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Black" panose="02000000000000000000" pitchFamily="2" charset="0"/>
      <p:bold r:id="rId30"/>
      <p:boldItalic r:id="rId31"/>
    </p:embeddedFont>
    <p:embeddedFont>
      <p:font typeface="Roboto Thin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1.fntdata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33" Type="http://schemas.openxmlformats.org/officeDocument/2006/relationships/font" Target="fonts/font8.fntdata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7.fntdata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font" Target="fonts/font3.fntdata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2.fntdata" /><Relationship Id="rId30" Type="http://schemas.openxmlformats.org/officeDocument/2006/relationships/font" Target="fonts/font5.fntdata" /><Relationship Id="rId35" Type="http://schemas.openxmlformats.org/officeDocument/2006/relationships/font" Target="fonts/font10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14938317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14938317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54621ba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54621ba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3c1c9e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3c1c9e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3c1c9e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3c1c9e7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3c1c9e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3c1c9e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3c1c9e7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3c1c9e7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54621ba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54621ba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3c1c9e7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3c1c9e7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3c1c9e7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3c1c9e7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3c1c9e7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3c1c9e7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3c1c9e7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3c1c9e7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1493831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14938317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3c1c9e7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73c1c9e7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73c1c9e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73c1c9e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3c1c9e7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3c1c9e7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3c1c9e7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3c1c9e7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14938317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14938317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54621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54621b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3c1c9e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3c1c9e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4938317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4938317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73c1c9e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73c1c9e7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3c1c9e7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3c1c9e7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3c1c9e7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3c1c9e7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2">
  <p:cSld name="CUSTOM_2_1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2000" y="0"/>
            <a:ext cx="5143500" cy="51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5209275" y="1501500"/>
            <a:ext cx="3773700" cy="22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1">
  <p:cSld name="CUSTOM_2_2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>
            <a:off x="16651" y="2754267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s 1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-3068024" y="70485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71800" y="150"/>
            <a:ext cx="617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pla 1" type="blank">
  <p:cSld name="BLANK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>
            <a:off x="1" y="-1285875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1447800"/>
            <a:ext cx="9163200" cy="36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ódigo 1">
  <p:cSld name="BLANK_1">
    <p:bg>
      <p:bgPr>
        <a:solidFill>
          <a:schemeClr val="accent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234000" tIns="126000" rIns="234000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ódigo 2">
  <p:cSld name="BLANK_1_1">
    <p:bg>
      <p:bgPr>
        <a:solidFill>
          <a:schemeClr val="accent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60000" y="752475"/>
            <a:ext cx="8424000" cy="38166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234000" tIns="126000" rIns="234000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s 2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t="9905" b="-534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60000" y="650250"/>
            <a:ext cx="8424000" cy="3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0000" y="1152475"/>
            <a:ext cx="842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A4335"/>
          </p15:clr>
        </p15:guide>
        <p15:guide id="2" pos="5533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5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Teknisa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1438200" y="2632350"/>
            <a:ext cx="2991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Scrum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Rômulo A. Lousada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5238600" y="1468125"/>
            <a:ext cx="3642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O que é Scrum</a:t>
            </a:r>
            <a:b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Conceitos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Papéis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Reuniões</a:t>
            </a: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III. Papéis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Development Team (Equipe de Desenvolvimento)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Product Owner - PO (Dono do Produto)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Scrum Master - SM (Mestre do Scrum)</a:t>
            </a:r>
            <a:endParaRPr sz="1400"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Equipe responsável pelo desenvolvimento do produto.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composta por um grupo pequeno, geralmente 5 a 9 pessoas.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Importante ter membros com especialidades diferentes, como desenvolvedor frontend, backend, tester, analistas…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Ser auto-organizado. O time deve interagir entre si e com o cliente para esclarecer dúvidas e alcançar o entendimento necessário para realizar a tarefa.</a:t>
            </a:r>
            <a:endParaRPr sz="14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Development Team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0" y="1763625"/>
            <a:ext cx="4212000" cy="2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Dono do produto ou representante do dono do produto que será desenvolvido.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Responsável para que o Development Team agregue valor ao produto que está sendo criado.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Define as necessidades do produto: cria as tarefas (histórias) e as adiciona ao backlog.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responsável pelo refinamento do backlog sempre que necessário.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Owner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05" y="1847575"/>
            <a:ext cx="4212000" cy="219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Facilitador da aplicação do Framework Scrum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Remove impedimentos que podem ocasionar a falha da entrega da sprint pelo Development Team.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Evita que o Development Team seja distraído por assuntos externos ou irrelevantes.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Garante que as reuniões estão ocorrendo da maneira correta e que o Scrum está sendo aplicado.</a:t>
            </a:r>
            <a:endParaRPr sz="14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Master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50" y="2038725"/>
            <a:ext cx="4212000" cy="186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IV. Reuniões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Planning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Daily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Review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Retrospective</a:t>
            </a:r>
            <a:endParaRPr sz="14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Planejamento realizado no início do ciclo de cada sprint. Tem duração de 4 a 8 horas, e tanto o Development Team quanto o Product Owner devem participar.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Pode ser dividida em duas etapas: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1 – Team e Product Owner: Definição da prioridade no backlog.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2 – Team: Seleção das tarefas que serão desenvolvidas na sprint.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8450"/>
            <a:ext cx="4392000" cy="2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Development Team deve selecionar as tarefas definidas como prioridade pelo dono do produto, e para cada uma delas, deve ser feita uma análise da dificuldade da tarefa.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 análise tem o intuito de definir um tempo necessário para a realização da tarefa, para que não sejam selecionadas tarefas em excesso ou poucas tarefas para a sprint.</a:t>
            </a:r>
            <a:endParaRPr sz="1400"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Existem diversas técnicas para realizar a análise da dificuldade e tempo necessário para a tarefa, e cabe ao time escolher qual delas ele prefere usar.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Após a definição, as tarefas serão atribuídas aos desenvolvedores, levando em consideração as devidas experiências ou envolvimento com a tarefa que será desenvolvida.</a:t>
            </a:r>
            <a:endParaRPr sz="1400"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Reunião diária feita pelo Development Team. Ela deve acontecer no mesmo local e horário.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Scrum Master deve participar da reunião, porém como ouvinte ou facilitador. O Product Owner também pode participar, mas ele não deve interromper, também sendo apenas um ouvinte.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Essa reunião é geralmente feita em pé, e tem uma duração máxima pré estabelecida de 15 minutos.</a:t>
            </a:r>
            <a:endParaRPr sz="1400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Daily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0" y="1900513"/>
            <a:ext cx="4212000" cy="235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69900" algn="ctr" rtl="0">
              <a:spcBef>
                <a:spcPts val="0"/>
              </a:spcBef>
              <a:spcAft>
                <a:spcPts val="0"/>
              </a:spcAft>
              <a:buSzPts val="3800"/>
              <a:buAutoNum type="romanUcPeriod"/>
            </a:pPr>
            <a:r>
              <a:rPr lang="pt-BR"/>
              <a:t>O que é Scrum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Durante esta reunião, cada membro do Development Team deve responder para o restante do time 3 perguntas, um de cada vez: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eu fiz ontem para atingir a meta da sprint?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eu pretendo fazer hoje para atingir a meta da sprint?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Você possui algum problema ou impeditivo para realizar a sua tarefa?</a:t>
            </a:r>
            <a:endParaRPr sz="1400"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Após todos os membros se alinharem do que foi feito, o que será feito e qual eventual problema existe que pode ser um impeditivo para o time, a reunião é finalizada.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Scrum Master deve estar presente para escutar os impeditivos e após a reunião, resolver os problemas que podem impedir a entrega da sprint..</a:t>
            </a:r>
            <a:endParaRPr sz="14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Daily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Development Team deve, ao final de cada sprint, realizar uma reunião para mostrar tudo que foi desenvolvido para os stakeholders e Product Owner.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É importante que todas as tarefas selecionadas ao início da sprint tenham sido desenvolvidas corretamente para a apresentação.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Tarefas não concluídas completamente </a:t>
            </a:r>
            <a:r>
              <a:rPr lang="pt-BR" sz="1400" b="1"/>
              <a:t>não devem ser apresentadas.</a:t>
            </a:r>
            <a:endParaRPr sz="1400" b="1"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Review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50" y="1816275"/>
            <a:ext cx="4212000" cy="2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Após a Review, o Development Team se reúne para refletir sobre a sprint que acabou de encerrar.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Durante este processo, duas questões principais são definidas: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fizemos que foi bom e devemos manter para a próxima sprint?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O que poderia ser melhorado para a próxima sprint?</a:t>
            </a:r>
            <a:endParaRPr sz="1400"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Retrospective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0" y="2161100"/>
            <a:ext cx="4112876" cy="18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13" y="1532237"/>
            <a:ext cx="5848775" cy="3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 Scrum é um framework incremental e iterativo, utilizado para auxiliar no desenvolvimento de produtos complexos.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Encoraja a comunicação diária de todos os envolvidos, principalmente do time de desenvolvimento.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 baseia nas hipóteses que durante o processo de desenvolvimento o cliente irá mudar o escopo do que será desenvolvido e que desafios imprevisíveis vão surgir.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Focado em maximizar a habilidade do time de realizar entregas rápidas e se adaptar às mudanças e evoluções tecnológicas.</a:t>
            </a:r>
            <a:endParaRPr sz="1400"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Scrum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II. Conceitos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principais conceitos do Scrum são: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Sprint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Backlog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lang="pt-BR" sz="1400"/>
              <a:t>Backlog Refinement</a:t>
            </a:r>
            <a:endParaRPr sz="1400"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É a unidade básica de desenvolvimento.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Possui tempo definido para a entrega de cada evolução do produto.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Geralmente possuem duração de 10 dias úteis, podendo variar entre 5 a 20 dias úteis, dependendo da decisão do time.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As tarefas a serem desenvolvidas são definidas no primeiro dia da sprint, e </a:t>
            </a:r>
            <a:r>
              <a:rPr lang="pt-BR" sz="1400" b="1"/>
              <a:t>TODAS </a:t>
            </a:r>
            <a:r>
              <a:rPr lang="pt-BR" sz="1400"/>
              <a:t>devem ser entregues ao final da sprint, sem exceção.</a:t>
            </a:r>
            <a:endParaRPr sz="140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725" y="1683813"/>
            <a:ext cx="4054526" cy="177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Log de acumulação dos trabalhos que serão feito em um determinado tempo.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Dentro do SCRUM é dividido em Product Backlog e Sprint Backlog.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1960450"/>
            <a:ext cx="4279249" cy="22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Product: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Contém todas as tarefas que o Development Team precisa desenvolver para concluir o projeto.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Criado e mantido pelo Product Owner. Ele escreve as histórias do que precisa ser feito para concluir o projeto.</a:t>
            </a:r>
            <a:endParaRPr sz="140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Sprint: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Parcelo dos itens que estavam no Product Backlog que vão ser desenvolvidas pelo Development Team durante a sprint corrente.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Time de Desenvolvimento vai preencher esse backlog com as tarefas prioritárias do Product Backlog, até possuírem tarefas suficientes para desenvolver durante a sprint.</a:t>
            </a:r>
            <a:endParaRPr sz="1400"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 x Sprint Backlog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Originalmente não era uma prática fundamental no Scrum.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Adotada para gerenciar a qualidade dos itens no Product Backlog que devem ser priorizados na sprint.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É o processo de revisão do Product Backlog para manter as tarefas organizadas, priorizadas e atualizadas</a:t>
            </a:r>
            <a:endParaRPr sz="140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 Refinement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28875"/>
            <a:ext cx="4211999" cy="181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einamento">
  <a:themeElements>
    <a:clrScheme name="Paradigm">
      <a:dk1>
        <a:srgbClr val="001674"/>
      </a:dk1>
      <a:lt1>
        <a:srgbClr val="FFFFFF"/>
      </a:lt1>
      <a:dk2>
        <a:srgbClr val="666666"/>
      </a:dk2>
      <a:lt2>
        <a:srgbClr val="1E1E1E"/>
      </a:lt2>
      <a:accent1>
        <a:srgbClr val="0051D0"/>
      </a:accent1>
      <a:accent2>
        <a:srgbClr val="F2F6FB"/>
      </a:accent2>
      <a:accent3>
        <a:srgbClr val="FCD606"/>
      </a:accent3>
      <a:accent4>
        <a:srgbClr val="00FF87"/>
      </a:accent4>
      <a:accent5>
        <a:srgbClr val="64D5F0"/>
      </a:accent5>
      <a:accent6>
        <a:srgbClr val="B2DAFF"/>
      </a:accent6>
      <a:hlink>
        <a:srgbClr val="0051D0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Treinamento</vt:lpstr>
      <vt:lpstr>Treinamento Teknisa</vt:lpstr>
      <vt:lpstr>O que é Scrum</vt:lpstr>
      <vt:lpstr>O que é Scrum</vt:lpstr>
      <vt:lpstr>II. Conceitos</vt:lpstr>
      <vt:lpstr>Conceitos</vt:lpstr>
      <vt:lpstr>Sprint</vt:lpstr>
      <vt:lpstr>Backlog</vt:lpstr>
      <vt:lpstr>Product Backlog x Sprint Backlog</vt:lpstr>
      <vt:lpstr>Backlog Refinement</vt:lpstr>
      <vt:lpstr>III. Papéis</vt:lpstr>
      <vt:lpstr>Papéis</vt:lpstr>
      <vt:lpstr>Development Team</vt:lpstr>
      <vt:lpstr>Product Owner</vt:lpstr>
      <vt:lpstr>Scrum Master</vt:lpstr>
      <vt:lpstr>IV. Reuniões</vt:lpstr>
      <vt:lpstr>Reuniões</vt:lpstr>
      <vt:lpstr>Planning</vt:lpstr>
      <vt:lpstr>Planning</vt:lpstr>
      <vt:lpstr>Daily</vt:lpstr>
      <vt:lpstr>Daily</vt:lpstr>
      <vt:lpstr>Review</vt:lpstr>
      <vt:lpstr>Retrospective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Teknisa</dc:title>
  <cp:lastModifiedBy>Felipe Silva</cp:lastModifiedBy>
  <cp:revision>1</cp:revision>
  <dcterms:modified xsi:type="dcterms:W3CDTF">2023-06-13T12:09:46Z</dcterms:modified>
</cp:coreProperties>
</file>