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987B-EE5D-62B0-7938-1174E55B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B093E8-DEF3-6D55-FBDC-7DE83F0C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0A2A3-7C2A-B14F-1913-D4A6F53D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003397-5CB5-673B-77D7-494EBD4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A3282-15F6-C2B2-7B3A-3D5B753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8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B446B-406D-005F-759A-076879C7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5D6A0-359E-0196-F18A-B24740C9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739D0-8BE2-B907-DE4E-2FFDC17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A766F-E625-A189-58B8-BFA1B208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5967AF-EA87-18E1-14C0-EFB2358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97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7CF9F-7478-6875-004B-6B151D8BD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D4F04B-EE07-52F1-C769-53BCB00C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7FB3-F2C4-F7C5-3AFD-259B56FE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82B68-95B3-952F-0ECE-A57F1F5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5657B-A789-F937-8746-2221BC93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3040-A75B-D7E2-EC58-698DF65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BAA13-AF30-61D4-CCBB-F52143FB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B60C4-76F8-9DD3-D527-CD78A39D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8DD84-AF29-2E7C-F2F8-803394B0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6BB2-D3DF-59DE-DEBB-B7E4822E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0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FC3A-2CBF-E15E-8514-514CE98D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E4C7C-E79F-8233-5CCB-CE94617D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34BE68-5E0C-8BA3-4C1C-46730EF8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9B465-8A61-A646-32FF-7126FF2E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BC23C-99D4-D049-86D0-63EC327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CAF8-FB44-F4E7-A6C5-43DE9CF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B975D-A6C2-721A-8F16-48979101B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AEFB0-D91A-4EEA-5DB2-AA606E9A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5BCF18-2523-D838-94BC-402A26F4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4E7594-CB47-E183-76B1-EAD63DCA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77F19-686C-E09F-E800-D5518CA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7A8A-35DF-9104-F9DE-93378DC5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A4171-E307-8866-6E50-1061BBD5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0F13E4-FA30-F4FC-14E0-3E35C2899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A7A6C2-0B9E-5D97-04AD-8EFBA4DC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2B22C4-5D29-0EF7-2467-E9E620A27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EB1766-A426-9654-2E17-1C3E2F0F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9BF3E4-5516-6AA9-A000-502922F6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EA6989-4496-CCD8-5AFB-76158E37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1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24B6B-11ED-D186-123B-14C3162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1DD459-D929-8DE1-19BF-018EDD63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8342B6-5088-5EC9-AC89-34FC1FB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372B06-28ED-5D55-0BED-78EA6CB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A20CD4-B66E-8E98-3023-E6B238A6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50186A-D783-D516-45FD-D24C041C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449FBA-26D7-EEBC-57E4-67402CF2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0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DD931-CC11-05DC-A085-FA107397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4BEB8-C283-7858-6C41-69612F24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3D026B-A0E0-8141-FE12-D31517DF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2F2CD8-B695-516D-60B7-5F0479EB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395A9-9E78-D99C-BCA6-92593180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4EE06-E0FA-950F-5D05-7E10A77E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2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DA23-BD71-AA95-F236-D91BA873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E23ABB-AC42-E6F8-C48F-8DAF32B57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94947-9F91-6599-5B5D-B0E9F6FD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D2AC55-BD4B-8630-72AB-DDAEB9A7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92C18B-7DD0-25C5-D6FC-9B0749AE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694CF5-2229-9567-213A-ABF543D0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B691F4-4D01-3DB3-A153-11DF73ED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CA577-FA93-4A6D-6BA2-CEFDEC26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98132-40EE-1231-3D7F-FCEFB5B24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D672-9AA9-481D-840D-FFD10E24628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F321A-2760-8C51-8874-862B55AB6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A4310-702E-02E5-6708-ED47689EB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40409-9090-47B1-88F3-E493137F1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Bandeja com comida">
            <a:extLst>
              <a:ext uri="{FF2B5EF4-FFF2-40B4-BE49-F238E27FC236}">
                <a16:creationId xmlns:a16="http://schemas.microsoft.com/office/drawing/2014/main" id="{22848B5F-5EB4-2FEF-2F7A-2A41883F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C40045-0BDB-05D2-3ED3-34DBA276A9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47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Sanches</dc:creator>
  <cp:lastModifiedBy>Felipe Sanches</cp:lastModifiedBy>
  <cp:revision>1</cp:revision>
  <dcterms:created xsi:type="dcterms:W3CDTF">2024-06-08T22:28:50Z</dcterms:created>
  <dcterms:modified xsi:type="dcterms:W3CDTF">2024-06-08T22:30:52Z</dcterms:modified>
</cp:coreProperties>
</file>