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68" r:id="rId7"/>
    <p:sldId id="267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66" d="100"/>
          <a:sy n="66" d="100"/>
        </p:scale>
        <p:origin x="-79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9.svg"/><Relationship Id="rId7" Type="http://schemas.openxmlformats.org/officeDocument/2006/relationships/image" Target="../media/image3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xmlns="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xmlns="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xmlns="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xmlns="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xmlns="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xmlns="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xmlns="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xmlns="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xmlns="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xmlns="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xmlns="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xmlns="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xmlns="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xmlns="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BR" dirty="0"/>
              <a:t>Ótimo para alunos que apresentam dificuldades em compreender os algoritmos básicos.</a:t>
            </a:r>
          </a:p>
          <a:p>
            <a:r>
              <a:rPr lang="pt-BR" dirty="0"/>
              <a:t>Passa a ideia de classificar os números quanto a sua ordem ou classe.</a:t>
            </a:r>
          </a:p>
          <a:p>
            <a:r>
              <a:rPr lang="pt-BR" dirty="0"/>
              <a:t>Exemplo (53 + 98):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xmlns="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64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PEDAGOGICA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xmlns="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xmlns="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xmlns="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xmlns="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xmlns="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xmlns="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 smtClean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21115"/>
            <a:ext cx="7973786" cy="533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xmlns="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xmlns="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xmlns="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5814</TotalTime>
  <Words>187</Words>
  <Application>Microsoft Office PowerPoint</Application>
  <PresentationFormat>Personalizar</PresentationFormat>
  <Paragraphs>32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Ellen Medeiros</cp:lastModifiedBy>
  <cp:revision>32</cp:revision>
  <dcterms:created xsi:type="dcterms:W3CDTF">2021-08-26T16:13:04Z</dcterms:created>
  <dcterms:modified xsi:type="dcterms:W3CDTF">2022-03-23T02:14:03Z</dcterms:modified>
</cp:coreProperties>
</file>