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5" r:id="rId6"/>
    <p:sldId id="266" r:id="rId7"/>
    <p:sldId id="268" r:id="rId8"/>
    <p:sldId id="267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756" y="-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sv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0275-FD18-4AEA-BDA6-0CA87E6EADFB}"/>
              </a:ext>
            </a:extLst>
          </p:cNvPr>
          <p:cNvSpPr txBox="1"/>
          <p:nvPr/>
        </p:nvSpPr>
        <p:spPr>
          <a:xfrm>
            <a:off x="7489112" y="324150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  <p:pic>
        <p:nvPicPr>
          <p:cNvPr id="5" name="Imagem 4" descr="Homem com cabelo verde&#10;&#10;Descrição gerada automaticamente com confiança média">
            <a:extLst>
              <a:ext uri="{FF2B5EF4-FFF2-40B4-BE49-F238E27FC236}">
                <a16:creationId xmlns:a16="http://schemas.microsoft.com/office/drawing/2014/main" id="{FF003A71-1057-4528-8F7D-039DBCCF4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33" y="3668081"/>
            <a:ext cx="1798096" cy="1798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004" y="1624837"/>
            <a:ext cx="6630390" cy="412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Prototipagem;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APRENDIZADOS: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78A64212-D15B-4999-B642-A131CC2FD004}"/>
              </a:ext>
            </a:extLst>
          </p:cNvPr>
          <p:cNvSpPr txBox="1">
            <a:spLocks/>
          </p:cNvSpPr>
          <p:nvPr/>
        </p:nvSpPr>
        <p:spPr>
          <a:xfrm>
            <a:off x="2098375" y="2035523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Divisão de tarefas;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F4D28D80-91C3-4289-A6E4-89DC717D4F28}"/>
              </a:ext>
            </a:extLst>
          </p:cNvPr>
          <p:cNvSpPr txBox="1">
            <a:spLocks/>
          </p:cNvSpPr>
          <p:nvPr/>
        </p:nvSpPr>
        <p:spPr>
          <a:xfrm>
            <a:off x="2160243" y="2447717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Trabalho em grupo;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D1DBF737-D362-48FB-ADFD-250F17609F35}"/>
              </a:ext>
            </a:extLst>
          </p:cNvPr>
          <p:cNvSpPr txBox="1">
            <a:spLocks/>
          </p:cNvSpPr>
          <p:nvPr/>
        </p:nvSpPr>
        <p:spPr>
          <a:xfrm>
            <a:off x="2231162" y="2880109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Organização;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AF62BDE-5726-4723-B68C-5825BCB6440C}"/>
              </a:ext>
            </a:extLst>
          </p:cNvPr>
          <p:cNvSpPr txBox="1">
            <a:spLocks/>
          </p:cNvSpPr>
          <p:nvPr/>
        </p:nvSpPr>
        <p:spPr>
          <a:xfrm>
            <a:off x="2293029" y="3293138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Versionamento de código (GitHub em grupo);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4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72B8637C-D9FD-4F5A-A282-B81907A61F15}"/>
              </a:ext>
            </a:extLst>
          </p:cNvPr>
          <p:cNvSpPr txBox="1">
            <a:spLocks/>
          </p:cNvSpPr>
          <p:nvPr/>
        </p:nvSpPr>
        <p:spPr>
          <a:xfrm>
            <a:off x="2134590" y="2101845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Ótimo para alunos que apresentam dificuldades em compreender os algoritmos básicos.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7CC3A370-FC6C-44EA-92A2-672E1F39C218}"/>
              </a:ext>
            </a:extLst>
          </p:cNvPr>
          <p:cNvSpPr txBox="1">
            <a:spLocks/>
          </p:cNvSpPr>
          <p:nvPr/>
        </p:nvSpPr>
        <p:spPr>
          <a:xfrm>
            <a:off x="2224134" y="2753694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Passa a ideia de classificar os números quanto a sua ordem ou classe.</a:t>
            </a:r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09BF1A1-1391-45CD-A842-1567786A971F}"/>
              </a:ext>
            </a:extLst>
          </p:cNvPr>
          <p:cNvSpPr txBox="1">
            <a:spLocks/>
          </p:cNvSpPr>
          <p:nvPr/>
        </p:nvSpPr>
        <p:spPr>
          <a:xfrm>
            <a:off x="2308590" y="3426117"/>
            <a:ext cx="6630390" cy="44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Exemplo (53 + 98):</a:t>
            </a:r>
          </a:p>
        </p:txBody>
      </p:sp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6" y="2158990"/>
            <a:ext cx="6424440" cy="6479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PEDAGÓGICA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PROGRESSÃO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B9C4C3-29E5-4D11-AACE-CC443193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43" y="1543957"/>
            <a:ext cx="6782484" cy="4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5938</TotalTime>
  <Words>222</Words>
  <Application>Microsoft Office PowerPoint</Application>
  <PresentationFormat>Widescreen</PresentationFormat>
  <Paragraphs>38</Paragraphs>
  <Slides>12</Slides>
  <Notes>0</Notes>
  <HiddenSlides>3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Modak</vt:lpstr>
      <vt:lpstr>Palatino Linotype</vt:lpstr>
      <vt:lpstr>Trebuchet MS</vt:lpstr>
      <vt:lpstr>Wingdings</vt:lpstr>
      <vt:lpstr>Wingdings 3</vt:lpstr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IVAN  RAMALHO TONIAL</cp:lastModifiedBy>
  <cp:revision>37</cp:revision>
  <dcterms:created xsi:type="dcterms:W3CDTF">2021-08-26T16:13:04Z</dcterms:created>
  <dcterms:modified xsi:type="dcterms:W3CDTF">2022-03-24T21:00:55Z</dcterms:modified>
</cp:coreProperties>
</file>