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A14"/>
    <a:srgbClr val="2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>
        <p:scale>
          <a:sx n="73" d="100"/>
          <a:sy n="73" d="100"/>
        </p:scale>
        <p:origin x="-5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19.svg"/><Relationship Id="rId7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xmlns="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xmlns="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xmlns="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 smtClean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xmlns="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xmlns="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xmlns="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xmlns="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xmlns="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xmlns="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xmlns="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xmlns="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xmlns="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xmlns="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t-BR" dirty="0"/>
              <a:t>Ótimo para alunos que apresentam dificuldades em compreender os algoritmos básicos.</a:t>
            </a:r>
          </a:p>
          <a:p>
            <a:r>
              <a:rPr lang="pt-BR" dirty="0"/>
              <a:t>Passa a ideia de classificar os números quanto a sua ordem ou classe.</a:t>
            </a:r>
          </a:p>
          <a:p>
            <a:r>
              <a:rPr lang="pt-BR" dirty="0"/>
              <a:t>Exemplo (53 + 98):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xmlns="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xmlns="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xmlns="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647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Desenvolve dezenove  habilidades presentes da BNCC. O que torna adequado para uso associado ao conteúdo escolar.</a:t>
            </a:r>
            <a:endParaRPr lang="pt-BR" dirty="0"/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xmlns="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 smtClean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</a:t>
            </a:r>
            <a:r>
              <a:rPr lang="pt-BR" sz="5400" dirty="0" smtClean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: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/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 smtClean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PEDAGOGICA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pic>
        <p:nvPicPr>
          <p:cNvPr id="2" name="Picture 2" descr="Base Nacional Comum Curric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03" y="2942164"/>
            <a:ext cx="5560858" cy="30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ECD25CC7-FC66-488C-8D61-0FE7ECF16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xmlns="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xmlns="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E895B79-9C56-4570-A598-D672EAD1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9" y="3629043"/>
            <a:ext cx="1992354" cy="1992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16830275-FD18-4AEA-BDA6-0CA87E6EADFB}"/>
              </a:ext>
            </a:extLst>
          </p:cNvPr>
          <p:cNvSpPr txBox="1"/>
          <p:nvPr/>
        </p:nvSpPr>
        <p:spPr>
          <a:xfrm>
            <a:off x="7489112" y="3132867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5685</TotalTime>
  <Words>96</Words>
  <Application>Microsoft Office PowerPoint</Application>
  <PresentationFormat>Personalizar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Facetado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Ellen Medeiros</cp:lastModifiedBy>
  <cp:revision>26</cp:revision>
  <dcterms:created xsi:type="dcterms:W3CDTF">2021-08-26T16:13:04Z</dcterms:created>
  <dcterms:modified xsi:type="dcterms:W3CDTF">2022-03-19T04:32:16Z</dcterms:modified>
</cp:coreProperties>
</file>