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5" r:id="rId9"/>
    <p:sldId id="264" r:id="rId10"/>
    <p:sldId id="266" r:id="rId11"/>
    <p:sldId id="267" r:id="rId12"/>
    <p:sldId id="269" r:id="rId13"/>
    <p:sldId id="270" r:id="rId14"/>
    <p:sldId id="276" r:id="rId15"/>
    <p:sldId id="273" r:id="rId16"/>
    <p:sldId id="274" r:id="rId17"/>
    <p:sldId id="275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50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50F34-C621-4340-AA45-F7EAA4007FD6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5194A-31A8-4ACE-8F23-D2EB8EF794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499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3A8C047-133E-4EF5-8F1E-325D32CAA991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4948-D84D-413C-8232-650D9A64BDAD}" type="slidenum">
              <a:rPr lang="es-CO" smtClean="0"/>
              <a:t>‹Nº›</a:t>
            </a:fld>
            <a:endParaRPr lang="es-C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6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C047-133E-4EF5-8F1E-325D32CAA991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4948-D84D-413C-8232-650D9A64BD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451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C047-133E-4EF5-8F1E-325D32CAA991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4948-D84D-413C-8232-650D9A64BDAD}" type="slidenum">
              <a:rPr lang="es-CO" smtClean="0"/>
              <a:t>‹Nº›</a:t>
            </a:fld>
            <a:endParaRPr lang="es-CO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92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C047-133E-4EF5-8F1E-325D32CAA991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4948-D84D-413C-8232-650D9A64BD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449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C047-133E-4EF5-8F1E-325D32CAA991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4948-D84D-413C-8232-650D9A64BDAD}" type="slidenum">
              <a:rPr lang="es-CO" smtClean="0"/>
              <a:t>‹Nº›</a:t>
            </a:fld>
            <a:endParaRPr lang="es-C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05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C047-133E-4EF5-8F1E-325D32CAA991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4948-D84D-413C-8232-650D9A64BD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378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C047-133E-4EF5-8F1E-325D32CAA991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4948-D84D-413C-8232-650D9A64BD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115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C047-133E-4EF5-8F1E-325D32CAA991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4948-D84D-413C-8232-650D9A64BD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806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C047-133E-4EF5-8F1E-325D32CAA991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4948-D84D-413C-8232-650D9A64BD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880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C047-133E-4EF5-8F1E-325D32CAA991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4948-D84D-413C-8232-650D9A64BD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06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C047-133E-4EF5-8F1E-325D32CAA991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4948-D84D-413C-8232-650D9A64BDAD}" type="slidenum">
              <a:rPr lang="es-CO" smtClean="0"/>
              <a:t>‹Nº›</a:t>
            </a:fld>
            <a:endParaRPr lang="es-C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16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3A8C047-133E-4EF5-8F1E-325D32CAA991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F7F4948-D84D-413C-8232-650D9A64BDAD}" type="slidenum">
              <a:rPr lang="es-CO" smtClean="0"/>
              <a:t>‹Nº›</a:t>
            </a:fld>
            <a:endParaRPr lang="es-CO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62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B8A87-2249-43DA-BE78-4195EA5F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Heijun-Services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AFD68E-FC2B-4340-B161-B795D3BB4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Un pequeño simulacro de un proceso notarial.</a:t>
            </a:r>
          </a:p>
        </p:txBody>
      </p:sp>
    </p:spTree>
    <p:extLst>
      <p:ext uri="{BB962C8B-B14F-4D97-AF65-F5344CB8AC3E}">
        <p14:creationId xmlns:p14="http://schemas.microsoft.com/office/powerpoint/2010/main" val="273806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78B704E-45D4-4BC0-9336-63877394B4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E74EF224-1F05-4377-9689-E2AA8517AF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D0F8058-3769-4723-9E12-37ABD86701DA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Gráfico 5" descr="Signo de intercalación hacia la izquierda">
            <a:extLst>
              <a:ext uri="{FF2B5EF4-FFF2-40B4-BE49-F238E27FC236}">
                <a16:creationId xmlns:a16="http://schemas.microsoft.com/office/drawing/2014/main" id="{5D15F94D-0458-4E2A-8E57-C14125E9C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52400" y="2895600"/>
            <a:ext cx="533400" cy="5334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7A58A29-C1CC-47DF-A20F-0C63D97FAFBC}"/>
              </a:ext>
            </a:extLst>
          </p:cNvPr>
          <p:cNvSpPr txBox="1"/>
          <p:nvPr/>
        </p:nvSpPr>
        <p:spPr>
          <a:xfrm>
            <a:off x="546100" y="241300"/>
            <a:ext cx="539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bg1"/>
                </a:solidFill>
              </a:rPr>
              <a:t>MIS ATENCIONES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C13003B4-4607-46D7-A4EA-85216A3DA405}"/>
              </a:ext>
            </a:extLst>
          </p:cNvPr>
          <p:cNvSpPr/>
          <p:nvPr/>
        </p:nvSpPr>
        <p:spPr>
          <a:xfrm>
            <a:off x="9538804" y="6112564"/>
            <a:ext cx="2259496" cy="4903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GUARDAR CAMBIOS</a:t>
            </a:r>
          </a:p>
        </p:txBody>
      </p:sp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229569C3-C65F-4F07-8831-607014E9D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546309"/>
              </p:ext>
            </p:extLst>
          </p:nvPr>
        </p:nvGraphicFramePr>
        <p:xfrm>
          <a:off x="679450" y="2063675"/>
          <a:ext cx="11118850" cy="264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547">
                  <a:extLst>
                    <a:ext uri="{9D8B030D-6E8A-4147-A177-3AD203B41FA5}">
                      <a16:colId xmlns:a16="http://schemas.microsoft.com/office/drawing/2014/main" val="799687886"/>
                    </a:ext>
                  </a:extLst>
                </a:gridCol>
                <a:gridCol w="2813079">
                  <a:extLst>
                    <a:ext uri="{9D8B030D-6E8A-4147-A177-3AD203B41FA5}">
                      <a16:colId xmlns:a16="http://schemas.microsoft.com/office/drawing/2014/main" val="3971415773"/>
                    </a:ext>
                  </a:extLst>
                </a:gridCol>
                <a:gridCol w="824524">
                  <a:extLst>
                    <a:ext uri="{9D8B030D-6E8A-4147-A177-3AD203B41FA5}">
                      <a16:colId xmlns:a16="http://schemas.microsoft.com/office/drawing/2014/main" val="3883768157"/>
                    </a:ext>
                  </a:extLst>
                </a:gridCol>
                <a:gridCol w="3151188">
                  <a:extLst>
                    <a:ext uri="{9D8B030D-6E8A-4147-A177-3AD203B41FA5}">
                      <a16:colId xmlns:a16="http://schemas.microsoft.com/office/drawing/2014/main" val="621159304"/>
                    </a:ext>
                  </a:extLst>
                </a:gridCol>
                <a:gridCol w="777776">
                  <a:extLst>
                    <a:ext uri="{9D8B030D-6E8A-4147-A177-3AD203B41FA5}">
                      <a16:colId xmlns:a16="http://schemas.microsoft.com/office/drawing/2014/main" val="2828339510"/>
                    </a:ext>
                  </a:extLst>
                </a:gridCol>
                <a:gridCol w="528736">
                  <a:extLst>
                    <a:ext uri="{9D8B030D-6E8A-4147-A177-3AD203B41FA5}">
                      <a16:colId xmlns:a16="http://schemas.microsoft.com/office/drawing/2014/main" val="812654580"/>
                    </a:ext>
                  </a:extLst>
                </a:gridCol>
              </a:tblGrid>
              <a:tr h="435685">
                <a:tc>
                  <a:txBody>
                    <a:bodyPr/>
                    <a:lstStyle/>
                    <a:p>
                      <a:r>
                        <a:rPr lang="es-CO" dirty="0"/>
                        <a:t>NOMBRE DE LA PERSONA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DOCUMENTO A TRAMITAR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HORARIO RECEPCION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312989"/>
                  </a:ext>
                </a:extLst>
              </a:tr>
              <a:tr h="441736">
                <a:tc>
                  <a:txBody>
                    <a:bodyPr/>
                    <a:lstStyle/>
                    <a:p>
                      <a:r>
                        <a:rPr lang="es-CO" dirty="0"/>
                        <a:t>MANUEL ANDRES TRUJILLO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Extra juicio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b="0" dirty="0">
                          <a:solidFill>
                            <a:srgbClr val="202020"/>
                          </a:solidFill>
                          <a:effectLst/>
                          <a:latin typeface="Roboto"/>
                        </a:rPr>
                        <a:t>2020-11-16 9:20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98912"/>
                  </a:ext>
                </a:extLst>
              </a:tr>
              <a:tr h="441736">
                <a:tc>
                  <a:txBody>
                    <a:bodyPr/>
                    <a:lstStyle/>
                    <a:p>
                      <a:r>
                        <a:rPr lang="es-CO" dirty="0"/>
                        <a:t>ANDREA VASQUEZ VASQUEZ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Contrato de arriendo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0" dirty="0">
                          <a:solidFill>
                            <a:srgbClr val="202020"/>
                          </a:solidFill>
                          <a:effectLst/>
                          <a:latin typeface="Roboto"/>
                        </a:rPr>
                        <a:t>2020-11-16 9:25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846053"/>
                  </a:ext>
                </a:extLst>
              </a:tr>
              <a:tr h="441736">
                <a:tc>
                  <a:txBody>
                    <a:bodyPr/>
                    <a:lstStyle/>
                    <a:p>
                      <a:r>
                        <a:rPr lang="es-CO" dirty="0"/>
                        <a:t>JESSICA BEDOYA VELASQUEZ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Matrimonio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0" dirty="0">
                          <a:solidFill>
                            <a:srgbClr val="202020"/>
                          </a:solidFill>
                          <a:effectLst/>
                          <a:latin typeface="Roboto"/>
                        </a:rPr>
                        <a:t>2020-11-16 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95705"/>
                  </a:ext>
                </a:extLst>
              </a:tr>
              <a:tr h="441736">
                <a:tc>
                  <a:txBody>
                    <a:bodyPr/>
                    <a:lstStyle/>
                    <a:p>
                      <a:r>
                        <a:rPr lang="es-CO" dirty="0"/>
                        <a:t>MAURICIO ALBERTO MUÑOZ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Contrato de arriendo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0" dirty="0">
                          <a:solidFill>
                            <a:srgbClr val="202020"/>
                          </a:solidFill>
                          <a:effectLst/>
                          <a:latin typeface="Roboto"/>
                        </a:rPr>
                        <a:t>2020-11-16 9:35,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599476"/>
                  </a:ext>
                </a:extLst>
              </a:tr>
              <a:tr h="44173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008625"/>
                  </a:ext>
                </a:extLst>
              </a:tr>
            </a:tbl>
          </a:graphicData>
        </a:graphic>
      </p:graphicFrame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029A9D8-82D8-4600-86EB-B8B2E39760C0}"/>
              </a:ext>
            </a:extLst>
          </p:cNvPr>
          <p:cNvSpPr/>
          <p:nvPr/>
        </p:nvSpPr>
        <p:spPr>
          <a:xfrm>
            <a:off x="5692776" y="6112564"/>
            <a:ext cx="3600450" cy="4903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AÑADIR NUEVO DOCUMENTO</a:t>
            </a:r>
          </a:p>
        </p:txBody>
      </p:sp>
      <p:pic>
        <p:nvPicPr>
          <p:cNvPr id="10" name="Gráfico 9" descr="Ojo">
            <a:extLst>
              <a:ext uri="{FF2B5EF4-FFF2-40B4-BE49-F238E27FC236}">
                <a16:creationId xmlns:a16="http://schemas.microsoft.com/office/drawing/2014/main" id="{40711EEC-7E95-4FFE-ADC2-F4ADC4845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3222" y="1993937"/>
            <a:ext cx="555625" cy="555625"/>
          </a:xfrm>
          <a:prstGeom prst="rect">
            <a:avLst/>
          </a:prstGeom>
        </p:spPr>
      </p:pic>
      <p:pic>
        <p:nvPicPr>
          <p:cNvPr id="11" name="Gráfico 10" descr="Ojo">
            <a:extLst>
              <a:ext uri="{FF2B5EF4-FFF2-40B4-BE49-F238E27FC236}">
                <a16:creationId xmlns:a16="http://schemas.microsoft.com/office/drawing/2014/main" id="{2297B29F-7001-4057-A413-5CCD6DA7C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3224" y="2410965"/>
            <a:ext cx="555625" cy="555625"/>
          </a:xfrm>
          <a:prstGeom prst="rect">
            <a:avLst/>
          </a:prstGeom>
        </p:spPr>
      </p:pic>
      <p:pic>
        <p:nvPicPr>
          <p:cNvPr id="15" name="Gráfico 14" descr="Ojo">
            <a:extLst>
              <a:ext uri="{FF2B5EF4-FFF2-40B4-BE49-F238E27FC236}">
                <a16:creationId xmlns:a16="http://schemas.microsoft.com/office/drawing/2014/main" id="{FDAA1044-707E-4C17-B215-0176A6EBF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3224" y="2873375"/>
            <a:ext cx="555625" cy="555625"/>
          </a:xfrm>
          <a:prstGeom prst="rect">
            <a:avLst/>
          </a:prstGeom>
        </p:spPr>
      </p:pic>
      <p:pic>
        <p:nvPicPr>
          <p:cNvPr id="16" name="Gráfico 15" descr="Ojo">
            <a:extLst>
              <a:ext uri="{FF2B5EF4-FFF2-40B4-BE49-F238E27FC236}">
                <a16:creationId xmlns:a16="http://schemas.microsoft.com/office/drawing/2014/main" id="{6160461E-611C-4D27-8326-BDEC220DF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3223" y="3303587"/>
            <a:ext cx="555625" cy="555625"/>
          </a:xfrm>
          <a:prstGeom prst="rect">
            <a:avLst/>
          </a:prstGeom>
        </p:spPr>
      </p:pic>
      <p:pic>
        <p:nvPicPr>
          <p:cNvPr id="17" name="Gráfico 16" descr="Ojo">
            <a:extLst>
              <a:ext uri="{FF2B5EF4-FFF2-40B4-BE49-F238E27FC236}">
                <a16:creationId xmlns:a16="http://schemas.microsoft.com/office/drawing/2014/main" id="{D014699E-FD1C-4EA3-903D-3FE91E4B9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3222" y="3762375"/>
            <a:ext cx="555625" cy="555625"/>
          </a:xfrm>
          <a:prstGeom prst="rect">
            <a:avLst/>
          </a:prstGeom>
        </p:spPr>
      </p:pic>
      <p:pic>
        <p:nvPicPr>
          <p:cNvPr id="20" name="Gráfico 19" descr="Basura">
            <a:extLst>
              <a:ext uri="{FF2B5EF4-FFF2-40B4-BE49-F238E27FC236}">
                <a16:creationId xmlns:a16="http://schemas.microsoft.com/office/drawing/2014/main" id="{8F56EB93-5F5B-4B5A-9CD4-1171783C8B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47435" y="2063675"/>
            <a:ext cx="446090" cy="446090"/>
          </a:xfrm>
          <a:prstGeom prst="rect">
            <a:avLst/>
          </a:prstGeom>
        </p:spPr>
      </p:pic>
      <p:pic>
        <p:nvPicPr>
          <p:cNvPr id="21" name="Gráfico 20" descr="Basura">
            <a:extLst>
              <a:ext uri="{FF2B5EF4-FFF2-40B4-BE49-F238E27FC236}">
                <a16:creationId xmlns:a16="http://schemas.microsoft.com/office/drawing/2014/main" id="{DF2780D5-88D8-43CA-9FA7-0ECA70070A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35529" y="2489918"/>
            <a:ext cx="446090" cy="446090"/>
          </a:xfrm>
          <a:prstGeom prst="rect">
            <a:avLst/>
          </a:prstGeom>
        </p:spPr>
      </p:pic>
      <p:pic>
        <p:nvPicPr>
          <p:cNvPr id="35" name="Gráfico 34" descr="Basura">
            <a:extLst>
              <a:ext uri="{FF2B5EF4-FFF2-40B4-BE49-F238E27FC236}">
                <a16:creationId xmlns:a16="http://schemas.microsoft.com/office/drawing/2014/main" id="{ED2E5770-3521-4DE8-98D1-040715E2C7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35529" y="2928142"/>
            <a:ext cx="446090" cy="446090"/>
          </a:xfrm>
          <a:prstGeom prst="rect">
            <a:avLst/>
          </a:prstGeom>
        </p:spPr>
      </p:pic>
      <p:pic>
        <p:nvPicPr>
          <p:cNvPr id="37" name="Gráfico 36" descr="Basura">
            <a:extLst>
              <a:ext uri="{FF2B5EF4-FFF2-40B4-BE49-F238E27FC236}">
                <a16:creationId xmlns:a16="http://schemas.microsoft.com/office/drawing/2014/main" id="{0F2D9B6A-E76C-4A53-91A0-2A2CEBF141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25210" y="3374232"/>
            <a:ext cx="446090" cy="446090"/>
          </a:xfrm>
          <a:prstGeom prst="rect">
            <a:avLst/>
          </a:prstGeom>
        </p:spPr>
      </p:pic>
      <p:pic>
        <p:nvPicPr>
          <p:cNvPr id="39" name="Gráfico 38" descr="Basura">
            <a:extLst>
              <a:ext uri="{FF2B5EF4-FFF2-40B4-BE49-F238E27FC236}">
                <a16:creationId xmlns:a16="http://schemas.microsoft.com/office/drawing/2014/main" id="{827C0C38-730B-4DCE-B082-B4AF03CC2A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25208" y="3817142"/>
            <a:ext cx="446090" cy="44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62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6729F87-B539-48CA-B08A-413B2AF6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USUARIO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65DA44-5C9F-47F4-973F-38EFC8486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Persona natural o jurídica que debe realizar el tramite</a:t>
            </a:r>
          </a:p>
        </p:txBody>
      </p:sp>
    </p:spTree>
    <p:extLst>
      <p:ext uri="{BB962C8B-B14F-4D97-AF65-F5344CB8AC3E}">
        <p14:creationId xmlns:p14="http://schemas.microsoft.com/office/powerpoint/2010/main" val="383863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78B704E-45D4-4BC0-9336-63877394B4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A9D1498-ADC9-4AD1-AAF5-6936C4CE1717}"/>
              </a:ext>
            </a:extLst>
          </p:cNvPr>
          <p:cNvSpPr/>
          <p:nvPr/>
        </p:nvSpPr>
        <p:spPr>
          <a:xfrm>
            <a:off x="4187688" y="3941969"/>
            <a:ext cx="2690191" cy="49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96D2BEB-BADE-4CBF-A71E-5988A2EB18A0}"/>
              </a:ext>
            </a:extLst>
          </p:cNvPr>
          <p:cNvSpPr txBox="1"/>
          <p:nvPr/>
        </p:nvSpPr>
        <p:spPr>
          <a:xfrm>
            <a:off x="4088296" y="1298713"/>
            <a:ext cx="2842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solidFill>
                  <a:schemeClr val="bg1"/>
                </a:solidFill>
              </a:rPr>
              <a:t>NOTARIA 68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D15-7C63-4872-8E6E-1942B5AD2D32}"/>
              </a:ext>
            </a:extLst>
          </p:cNvPr>
          <p:cNvSpPr txBox="1"/>
          <p:nvPr/>
        </p:nvSpPr>
        <p:spPr>
          <a:xfrm>
            <a:off x="4088296" y="3305312"/>
            <a:ext cx="3052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Documento a tramitar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FC2F977-9686-4F21-84F2-3CF65137E0F7}"/>
              </a:ext>
            </a:extLst>
          </p:cNvPr>
          <p:cNvSpPr/>
          <p:nvPr/>
        </p:nvSpPr>
        <p:spPr>
          <a:xfrm>
            <a:off x="5512904" y="5883964"/>
            <a:ext cx="1417983" cy="4903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CONTINUAR</a:t>
            </a:r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E74EF224-1F05-4377-9689-E2AA8517AF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256AD92-6BA7-4911-A143-EFF421309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500" r="93500">
                        <a14:foregroundMark x1="11500" y1="62000" x2="11500" y2="62000"/>
                        <a14:foregroundMark x1="5500" y1="61000" x2="5500" y2="61000"/>
                        <a14:foregroundMark x1="15000" y1="63500" x2="15000" y2="63500"/>
                        <a14:foregroundMark x1="22000" y1="61500" x2="22000" y2="61500"/>
                        <a14:foregroundMark x1="25000" y1="62500" x2="25000" y2="62500"/>
                        <a14:foregroundMark x1="30500" y1="65000" x2="30500" y2="65000"/>
                        <a14:foregroundMark x1="36500" y1="61000" x2="36500" y2="61000"/>
                        <a14:foregroundMark x1="44500" y1="64500" x2="44500" y2="64500"/>
                        <a14:foregroundMark x1="48500" y1="63000" x2="48500" y2="63000"/>
                        <a14:foregroundMark x1="54500" y1="63500" x2="54500" y2="63500"/>
                        <a14:foregroundMark x1="61000" y1="62000" x2="61000" y2="62000"/>
                        <a14:foregroundMark x1="69500" y1="64500" x2="69500" y2="64500"/>
                        <a14:foregroundMark x1="75500" y1="62500" x2="75500" y2="62500"/>
                        <a14:foregroundMark x1="83500" y1="63000" x2="83500" y2="63000"/>
                        <a14:foregroundMark x1="91000" y1="62500" x2="91000" y2="62500"/>
                        <a14:foregroundMark x1="93500" y1="64500" x2="93500" y2="64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10262" y="1851541"/>
            <a:ext cx="1398657" cy="139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1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78B704E-45D4-4BC0-9336-63877394B4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A9D1498-ADC9-4AD1-AAF5-6936C4CE1717}"/>
              </a:ext>
            </a:extLst>
          </p:cNvPr>
          <p:cNvSpPr/>
          <p:nvPr/>
        </p:nvSpPr>
        <p:spPr>
          <a:xfrm>
            <a:off x="4187688" y="3941969"/>
            <a:ext cx="2690191" cy="49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96D2BEB-BADE-4CBF-A71E-5988A2EB18A0}"/>
              </a:ext>
            </a:extLst>
          </p:cNvPr>
          <p:cNvSpPr txBox="1"/>
          <p:nvPr/>
        </p:nvSpPr>
        <p:spPr>
          <a:xfrm>
            <a:off x="4088296" y="1298713"/>
            <a:ext cx="2842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solidFill>
                  <a:schemeClr val="bg1"/>
                </a:solidFill>
              </a:rPr>
              <a:t>NOTARIA 68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D15-7C63-4872-8E6E-1942B5AD2D32}"/>
              </a:ext>
            </a:extLst>
          </p:cNvPr>
          <p:cNvSpPr txBox="1"/>
          <p:nvPr/>
        </p:nvSpPr>
        <p:spPr>
          <a:xfrm>
            <a:off x="4088296" y="3305312"/>
            <a:ext cx="3052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Documento a tramitar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FC2F977-9686-4F21-84F2-3CF65137E0F7}"/>
              </a:ext>
            </a:extLst>
          </p:cNvPr>
          <p:cNvSpPr/>
          <p:nvPr/>
        </p:nvSpPr>
        <p:spPr>
          <a:xfrm>
            <a:off x="5512904" y="5883964"/>
            <a:ext cx="1417983" cy="4903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CONTINUAR</a:t>
            </a:r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E74EF224-1F05-4377-9689-E2AA8517AF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256AD92-6BA7-4911-A143-EFF421309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500" r="93500">
                        <a14:foregroundMark x1="11500" y1="62000" x2="11500" y2="62000"/>
                        <a14:foregroundMark x1="5500" y1="61000" x2="5500" y2="61000"/>
                        <a14:foregroundMark x1="15000" y1="63500" x2="15000" y2="63500"/>
                        <a14:foregroundMark x1="22000" y1="61500" x2="22000" y2="61500"/>
                        <a14:foregroundMark x1="25000" y1="62500" x2="25000" y2="62500"/>
                        <a14:foregroundMark x1="30500" y1="65000" x2="30500" y2="65000"/>
                        <a14:foregroundMark x1="36500" y1="61000" x2="36500" y2="61000"/>
                        <a14:foregroundMark x1="44500" y1="64500" x2="44500" y2="64500"/>
                        <a14:foregroundMark x1="48500" y1="63000" x2="48500" y2="63000"/>
                        <a14:foregroundMark x1="54500" y1="63500" x2="54500" y2="63500"/>
                        <a14:foregroundMark x1="61000" y1="62000" x2="61000" y2="62000"/>
                        <a14:foregroundMark x1="69500" y1="64500" x2="69500" y2="64500"/>
                        <a14:foregroundMark x1="75500" y1="62500" x2="75500" y2="62500"/>
                        <a14:foregroundMark x1="83500" y1="63000" x2="83500" y2="63000"/>
                        <a14:foregroundMark x1="91000" y1="62500" x2="91000" y2="62500"/>
                        <a14:foregroundMark x1="93500" y1="64500" x2="93500" y2="64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10262" y="1851541"/>
            <a:ext cx="1398657" cy="1398657"/>
          </a:xfrm>
          <a:prstGeom prst="rect">
            <a:avLst/>
          </a:prstGeom>
        </p:spPr>
      </p:pic>
      <p:graphicFrame>
        <p:nvGraphicFramePr>
          <p:cNvPr id="2" name="Tabla 6">
            <a:extLst>
              <a:ext uri="{FF2B5EF4-FFF2-40B4-BE49-F238E27FC236}">
                <a16:creationId xmlns:a16="http://schemas.microsoft.com/office/drawing/2014/main" id="{2C9C30E7-FADD-416B-8EB6-10967CDF7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216549"/>
              </p:ext>
            </p:extLst>
          </p:nvPr>
        </p:nvGraphicFramePr>
        <p:xfrm>
          <a:off x="4187687" y="3941969"/>
          <a:ext cx="2690191" cy="1480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191">
                  <a:extLst>
                    <a:ext uri="{9D8B030D-6E8A-4147-A177-3AD203B41FA5}">
                      <a16:colId xmlns:a16="http://schemas.microsoft.com/office/drawing/2014/main" val="4023113966"/>
                    </a:ext>
                  </a:extLst>
                </a:gridCol>
              </a:tblGrid>
              <a:tr h="370167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092432"/>
                  </a:ext>
                </a:extLst>
              </a:tr>
              <a:tr h="370167">
                <a:tc>
                  <a:txBody>
                    <a:bodyPr/>
                    <a:lstStyle/>
                    <a:p>
                      <a:r>
                        <a:rPr lang="es-CO" dirty="0"/>
                        <a:t>Matrimonio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52625023"/>
                  </a:ext>
                </a:extLst>
              </a:tr>
              <a:tr h="370167">
                <a:tc>
                  <a:txBody>
                    <a:bodyPr/>
                    <a:lstStyle/>
                    <a:p>
                      <a:r>
                        <a:rPr lang="es-CO" dirty="0"/>
                        <a:t>Unión Libre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32500"/>
                  </a:ext>
                </a:extLst>
              </a:tr>
              <a:tr h="370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Contrato de arriendo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716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962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78B704E-45D4-4BC0-9336-63877394B4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96D2BEB-BADE-4CBF-A71E-5988A2EB18A0}"/>
              </a:ext>
            </a:extLst>
          </p:cNvPr>
          <p:cNvSpPr txBox="1"/>
          <p:nvPr/>
        </p:nvSpPr>
        <p:spPr>
          <a:xfrm>
            <a:off x="8805439" y="166599"/>
            <a:ext cx="2842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solidFill>
                  <a:schemeClr val="bg1"/>
                </a:solidFill>
              </a:rPr>
              <a:t>NOTARIA 68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256AD92-6BA7-4911-A143-EFF421309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500" r="93500">
                        <a14:foregroundMark x1="11500" y1="62000" x2="11500" y2="62000"/>
                        <a14:foregroundMark x1="5500" y1="61000" x2="5500" y2="61000"/>
                        <a14:foregroundMark x1="15000" y1="63500" x2="15000" y2="63500"/>
                        <a14:foregroundMark x1="22000" y1="61500" x2="22000" y2="61500"/>
                        <a14:foregroundMark x1="25000" y1="62500" x2="25000" y2="62500"/>
                        <a14:foregroundMark x1="30500" y1="65000" x2="30500" y2="65000"/>
                        <a14:foregroundMark x1="36500" y1="61000" x2="36500" y2="61000"/>
                        <a14:foregroundMark x1="44500" y1="64500" x2="44500" y2="64500"/>
                        <a14:foregroundMark x1="48500" y1="63000" x2="48500" y2="63000"/>
                        <a14:foregroundMark x1="54500" y1="63500" x2="54500" y2="63500"/>
                        <a14:foregroundMark x1="61000" y1="62000" x2="61000" y2="62000"/>
                        <a14:foregroundMark x1="69500" y1="64500" x2="69500" y2="64500"/>
                        <a14:foregroundMark x1="75500" y1="62500" x2="75500" y2="62500"/>
                        <a14:foregroundMark x1="83500" y1="63000" x2="83500" y2="63000"/>
                        <a14:foregroundMark x1="91000" y1="62500" x2="91000" y2="62500"/>
                        <a14:foregroundMark x1="93500" y1="64500" x2="93500" y2="64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35405" y="5625942"/>
            <a:ext cx="1398657" cy="139865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0FB5708-5A48-47C0-BBF3-7BF6169AB035}"/>
              </a:ext>
            </a:extLst>
          </p:cNvPr>
          <p:cNvSpPr txBox="1"/>
          <p:nvPr/>
        </p:nvSpPr>
        <p:spPr>
          <a:xfrm>
            <a:off x="546100" y="241300"/>
            <a:ext cx="539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bg1"/>
                </a:solidFill>
              </a:rPr>
              <a:t>UNION LIBRE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D15603D-8B0F-4FBE-A5E2-D5050DCAB7A8}"/>
              </a:ext>
            </a:extLst>
          </p:cNvPr>
          <p:cNvSpPr/>
          <p:nvPr/>
        </p:nvSpPr>
        <p:spPr>
          <a:xfrm>
            <a:off x="725714" y="1509486"/>
            <a:ext cx="8882743" cy="4615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3527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78B704E-45D4-4BC0-9336-63877394B4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96D2BEB-BADE-4CBF-A71E-5988A2EB18A0}"/>
              </a:ext>
            </a:extLst>
          </p:cNvPr>
          <p:cNvSpPr txBox="1"/>
          <p:nvPr/>
        </p:nvSpPr>
        <p:spPr>
          <a:xfrm>
            <a:off x="8805439" y="166599"/>
            <a:ext cx="2842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solidFill>
                  <a:schemeClr val="bg1"/>
                </a:solidFill>
              </a:rPr>
              <a:t>NOTARIA 68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256AD92-6BA7-4911-A143-EFF421309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500" r="93500">
                        <a14:foregroundMark x1="11500" y1="62000" x2="11500" y2="62000"/>
                        <a14:foregroundMark x1="5500" y1="61000" x2="5500" y2="61000"/>
                        <a14:foregroundMark x1="15000" y1="63500" x2="15000" y2="63500"/>
                        <a14:foregroundMark x1="22000" y1="61500" x2="22000" y2="61500"/>
                        <a14:foregroundMark x1="25000" y1="62500" x2="25000" y2="62500"/>
                        <a14:foregroundMark x1="30500" y1="65000" x2="30500" y2="65000"/>
                        <a14:foregroundMark x1="36500" y1="61000" x2="36500" y2="61000"/>
                        <a14:foregroundMark x1="44500" y1="64500" x2="44500" y2="64500"/>
                        <a14:foregroundMark x1="48500" y1="63000" x2="48500" y2="63000"/>
                        <a14:foregroundMark x1="54500" y1="63500" x2="54500" y2="63500"/>
                        <a14:foregroundMark x1="61000" y1="62000" x2="61000" y2="62000"/>
                        <a14:foregroundMark x1="69500" y1="64500" x2="69500" y2="64500"/>
                        <a14:foregroundMark x1="75500" y1="62500" x2="75500" y2="62500"/>
                        <a14:foregroundMark x1="83500" y1="63000" x2="83500" y2="63000"/>
                        <a14:foregroundMark x1="91000" y1="62500" x2="91000" y2="62500"/>
                        <a14:foregroundMark x1="93500" y1="64500" x2="93500" y2="64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35405" y="5625942"/>
            <a:ext cx="1398657" cy="139865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0FB5708-5A48-47C0-BBF3-7BF6169AB035}"/>
              </a:ext>
            </a:extLst>
          </p:cNvPr>
          <p:cNvSpPr txBox="1"/>
          <p:nvPr/>
        </p:nvSpPr>
        <p:spPr>
          <a:xfrm>
            <a:off x="546100" y="241300"/>
            <a:ext cx="539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bg1"/>
                </a:solidFill>
              </a:rPr>
              <a:t>UNION LIBRE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4D2FD36-4D27-4577-9D7A-22FCC5FDFC5A}"/>
              </a:ext>
            </a:extLst>
          </p:cNvPr>
          <p:cNvSpPr txBox="1"/>
          <p:nvPr/>
        </p:nvSpPr>
        <p:spPr>
          <a:xfrm>
            <a:off x="546100" y="1313597"/>
            <a:ext cx="669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Nombre completo de la persona que diligencia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D9FB2A3-30A4-403B-95A0-9CF2D5D6EB01}"/>
              </a:ext>
            </a:extLst>
          </p:cNvPr>
          <p:cNvSpPr txBox="1"/>
          <p:nvPr/>
        </p:nvSpPr>
        <p:spPr>
          <a:xfrm>
            <a:off x="546100" y="2340139"/>
            <a:ext cx="669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Cedula de ciudadanía de la persona que diligencia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DCD7619-31B5-4DBB-A043-8137FB22D284}"/>
              </a:ext>
            </a:extLst>
          </p:cNvPr>
          <p:cNvSpPr/>
          <p:nvPr/>
        </p:nvSpPr>
        <p:spPr>
          <a:xfrm>
            <a:off x="546099" y="1682929"/>
            <a:ext cx="253313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99FB0CB-2872-4411-904D-B071E7D9331B}"/>
              </a:ext>
            </a:extLst>
          </p:cNvPr>
          <p:cNvSpPr txBox="1"/>
          <p:nvPr/>
        </p:nvSpPr>
        <p:spPr>
          <a:xfrm>
            <a:off x="546100" y="3321882"/>
            <a:ext cx="669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Nombre completo de la pareja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BB25F8B-8A54-4161-9A3A-E768A9FC89C9}"/>
              </a:ext>
            </a:extLst>
          </p:cNvPr>
          <p:cNvSpPr txBox="1"/>
          <p:nvPr/>
        </p:nvSpPr>
        <p:spPr>
          <a:xfrm>
            <a:off x="546100" y="4333910"/>
            <a:ext cx="669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Cedula de ciudadanía de la pareja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0A5B33D-FA05-419E-89D9-BC37CA5D49A7}"/>
              </a:ext>
            </a:extLst>
          </p:cNvPr>
          <p:cNvSpPr/>
          <p:nvPr/>
        </p:nvSpPr>
        <p:spPr>
          <a:xfrm>
            <a:off x="546099" y="2716877"/>
            <a:ext cx="253313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3A978A5-4F0D-4DEB-99F4-4438F6AEE1D5}"/>
              </a:ext>
            </a:extLst>
          </p:cNvPr>
          <p:cNvSpPr/>
          <p:nvPr/>
        </p:nvSpPr>
        <p:spPr>
          <a:xfrm>
            <a:off x="546100" y="3691214"/>
            <a:ext cx="253313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FB38CAA-0003-4835-A7F4-343916154A30}"/>
              </a:ext>
            </a:extLst>
          </p:cNvPr>
          <p:cNvSpPr/>
          <p:nvPr/>
        </p:nvSpPr>
        <p:spPr>
          <a:xfrm>
            <a:off x="546100" y="4768593"/>
            <a:ext cx="253313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0" name="Gráfico 49" descr="Clip">
            <a:extLst>
              <a:ext uri="{FF2B5EF4-FFF2-40B4-BE49-F238E27FC236}">
                <a16:creationId xmlns:a16="http://schemas.microsoft.com/office/drawing/2014/main" id="{80B50C3B-D5CE-48B1-9596-66B425A7FE47}"/>
              </a:ext>
            </a:extLst>
          </p:cNvPr>
          <p:cNvSpPr/>
          <p:nvPr/>
        </p:nvSpPr>
        <p:spPr>
          <a:xfrm>
            <a:off x="546099" y="5739394"/>
            <a:ext cx="233942" cy="517136"/>
          </a:xfrm>
          <a:custGeom>
            <a:avLst/>
            <a:gdLst>
              <a:gd name="connsiteX0" fmla="*/ 116971 w 233942"/>
              <a:gd name="connsiteY0" fmla="*/ 517136 h 517136"/>
              <a:gd name="connsiteX1" fmla="*/ 0 w 233942"/>
              <a:gd name="connsiteY1" fmla="*/ 400165 h 517136"/>
              <a:gd name="connsiteX2" fmla="*/ 0 w 233942"/>
              <a:gd name="connsiteY2" fmla="*/ 86189 h 517136"/>
              <a:gd name="connsiteX3" fmla="*/ 86189 w 233942"/>
              <a:gd name="connsiteY3" fmla="*/ 0 h 517136"/>
              <a:gd name="connsiteX4" fmla="*/ 172379 w 233942"/>
              <a:gd name="connsiteY4" fmla="*/ 86189 h 517136"/>
              <a:gd name="connsiteX5" fmla="*/ 172379 w 233942"/>
              <a:gd name="connsiteY5" fmla="*/ 375540 h 517136"/>
              <a:gd name="connsiteX6" fmla="*/ 116971 w 233942"/>
              <a:gd name="connsiteY6" fmla="*/ 430947 h 517136"/>
              <a:gd name="connsiteX7" fmla="*/ 61564 w 233942"/>
              <a:gd name="connsiteY7" fmla="*/ 375540 h 517136"/>
              <a:gd name="connsiteX8" fmla="*/ 61564 w 233942"/>
              <a:gd name="connsiteY8" fmla="*/ 227786 h 517136"/>
              <a:gd name="connsiteX9" fmla="*/ 98502 w 233942"/>
              <a:gd name="connsiteY9" fmla="*/ 227786 h 517136"/>
              <a:gd name="connsiteX10" fmla="*/ 98502 w 233942"/>
              <a:gd name="connsiteY10" fmla="*/ 375540 h 517136"/>
              <a:gd name="connsiteX11" fmla="*/ 116971 w 233942"/>
              <a:gd name="connsiteY11" fmla="*/ 394009 h 517136"/>
              <a:gd name="connsiteX12" fmla="*/ 135440 w 233942"/>
              <a:gd name="connsiteY12" fmla="*/ 375540 h 517136"/>
              <a:gd name="connsiteX13" fmla="*/ 135440 w 233942"/>
              <a:gd name="connsiteY13" fmla="*/ 86189 h 517136"/>
              <a:gd name="connsiteX14" fmla="*/ 86189 w 233942"/>
              <a:gd name="connsiteY14" fmla="*/ 36938 h 517136"/>
              <a:gd name="connsiteX15" fmla="*/ 36938 w 233942"/>
              <a:gd name="connsiteY15" fmla="*/ 86189 h 517136"/>
              <a:gd name="connsiteX16" fmla="*/ 36938 w 233942"/>
              <a:gd name="connsiteY16" fmla="*/ 400165 h 517136"/>
              <a:gd name="connsiteX17" fmla="*/ 116971 w 233942"/>
              <a:gd name="connsiteY17" fmla="*/ 480198 h 517136"/>
              <a:gd name="connsiteX18" fmla="*/ 197004 w 233942"/>
              <a:gd name="connsiteY18" fmla="*/ 400165 h 517136"/>
              <a:gd name="connsiteX19" fmla="*/ 197004 w 233942"/>
              <a:gd name="connsiteY19" fmla="*/ 270881 h 517136"/>
              <a:gd name="connsiteX20" fmla="*/ 233943 w 233942"/>
              <a:gd name="connsiteY20" fmla="*/ 270881 h 517136"/>
              <a:gd name="connsiteX21" fmla="*/ 233943 w 233942"/>
              <a:gd name="connsiteY21" fmla="*/ 400165 h 517136"/>
              <a:gd name="connsiteX22" fmla="*/ 116971 w 233942"/>
              <a:gd name="connsiteY22" fmla="*/ 517136 h 51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33942" h="517136">
                <a:moveTo>
                  <a:pt x="116971" y="517136"/>
                </a:moveTo>
                <a:cubicBezTo>
                  <a:pt x="52329" y="517136"/>
                  <a:pt x="0" y="464807"/>
                  <a:pt x="0" y="400165"/>
                </a:cubicBezTo>
                <a:lnTo>
                  <a:pt x="0" y="86189"/>
                </a:lnTo>
                <a:cubicBezTo>
                  <a:pt x="0" y="38785"/>
                  <a:pt x="38785" y="0"/>
                  <a:pt x="86189" y="0"/>
                </a:cubicBezTo>
                <a:cubicBezTo>
                  <a:pt x="133594" y="0"/>
                  <a:pt x="172379" y="38785"/>
                  <a:pt x="172379" y="86189"/>
                </a:cubicBezTo>
                <a:lnTo>
                  <a:pt x="172379" y="375540"/>
                </a:lnTo>
                <a:cubicBezTo>
                  <a:pt x="172379" y="406321"/>
                  <a:pt x="147753" y="430947"/>
                  <a:pt x="116971" y="430947"/>
                </a:cubicBezTo>
                <a:cubicBezTo>
                  <a:pt x="86189" y="430947"/>
                  <a:pt x="61564" y="406321"/>
                  <a:pt x="61564" y="375540"/>
                </a:cubicBezTo>
                <a:lnTo>
                  <a:pt x="61564" y="227786"/>
                </a:lnTo>
                <a:lnTo>
                  <a:pt x="98502" y="227786"/>
                </a:lnTo>
                <a:lnTo>
                  <a:pt x="98502" y="375540"/>
                </a:lnTo>
                <a:cubicBezTo>
                  <a:pt x="98502" y="386005"/>
                  <a:pt x="106505" y="394009"/>
                  <a:pt x="116971" y="394009"/>
                </a:cubicBezTo>
                <a:cubicBezTo>
                  <a:pt x="127437" y="394009"/>
                  <a:pt x="135440" y="386005"/>
                  <a:pt x="135440" y="375540"/>
                </a:cubicBezTo>
                <a:lnTo>
                  <a:pt x="135440" y="86189"/>
                </a:lnTo>
                <a:cubicBezTo>
                  <a:pt x="135440" y="59101"/>
                  <a:pt x="113278" y="36938"/>
                  <a:pt x="86189" y="36938"/>
                </a:cubicBezTo>
                <a:cubicBezTo>
                  <a:pt x="59101" y="36938"/>
                  <a:pt x="36938" y="59101"/>
                  <a:pt x="36938" y="86189"/>
                </a:cubicBezTo>
                <a:lnTo>
                  <a:pt x="36938" y="400165"/>
                </a:lnTo>
                <a:cubicBezTo>
                  <a:pt x="36938" y="444491"/>
                  <a:pt x="72645" y="480198"/>
                  <a:pt x="116971" y="480198"/>
                </a:cubicBezTo>
                <a:cubicBezTo>
                  <a:pt x="161297" y="480198"/>
                  <a:pt x="197004" y="444491"/>
                  <a:pt x="197004" y="400165"/>
                </a:cubicBezTo>
                <a:lnTo>
                  <a:pt x="197004" y="270881"/>
                </a:lnTo>
                <a:lnTo>
                  <a:pt x="233943" y="270881"/>
                </a:lnTo>
                <a:lnTo>
                  <a:pt x="233943" y="400165"/>
                </a:lnTo>
                <a:cubicBezTo>
                  <a:pt x="233943" y="464807"/>
                  <a:pt x="181613" y="517136"/>
                  <a:pt x="116971" y="517136"/>
                </a:cubicBezTo>
                <a:close/>
              </a:path>
            </a:pathLst>
          </a:custGeom>
          <a:solidFill>
            <a:srgbClr val="FFFFFF"/>
          </a:solidFill>
          <a:ln w="615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291C891-5CB3-4F9B-948E-D5A215D775CE}"/>
              </a:ext>
            </a:extLst>
          </p:cNvPr>
          <p:cNvSpPr txBox="1"/>
          <p:nvPr/>
        </p:nvSpPr>
        <p:spPr>
          <a:xfrm>
            <a:off x="780041" y="5817929"/>
            <a:ext cx="669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Adjuntar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221BD1EA-2F2B-40ED-A2D4-A342C60B1C70}"/>
              </a:ext>
            </a:extLst>
          </p:cNvPr>
          <p:cNvSpPr/>
          <p:nvPr/>
        </p:nvSpPr>
        <p:spPr>
          <a:xfrm>
            <a:off x="8805439" y="5766200"/>
            <a:ext cx="1417983" cy="4903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CONTINUAR</a:t>
            </a:r>
          </a:p>
        </p:txBody>
      </p:sp>
    </p:spTree>
    <p:extLst>
      <p:ext uri="{BB962C8B-B14F-4D97-AF65-F5344CB8AC3E}">
        <p14:creationId xmlns:p14="http://schemas.microsoft.com/office/powerpoint/2010/main" val="1015552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8D5E2-B919-4282-97D4-452CB5B4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E2BD92-D270-42DF-A2F7-7D0B0957A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99E5819-E346-4093-B4BF-387A56F626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012ECC6-E1CD-460A-8F95-DF254A5A40CC}"/>
              </a:ext>
            </a:extLst>
          </p:cNvPr>
          <p:cNvSpPr txBox="1"/>
          <p:nvPr/>
        </p:nvSpPr>
        <p:spPr>
          <a:xfrm>
            <a:off x="8805439" y="166599"/>
            <a:ext cx="2842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solidFill>
                  <a:schemeClr val="bg1"/>
                </a:solidFill>
              </a:rPr>
              <a:t>NOTARIA 68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DDE20A0-617A-46F5-A30A-8D58DA0FD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500" r="93500">
                        <a14:foregroundMark x1="11500" y1="62000" x2="11500" y2="62000"/>
                        <a14:foregroundMark x1="5500" y1="61000" x2="5500" y2="61000"/>
                        <a14:foregroundMark x1="15000" y1="63500" x2="15000" y2="63500"/>
                        <a14:foregroundMark x1="22000" y1="61500" x2="22000" y2="61500"/>
                        <a14:foregroundMark x1="25000" y1="62500" x2="25000" y2="62500"/>
                        <a14:foregroundMark x1="30500" y1="65000" x2="30500" y2="65000"/>
                        <a14:foregroundMark x1="36500" y1="61000" x2="36500" y2="61000"/>
                        <a14:foregroundMark x1="44500" y1="64500" x2="44500" y2="64500"/>
                        <a14:foregroundMark x1="48500" y1="63000" x2="48500" y2="63000"/>
                        <a14:foregroundMark x1="54500" y1="63500" x2="54500" y2="63500"/>
                        <a14:foregroundMark x1="61000" y1="62000" x2="61000" y2="62000"/>
                        <a14:foregroundMark x1="69500" y1="64500" x2="69500" y2="64500"/>
                        <a14:foregroundMark x1="75500" y1="62500" x2="75500" y2="62500"/>
                        <a14:foregroundMark x1="83500" y1="63000" x2="83500" y2="63000"/>
                        <a14:foregroundMark x1="91000" y1="62500" x2="91000" y2="62500"/>
                        <a14:foregroundMark x1="93500" y1="64500" x2="93500" y2="64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35405" y="5625942"/>
            <a:ext cx="1398657" cy="139865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AC04E05-6ABA-436B-89A4-F85C83CCA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0" y="1614487"/>
            <a:ext cx="6781800" cy="362902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B81E11D-95F4-4AEC-932E-AB80A5B63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7214" y="1959102"/>
            <a:ext cx="1038225" cy="800100"/>
          </a:xfrm>
          <a:prstGeom prst="rect">
            <a:avLst/>
          </a:prstGeom>
        </p:spPr>
      </p:pic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2B343B90-7D16-4458-87B9-D6CD2DBB4AC5}"/>
              </a:ext>
            </a:extLst>
          </p:cNvPr>
          <p:cNvSpPr/>
          <p:nvPr/>
        </p:nvSpPr>
        <p:spPr>
          <a:xfrm>
            <a:off x="7387456" y="5902330"/>
            <a:ext cx="1417983" cy="4903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CONTINUAR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9DB389CA-3C84-43A9-B5B0-A55CF67ED866}"/>
              </a:ext>
            </a:extLst>
          </p:cNvPr>
          <p:cNvSpPr/>
          <p:nvPr/>
        </p:nvSpPr>
        <p:spPr>
          <a:xfrm>
            <a:off x="3496801" y="5901769"/>
            <a:ext cx="1417983" cy="4903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VOLVER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34616FA-12F7-463C-9F47-7D3888438EE7}"/>
              </a:ext>
            </a:extLst>
          </p:cNvPr>
          <p:cNvSpPr txBox="1"/>
          <p:nvPr/>
        </p:nvSpPr>
        <p:spPr>
          <a:xfrm>
            <a:off x="546100" y="241300"/>
            <a:ext cx="539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bg1"/>
                </a:solidFill>
              </a:rPr>
              <a:t>UNION LIBRE </a:t>
            </a:r>
          </a:p>
        </p:txBody>
      </p:sp>
    </p:spTree>
    <p:extLst>
      <p:ext uri="{BB962C8B-B14F-4D97-AF65-F5344CB8AC3E}">
        <p14:creationId xmlns:p14="http://schemas.microsoft.com/office/powerpoint/2010/main" val="2656072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78B704E-45D4-4BC0-9336-63877394B4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96D2BEB-BADE-4CBF-A71E-5988A2EB18A0}"/>
              </a:ext>
            </a:extLst>
          </p:cNvPr>
          <p:cNvSpPr txBox="1"/>
          <p:nvPr/>
        </p:nvSpPr>
        <p:spPr>
          <a:xfrm>
            <a:off x="8805439" y="166599"/>
            <a:ext cx="2842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solidFill>
                  <a:schemeClr val="bg1"/>
                </a:solidFill>
              </a:rPr>
              <a:t>NOTARIA 68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256AD92-6BA7-4911-A143-EFF421309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500" r="93500">
                        <a14:foregroundMark x1="11500" y1="62000" x2="11500" y2="62000"/>
                        <a14:foregroundMark x1="5500" y1="61000" x2="5500" y2="61000"/>
                        <a14:foregroundMark x1="15000" y1="63500" x2="15000" y2="63500"/>
                        <a14:foregroundMark x1="22000" y1="61500" x2="22000" y2="61500"/>
                        <a14:foregroundMark x1="25000" y1="62500" x2="25000" y2="62500"/>
                        <a14:foregroundMark x1="30500" y1="65000" x2="30500" y2="65000"/>
                        <a14:foregroundMark x1="36500" y1="61000" x2="36500" y2="61000"/>
                        <a14:foregroundMark x1="44500" y1="64500" x2="44500" y2="64500"/>
                        <a14:foregroundMark x1="48500" y1="63000" x2="48500" y2="63000"/>
                        <a14:foregroundMark x1="54500" y1="63500" x2="54500" y2="63500"/>
                        <a14:foregroundMark x1="61000" y1="62000" x2="61000" y2="62000"/>
                        <a14:foregroundMark x1="69500" y1="64500" x2="69500" y2="64500"/>
                        <a14:foregroundMark x1="75500" y1="62500" x2="75500" y2="62500"/>
                        <a14:foregroundMark x1="83500" y1="63000" x2="83500" y2="63000"/>
                        <a14:foregroundMark x1="91000" y1="62500" x2="91000" y2="62500"/>
                        <a14:foregroundMark x1="93500" y1="64500" x2="93500" y2="64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35405" y="5625942"/>
            <a:ext cx="1398657" cy="139865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0FB5708-5A48-47C0-BBF3-7BF6169AB035}"/>
              </a:ext>
            </a:extLst>
          </p:cNvPr>
          <p:cNvSpPr txBox="1"/>
          <p:nvPr/>
        </p:nvSpPr>
        <p:spPr>
          <a:xfrm>
            <a:off x="546100" y="241300"/>
            <a:ext cx="539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bg1"/>
                </a:solidFill>
              </a:rPr>
              <a:t>UNION LIBRE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D15603D-8B0F-4FBE-A5E2-D5050DCAB7A8}"/>
              </a:ext>
            </a:extLst>
          </p:cNvPr>
          <p:cNvSpPr/>
          <p:nvPr/>
        </p:nvSpPr>
        <p:spPr>
          <a:xfrm>
            <a:off x="725714" y="1509486"/>
            <a:ext cx="8882743" cy="4615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 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C0B6861-CAFE-434E-8AEF-9000CDA2B8CD}"/>
              </a:ext>
            </a:extLst>
          </p:cNvPr>
          <p:cNvSpPr/>
          <p:nvPr/>
        </p:nvSpPr>
        <p:spPr>
          <a:xfrm>
            <a:off x="4458093" y="5348514"/>
            <a:ext cx="1417983" cy="4903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FINALIZAR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473DB2F-F7D7-4F02-8F29-B935DB6B6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080" y="2835788"/>
            <a:ext cx="1959457" cy="207684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C2C2A96-D520-481A-8433-BE1CB5A93BD7}"/>
              </a:ext>
            </a:extLst>
          </p:cNvPr>
          <p:cNvSpPr txBox="1"/>
          <p:nvPr/>
        </p:nvSpPr>
        <p:spPr>
          <a:xfrm>
            <a:off x="1529060" y="2238703"/>
            <a:ext cx="258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SELECCIONE UNA FECHA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47E205-D1FB-4485-B0FB-BE04CE0A55A8}"/>
              </a:ext>
            </a:extLst>
          </p:cNvPr>
          <p:cNvSpPr txBox="1"/>
          <p:nvPr/>
        </p:nvSpPr>
        <p:spPr>
          <a:xfrm>
            <a:off x="5568758" y="2249213"/>
            <a:ext cx="258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SELECCIONE UNA HORA</a:t>
            </a:r>
          </a:p>
        </p:txBody>
      </p:sp>
      <p:graphicFrame>
        <p:nvGraphicFramePr>
          <p:cNvPr id="17" name="Tabla 6">
            <a:extLst>
              <a:ext uri="{FF2B5EF4-FFF2-40B4-BE49-F238E27FC236}">
                <a16:creationId xmlns:a16="http://schemas.microsoft.com/office/drawing/2014/main" id="{AA7C852E-62AA-47D7-875D-DDFD25703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533593"/>
              </p:ext>
            </p:extLst>
          </p:nvPr>
        </p:nvGraphicFramePr>
        <p:xfrm>
          <a:off x="5568758" y="2891119"/>
          <a:ext cx="2690191" cy="1480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191">
                  <a:extLst>
                    <a:ext uri="{9D8B030D-6E8A-4147-A177-3AD203B41FA5}">
                      <a16:colId xmlns:a16="http://schemas.microsoft.com/office/drawing/2014/main" val="4023113966"/>
                    </a:ext>
                  </a:extLst>
                </a:gridCol>
              </a:tblGrid>
              <a:tr h="370167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092432"/>
                  </a:ext>
                </a:extLst>
              </a:tr>
              <a:tr h="370167">
                <a:tc>
                  <a:txBody>
                    <a:bodyPr/>
                    <a:lstStyle/>
                    <a:p>
                      <a:r>
                        <a:rPr lang="es-CO" dirty="0"/>
                        <a:t>9:40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52625023"/>
                  </a:ext>
                </a:extLst>
              </a:tr>
              <a:tr h="370167">
                <a:tc>
                  <a:txBody>
                    <a:bodyPr/>
                    <a:lstStyle/>
                    <a:p>
                      <a:r>
                        <a:rPr lang="es-CO" dirty="0"/>
                        <a:t>9:45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32500"/>
                  </a:ext>
                </a:extLst>
              </a:tr>
              <a:tr h="370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9:50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716463"/>
                  </a:ext>
                </a:extLst>
              </a:tr>
            </a:tbl>
          </a:graphicData>
        </a:graphic>
      </p:graphicFrame>
      <p:pic>
        <p:nvPicPr>
          <p:cNvPr id="19" name="Imagen 18">
            <a:extLst>
              <a:ext uri="{FF2B5EF4-FFF2-40B4-BE49-F238E27FC236}">
                <a16:creationId xmlns:a16="http://schemas.microsoft.com/office/drawing/2014/main" id="{9E235973-E715-4FE3-BC0A-451E2D0A7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6395" y="3253546"/>
            <a:ext cx="323652" cy="111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97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78B704E-45D4-4BC0-9336-63877394B4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96D2BEB-BADE-4CBF-A71E-5988A2EB18A0}"/>
              </a:ext>
            </a:extLst>
          </p:cNvPr>
          <p:cNvSpPr txBox="1"/>
          <p:nvPr/>
        </p:nvSpPr>
        <p:spPr>
          <a:xfrm>
            <a:off x="8805439" y="166599"/>
            <a:ext cx="2842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solidFill>
                  <a:schemeClr val="bg1"/>
                </a:solidFill>
              </a:rPr>
              <a:t>NOTARIA 68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256AD92-6BA7-4911-A143-EFF421309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500" r="93500">
                        <a14:foregroundMark x1="11500" y1="62000" x2="11500" y2="62000"/>
                        <a14:foregroundMark x1="5500" y1="61000" x2="5500" y2="61000"/>
                        <a14:foregroundMark x1="15000" y1="63500" x2="15000" y2="63500"/>
                        <a14:foregroundMark x1="22000" y1="61500" x2="22000" y2="61500"/>
                        <a14:foregroundMark x1="25000" y1="62500" x2="25000" y2="62500"/>
                        <a14:foregroundMark x1="30500" y1="65000" x2="30500" y2="65000"/>
                        <a14:foregroundMark x1="36500" y1="61000" x2="36500" y2="61000"/>
                        <a14:foregroundMark x1="44500" y1="64500" x2="44500" y2="64500"/>
                        <a14:foregroundMark x1="48500" y1="63000" x2="48500" y2="63000"/>
                        <a14:foregroundMark x1="54500" y1="63500" x2="54500" y2="63500"/>
                        <a14:foregroundMark x1="61000" y1="62000" x2="61000" y2="62000"/>
                        <a14:foregroundMark x1="69500" y1="64500" x2="69500" y2="64500"/>
                        <a14:foregroundMark x1="75500" y1="62500" x2="75500" y2="62500"/>
                        <a14:foregroundMark x1="83500" y1="63000" x2="83500" y2="63000"/>
                        <a14:foregroundMark x1="91000" y1="62500" x2="91000" y2="62500"/>
                        <a14:foregroundMark x1="93500" y1="64500" x2="93500" y2="64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35405" y="5625942"/>
            <a:ext cx="1398657" cy="139865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0FB5708-5A48-47C0-BBF3-7BF6169AB035}"/>
              </a:ext>
            </a:extLst>
          </p:cNvPr>
          <p:cNvSpPr txBox="1"/>
          <p:nvPr/>
        </p:nvSpPr>
        <p:spPr>
          <a:xfrm>
            <a:off x="546100" y="241300"/>
            <a:ext cx="539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bg1"/>
                </a:solidFill>
              </a:rPr>
              <a:t>UNION LIBRE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D15603D-8B0F-4FBE-A5E2-D5050DCAB7A8}"/>
              </a:ext>
            </a:extLst>
          </p:cNvPr>
          <p:cNvSpPr/>
          <p:nvPr/>
        </p:nvSpPr>
        <p:spPr>
          <a:xfrm>
            <a:off x="725714" y="1509486"/>
            <a:ext cx="8882743" cy="4615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Agradecemos que haya diligenciado la información, los documentos han sido enviados a la persona encargada</a:t>
            </a:r>
          </a:p>
          <a:p>
            <a:pPr algn="ctr"/>
            <a:r>
              <a:rPr lang="es-CO" dirty="0"/>
              <a:t>Que tenga un feliz día.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C0B6861-CAFE-434E-8AEF-9000CDA2B8CD}"/>
              </a:ext>
            </a:extLst>
          </p:cNvPr>
          <p:cNvSpPr/>
          <p:nvPr/>
        </p:nvSpPr>
        <p:spPr>
          <a:xfrm>
            <a:off x="4458093" y="5348514"/>
            <a:ext cx="1417983" cy="4903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FINALIZAR</a:t>
            </a:r>
          </a:p>
        </p:txBody>
      </p:sp>
    </p:spTree>
    <p:extLst>
      <p:ext uri="{BB962C8B-B14F-4D97-AF65-F5344CB8AC3E}">
        <p14:creationId xmlns:p14="http://schemas.microsoft.com/office/powerpoint/2010/main" val="93168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95C30DC-17AE-453C-AE5A-568D6CE2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Administrador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819175-6AD3-4E28-9BE2-23D74E6FA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notario</a:t>
            </a:r>
          </a:p>
        </p:txBody>
      </p:sp>
    </p:spTree>
    <p:extLst>
      <p:ext uri="{BB962C8B-B14F-4D97-AF65-F5344CB8AC3E}">
        <p14:creationId xmlns:p14="http://schemas.microsoft.com/office/powerpoint/2010/main" val="169308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78B704E-45D4-4BC0-9336-63877394B4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A9D1498-ADC9-4AD1-AAF5-6936C4CE1717}"/>
              </a:ext>
            </a:extLst>
          </p:cNvPr>
          <p:cNvSpPr/>
          <p:nvPr/>
        </p:nvSpPr>
        <p:spPr>
          <a:xfrm>
            <a:off x="4187688" y="3941969"/>
            <a:ext cx="2690191" cy="49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96D2BEB-BADE-4CBF-A71E-5988A2EB18A0}"/>
              </a:ext>
            </a:extLst>
          </p:cNvPr>
          <p:cNvSpPr txBox="1"/>
          <p:nvPr/>
        </p:nvSpPr>
        <p:spPr>
          <a:xfrm>
            <a:off x="4088296" y="1298713"/>
            <a:ext cx="2842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solidFill>
                  <a:schemeClr val="bg1"/>
                </a:solidFill>
              </a:rPr>
              <a:t>NOTARIA 68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8C8E420-4B42-4550-B1C0-225DA58D6E97}"/>
              </a:ext>
            </a:extLst>
          </p:cNvPr>
          <p:cNvSpPr/>
          <p:nvPr/>
        </p:nvSpPr>
        <p:spPr>
          <a:xfrm>
            <a:off x="4187688" y="5068957"/>
            <a:ext cx="2690191" cy="49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D15-7C63-4872-8E6E-1942B5AD2D32}"/>
              </a:ext>
            </a:extLst>
          </p:cNvPr>
          <p:cNvSpPr txBox="1"/>
          <p:nvPr/>
        </p:nvSpPr>
        <p:spPr>
          <a:xfrm>
            <a:off x="4088296" y="3305312"/>
            <a:ext cx="284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Usuario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81DAB10-BF30-4FD9-80DA-63532C7FEFD2}"/>
              </a:ext>
            </a:extLst>
          </p:cNvPr>
          <p:cNvSpPr txBox="1"/>
          <p:nvPr/>
        </p:nvSpPr>
        <p:spPr>
          <a:xfrm>
            <a:off x="4088296" y="4503230"/>
            <a:ext cx="284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Contraseña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FC2F977-9686-4F21-84F2-3CF65137E0F7}"/>
              </a:ext>
            </a:extLst>
          </p:cNvPr>
          <p:cNvSpPr/>
          <p:nvPr/>
        </p:nvSpPr>
        <p:spPr>
          <a:xfrm>
            <a:off x="5512904" y="5883964"/>
            <a:ext cx="1417983" cy="4903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CONTINUAR</a:t>
            </a:r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E74EF224-1F05-4377-9689-E2AA8517AF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256AD92-6BA7-4911-A143-EFF421309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500" r="93500">
                        <a14:foregroundMark x1="11500" y1="62000" x2="11500" y2="62000"/>
                        <a14:foregroundMark x1="5500" y1="61000" x2="5500" y2="61000"/>
                        <a14:foregroundMark x1="15000" y1="63500" x2="15000" y2="63500"/>
                        <a14:foregroundMark x1="22000" y1="61500" x2="22000" y2="61500"/>
                        <a14:foregroundMark x1="25000" y1="62500" x2="25000" y2="62500"/>
                        <a14:foregroundMark x1="30500" y1="65000" x2="30500" y2="65000"/>
                        <a14:foregroundMark x1="36500" y1="61000" x2="36500" y2="61000"/>
                        <a14:foregroundMark x1="44500" y1="64500" x2="44500" y2="64500"/>
                        <a14:foregroundMark x1="48500" y1="63000" x2="48500" y2="63000"/>
                        <a14:foregroundMark x1="54500" y1="63500" x2="54500" y2="63500"/>
                        <a14:foregroundMark x1="61000" y1="62000" x2="61000" y2="62000"/>
                        <a14:foregroundMark x1="69500" y1="64500" x2="69500" y2="64500"/>
                        <a14:foregroundMark x1="75500" y1="62500" x2="75500" y2="62500"/>
                        <a14:foregroundMark x1="83500" y1="63000" x2="83500" y2="63000"/>
                        <a14:foregroundMark x1="91000" y1="62500" x2="91000" y2="62500"/>
                        <a14:foregroundMark x1="93500" y1="64500" x2="93500" y2="64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10262" y="1851541"/>
            <a:ext cx="1398657" cy="139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3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78B704E-45D4-4BC0-9336-63877394B4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E74EF224-1F05-4377-9689-E2AA8517AF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" name="Gráfico 19" descr="Cursor">
            <a:extLst>
              <a:ext uri="{FF2B5EF4-FFF2-40B4-BE49-F238E27FC236}">
                <a16:creationId xmlns:a16="http://schemas.microsoft.com/office/drawing/2014/main" id="{BBF48B8F-77D2-4319-93DE-4CA50C5E4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0" y="5098534"/>
            <a:ext cx="914400" cy="914400"/>
          </a:xfrm>
          <a:prstGeom prst="rect">
            <a:avLst/>
          </a:prstGeom>
        </p:spPr>
      </p:pic>
      <p:grpSp>
        <p:nvGrpSpPr>
          <p:cNvPr id="21" name="Grupo 20">
            <a:extLst>
              <a:ext uri="{FF2B5EF4-FFF2-40B4-BE49-F238E27FC236}">
                <a16:creationId xmlns:a16="http://schemas.microsoft.com/office/drawing/2014/main" id="{A77790A4-6900-4CCD-AE34-861EDE3697D7}"/>
              </a:ext>
            </a:extLst>
          </p:cNvPr>
          <p:cNvGrpSpPr/>
          <p:nvPr/>
        </p:nvGrpSpPr>
        <p:grpSpPr>
          <a:xfrm>
            <a:off x="0" y="0"/>
            <a:ext cx="2743200" cy="6858000"/>
            <a:chOff x="0" y="0"/>
            <a:chExt cx="2743200" cy="6858000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955F49E9-55C5-45E7-987F-E9A1F13B7362}"/>
                </a:ext>
              </a:extLst>
            </p:cNvPr>
            <p:cNvSpPr/>
            <p:nvPr/>
          </p:nvSpPr>
          <p:spPr>
            <a:xfrm>
              <a:off x="0" y="0"/>
              <a:ext cx="2743200" cy="685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F2C5214D-6A69-4FAD-BDAB-F784808EB004}"/>
                </a:ext>
              </a:extLst>
            </p:cNvPr>
            <p:cNvSpPr txBox="1"/>
            <p:nvPr/>
          </p:nvSpPr>
          <p:spPr>
            <a:xfrm>
              <a:off x="139700" y="127000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>
                  <a:solidFill>
                    <a:schemeClr val="bg1"/>
                  </a:solidFill>
                </a:rPr>
                <a:t>MIS HORARIOS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51E49BFE-0AA1-4F95-A7DE-DBCC2332F2D3}"/>
                </a:ext>
              </a:extLst>
            </p:cNvPr>
            <p:cNvSpPr txBox="1"/>
            <p:nvPr/>
          </p:nvSpPr>
          <p:spPr>
            <a:xfrm>
              <a:off x="139700" y="558800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>
                  <a:solidFill>
                    <a:schemeClr val="bg1"/>
                  </a:solidFill>
                </a:rPr>
                <a:t>MIS DOCUMENTOS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64D3ED5B-57D3-4285-A16F-402E5DB9FFA9}"/>
                </a:ext>
              </a:extLst>
            </p:cNvPr>
            <p:cNvSpPr txBox="1"/>
            <p:nvPr/>
          </p:nvSpPr>
          <p:spPr>
            <a:xfrm>
              <a:off x="152400" y="6114534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CO" dirty="0">
                  <a:solidFill>
                    <a:schemeClr val="bg1"/>
                  </a:solidFill>
                </a:rPr>
                <a:t>CERRAR CESION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576025A7-25F3-4EC7-AC51-6A42F56876BC}"/>
                </a:ext>
              </a:extLst>
            </p:cNvPr>
            <p:cNvSpPr txBox="1"/>
            <p:nvPr/>
          </p:nvSpPr>
          <p:spPr>
            <a:xfrm>
              <a:off x="139700" y="997466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>
                  <a:solidFill>
                    <a:schemeClr val="bg1"/>
                  </a:solidFill>
                </a:rPr>
                <a:t>MIS ATENCIONES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08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3.33333E-6 4.44444E-6 C -0.00495 -0.00556 -0.01146 -0.00834 -0.01459 -0.0169 C -0.01537 -0.01852 -0.01576 -0.02107 -0.01667 -0.02223 C -0.01797 -0.02408 -0.01953 -0.02477 -0.02084 -0.02593 C -0.02266 -0.02778 -0.02435 -0.02963 -0.02604 -0.03149 C -0.02995 -0.03612 -0.03347 -0.04098 -0.0375 -0.04445 C -0.04037 -0.047 -0.0431 -0.04954 -0.04584 -0.05186 C -0.04831 -0.05417 -0.05091 -0.05533 -0.05313 -0.05787 C -0.05573 -0.06019 -0.05782 -0.06459 -0.06042 -0.0669 C -0.06237 -0.06852 -0.06472 -0.06806 -0.06667 -0.06852 C -0.06888 -0.06991 -0.07097 -0.07107 -0.07292 -0.07223 C -0.07513 -0.07408 -0.07709 -0.07639 -0.07917 -0.07778 C -0.08021 -0.07894 -0.08138 -0.07894 -0.08229 -0.07963 C -0.08347 -0.08079 -0.08438 -0.08264 -0.08542 -0.08357 C -0.0875 -0.08496 -0.08959 -0.08612 -0.09167 -0.08727 L -0.09479 -0.08912 C -0.09584 -0.08982 -0.09701 -0.09028 -0.09792 -0.09098 C -0.09974 -0.09213 -0.10144 -0.09352 -0.10313 -0.09445 C -0.10521 -0.09584 -0.10743 -0.097 -0.10938 -0.09815 C -0.1112 -0.09954 -0.11289 -0.1007 -0.11459 -0.10186 C -0.12006 -0.10649 -0.11784 -0.10602 -0.12396 -0.1095 C -0.12618 -0.11088 -0.13138 -0.1125 -0.13334 -0.1132 C -0.1362 -0.11551 -0.1392 -0.11737 -0.14167 -0.12037 C -0.14271 -0.12176 -0.14375 -0.12338 -0.14479 -0.12408 C -0.15873 -0.13496 -0.13737 -0.11505 -0.15417 -0.12963 C -0.15534 -0.13079 -0.15612 -0.13264 -0.15729 -0.13334 C -0.17409 -0.14468 -0.15078 -0.12524 -0.16771 -0.13912 C -0.17058 -0.14144 -0.17305 -0.14514 -0.17604 -0.1463 C -0.18607 -0.15116 -0.1737 -0.14514 -0.18542 -0.15186 C -0.18685 -0.15301 -0.18828 -0.15348 -0.18959 -0.15371 C -0.19245 -0.15718 -0.19362 -0.15903 -0.19688 -0.16135 C -0.19896 -0.16274 -0.20118 -0.16343 -0.20313 -0.16505 C -0.20664 -0.16737 -0.21068 -0.16829 -0.21354 -0.17223 C -0.21993 -0.18125 -0.21667 -0.17894 -0.22292 -0.18149 C -0.22539 -0.18612 -0.22722 -0.18959 -0.23021 -0.19283 C -0.23125 -0.19399 -0.23243 -0.19399 -0.23334 -0.19445 C -0.23451 -0.19584 -0.23542 -0.19723 -0.23646 -0.19815 C -0.2418 -0.20301 -0.23933 -0.19584 -0.24584 -0.20741 C -0.25417 -0.22223 -0.24987 -0.21922 -0.25729 -0.22223 C -0.25834 -0.22408 -0.25925 -0.22639 -0.26042 -0.22778 C -0.26146 -0.22894 -0.26263 -0.22894 -0.26354 -0.22963 C -0.26498 -0.23079 -0.26654 -0.23195 -0.26771 -0.23334 C -0.26901 -0.23496 -0.26966 -0.2375 -0.27084 -0.23912 C -0.27188 -0.24028 -0.27305 -0.24028 -0.27396 -0.24098 C -0.28216 -0.24815 -0.2724 -0.24167 -0.28021 -0.2463 C -0.28216 -0.24885 -0.2892 -0.25857 -0.29063 -0.25926 L -0.29375 -0.26135 C -0.30144 -0.27917 -0.29297 -0.26204 -0.3 -0.27037 C -0.30131 -0.272 -0.30196 -0.27454 -0.30313 -0.27593 C -0.30417 -0.27709 -0.30534 -0.27686 -0.30625 -0.27778 C -0.31667 -0.28797 -0.30821 -0.28403 -0.31875 -0.28704 C -0.32019 -0.28843 -0.32162 -0.28982 -0.32305 -0.29075 C -0.32396 -0.29167 -0.32513 -0.29167 -0.32604 -0.2926 C -0.33438 -0.30116 -0.32618 -0.29653 -0.33438 -0.3 C -0.33542 -0.30139 -0.33646 -0.30301 -0.33763 -0.30371 C -0.35144 -0.31436 -0.33373 -0.29862 -0.34493 -0.30741 C -0.34766 -0.30973 -0.35026 -0.3132 -0.35313 -0.31482 C -0.35417 -0.31551 -0.35534 -0.31598 -0.35625 -0.31667 C -0.35743 -0.31783 -0.35834 -0.31945 -0.35938 -0.32037 C -0.36042 -0.3213 -0.36159 -0.32153 -0.3625 -0.32223 C -0.36394 -0.32338 -0.36537 -0.325 -0.36667 -0.32593 C -0.36771 -0.32709 -0.36888 -0.32709 -0.36979 -0.32778 C -0.3806 -0.33843 -0.37214 -0.33311 -0.37917 -0.33727 C -0.38308 -0.34746 -0.37917 -0.33959 -0.38438 -0.34445 C -0.39519 -0.35533 -0.38672 -0.35 -0.39375 -0.35371 C -0.39453 -0.35602 -0.39506 -0.35787 -0.39584 -0.3595 C -0.39675 -0.36088 -0.39805 -0.36204 -0.39896 -0.3632 C -0.40183 -0.3669 -0.40495 -0.36991 -0.40729 -0.37408 C -0.41133 -0.38172 -0.40925 -0.37871 -0.41354 -0.3838 C -0.41433 -0.38565 -0.41472 -0.38774 -0.41563 -0.38889 C -0.41654 -0.39075 -0.41784 -0.39005 -0.41875 -0.39075 C -0.41993 -0.3919 -0.42084 -0.39375 -0.42188 -0.39468 C -0.42748 -0.40973 -0.42019 -0.39167 -0.42709 -0.40371 C -0.428 -0.40556 -0.42826 -0.40787 -0.42917 -0.40973 C -0.43112 -0.41274 -0.43334 -0.41459 -0.43542 -0.41667 L -0.43854 -0.42061 C -0.44375 -0.43866 -0.43737 -0.42061 -0.44375 -0.42963 C -0.45052 -0.43959 -0.44115 -0.43264 -0.44896 -0.43704 C -0.45821 -0.45348 -0.44662 -0.43357 -0.45521 -0.44653 C -0.45638 -0.44862 -0.45729 -0.4507 -0.45834 -0.45186 C -0.46771 -0.46482 -0.46146 -0.45463 -0.46771 -0.46297 C -0.46914 -0.46482 -0.47058 -0.4669 -0.47188 -0.46852 C -0.47396 -0.47153 -0.47644 -0.47292 -0.47813 -0.47593 C -0.47917 -0.47778 -0.48047 -0.47963 -0.48125 -0.48149 C -0.48282 -0.48565 -0.48347 -0.49005 -0.48542 -0.4926 C -0.48685 -0.49445 -0.48854 -0.49607 -0.48959 -0.49862 C -0.49128 -0.50162 -0.49245 -0.50556 -0.49375 -0.50926 L -0.49584 -0.51482 C -0.49662 -0.51667 -0.49727 -0.51875 -0.49792 -0.52037 L -0.50104 -0.52778 C -0.50222 -0.53357 -0.50196 -0.53426 -0.50417 -0.53889 C -0.50716 -0.54514 -0.50756 -0.54329 -0.50938 -0.55 C -0.5099 -0.55186 -0.5099 -0.55394 -0.51042 -0.55556 C -0.51172 -0.5595 -0.51381 -0.56274 -0.51459 -0.56667 C -0.51498 -0.56875 -0.51498 -0.5713 -0.51563 -0.57223 C -0.51641 -0.57362 -0.51771 -0.57362 -0.51875 -0.57431 C -0.52357 -0.58681 -0.52058 -0.5838 -0.52604 -0.58727 C -0.53386 -0.60116 -0.52409 -0.58426 -0.53334 -0.59815 C -0.53451 -0.60024 -0.53542 -0.60232 -0.53646 -0.60371 C -0.53854 -0.60672 -0.54102 -0.60811 -0.54271 -0.61112 C -0.54662 -0.61806 -0.54453 -0.61621 -0.54896 -0.61875 C -0.55612 -0.62801 -0.55 -0.6213 -0.55938 -0.62778 C -0.56094 -0.62894 -0.56211 -0.63056 -0.56354 -0.63149 C -0.57071 -0.63635 -0.56498 -0.63079 -0.57084 -0.63519 C -0.57227 -0.63635 -0.5737 -0.63797 -0.575 -0.63889 C -0.57604 -0.63982 -0.57722 -0.63982 -0.57813 -0.64075 C -0.58034 -0.64306 -0.58229 -0.64584 -0.58438 -0.64815 L -0.5875 -0.65186 C -0.58854 -0.65325 -0.58959 -0.6544 -0.59063 -0.65556 C -0.59245 -0.65764 -0.59401 -0.66019 -0.59584 -0.66112 C -0.59688 -0.66181 -0.59805 -0.66227 -0.59896 -0.66297 C -0.60716 -0.67014 -0.5974 -0.66389 -0.60521 -0.66852 C -0.61341 -0.67963 -0.60508 -0.66945 -0.61459 -0.67778 C -0.61641 -0.6794 -0.6181 -0.68195 -0.61979 -0.68357 C -0.62084 -0.68426 -0.62201 -0.6845 -0.62292 -0.68519 C -0.62409 -0.68635 -0.625 -0.68797 -0.62604 -0.68889 C -0.62748 -0.69028 -0.62891 -0.69144 -0.63021 -0.6926 C -0.63516 -0.69769 -0.63177 -0.69491 -0.63646 -0.70186 C -0.6375 -0.70348 -0.63868 -0.70417 -0.63959 -0.70556 C -0.64115 -0.70787 -0.64219 -0.71112 -0.64375 -0.71297 C -0.64532 -0.71482 -0.64727 -0.71551 -0.64896 -0.71667 C -0.65495 -0.72732 -0.64922 -0.71875 -0.65521 -0.72408 C -0.65638 -0.72524 -0.65729 -0.72709 -0.65834 -0.72778 C -0.66042 -0.7294 -0.6625 -0.73033 -0.66459 -0.73149 C -0.67136 -0.73565 -0.66667 -0.73334 -0.67917 -0.73519 C -0.68425 -0.74121 -0.68112 -0.7382 -0.68854 -0.7426 C -0.69206 -0.74468 -0.69063 -0.74445 -0.69271 -0.74445 L -0.69584 -0.74445 " pathEditMode="relative" rAng="0" ptsTypes="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92" y="-3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 L -0.21406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78B704E-45D4-4BC0-9336-63877394B4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E74EF224-1F05-4377-9689-E2AA8517AF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D0F8058-3769-4723-9E12-37ABD86701DA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Gráfico 5" descr="Signo de intercalación hacia la izquierda">
            <a:extLst>
              <a:ext uri="{FF2B5EF4-FFF2-40B4-BE49-F238E27FC236}">
                <a16:creationId xmlns:a16="http://schemas.microsoft.com/office/drawing/2014/main" id="{5D15F94D-0458-4E2A-8E57-C14125E9C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52400" y="2895600"/>
            <a:ext cx="533400" cy="5334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7A58A29-C1CC-47DF-A20F-0C63D97FAFBC}"/>
              </a:ext>
            </a:extLst>
          </p:cNvPr>
          <p:cNvSpPr txBox="1"/>
          <p:nvPr/>
        </p:nvSpPr>
        <p:spPr>
          <a:xfrm>
            <a:off x="546100" y="241300"/>
            <a:ext cx="466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bg1"/>
                </a:solidFill>
              </a:rPr>
              <a:t>MIS HORARIOS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73071C2-0D10-4990-B31C-9CA4EFACBD02}"/>
              </a:ext>
            </a:extLst>
          </p:cNvPr>
          <p:cNvSpPr/>
          <p:nvPr/>
        </p:nvSpPr>
        <p:spPr>
          <a:xfrm>
            <a:off x="645492" y="2125869"/>
            <a:ext cx="2690191" cy="49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dirty="0"/>
              <a:t>Lunes-viernes 8-4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33ECED-670F-4B2F-9451-097330E1D460}"/>
              </a:ext>
            </a:extLst>
          </p:cNvPr>
          <p:cNvSpPr txBox="1"/>
          <p:nvPr/>
        </p:nvSpPr>
        <p:spPr>
          <a:xfrm>
            <a:off x="546100" y="1489212"/>
            <a:ext cx="284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Franja horaria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AF1DDED-BEB3-49F6-977B-61C497CD10B8}"/>
              </a:ext>
            </a:extLst>
          </p:cNvPr>
          <p:cNvSpPr/>
          <p:nvPr/>
        </p:nvSpPr>
        <p:spPr>
          <a:xfrm>
            <a:off x="774700" y="4144065"/>
            <a:ext cx="490330" cy="490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C8ADDAA-D174-4E41-8A4E-2B88438346D6}"/>
              </a:ext>
            </a:extLst>
          </p:cNvPr>
          <p:cNvSpPr/>
          <p:nvPr/>
        </p:nvSpPr>
        <p:spPr>
          <a:xfrm>
            <a:off x="2631385" y="4131353"/>
            <a:ext cx="490330" cy="490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298ED8B-47F1-4546-994E-17FE8B0D4A44}"/>
              </a:ext>
            </a:extLst>
          </p:cNvPr>
          <p:cNvSpPr txBox="1"/>
          <p:nvPr/>
        </p:nvSpPr>
        <p:spPr>
          <a:xfrm>
            <a:off x="546099" y="3346906"/>
            <a:ext cx="284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Jornada continua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F66AF79-4F90-44A8-A897-11AE12142567}"/>
              </a:ext>
            </a:extLst>
          </p:cNvPr>
          <p:cNvSpPr txBox="1"/>
          <p:nvPr/>
        </p:nvSpPr>
        <p:spPr>
          <a:xfrm>
            <a:off x="831849" y="4539278"/>
            <a:ext cx="37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si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CCBC75D-86C1-43F3-BB38-5964FD50A9D1}"/>
              </a:ext>
            </a:extLst>
          </p:cNvPr>
          <p:cNvSpPr txBox="1"/>
          <p:nvPr/>
        </p:nvSpPr>
        <p:spPr>
          <a:xfrm>
            <a:off x="2663134" y="4539278"/>
            <a:ext cx="5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E7DA083-3530-4ECC-A769-64F27CABA595}"/>
              </a:ext>
            </a:extLst>
          </p:cNvPr>
          <p:cNvSpPr/>
          <p:nvPr/>
        </p:nvSpPr>
        <p:spPr>
          <a:xfrm>
            <a:off x="855316" y="4225486"/>
            <a:ext cx="336550" cy="3137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C13003B4-4607-46D7-A4EA-85216A3DA405}"/>
              </a:ext>
            </a:extLst>
          </p:cNvPr>
          <p:cNvSpPr/>
          <p:nvPr/>
        </p:nvSpPr>
        <p:spPr>
          <a:xfrm>
            <a:off x="9538804" y="6112564"/>
            <a:ext cx="2259496" cy="4903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GUARDAR CAMBIOS</a:t>
            </a:r>
          </a:p>
        </p:txBody>
      </p:sp>
    </p:spTree>
    <p:extLst>
      <p:ext uri="{BB962C8B-B14F-4D97-AF65-F5344CB8AC3E}">
        <p14:creationId xmlns:p14="http://schemas.microsoft.com/office/powerpoint/2010/main" val="216655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78B704E-45D4-4BC0-9336-63877394B4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E74EF224-1F05-4377-9689-E2AA8517AF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7A58A29-C1CC-47DF-A20F-0C63D97FAFBC}"/>
              </a:ext>
            </a:extLst>
          </p:cNvPr>
          <p:cNvSpPr txBox="1"/>
          <p:nvPr/>
        </p:nvSpPr>
        <p:spPr>
          <a:xfrm>
            <a:off x="546100" y="241300"/>
            <a:ext cx="466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bg1"/>
                </a:solidFill>
              </a:rPr>
              <a:t>MIS HORARIOS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73071C2-0D10-4990-B31C-9CA4EFACBD02}"/>
              </a:ext>
            </a:extLst>
          </p:cNvPr>
          <p:cNvSpPr/>
          <p:nvPr/>
        </p:nvSpPr>
        <p:spPr>
          <a:xfrm>
            <a:off x="645492" y="2125869"/>
            <a:ext cx="2690191" cy="49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dirty="0"/>
              <a:t>Lunes-viernes 8-4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33ECED-670F-4B2F-9451-097330E1D460}"/>
              </a:ext>
            </a:extLst>
          </p:cNvPr>
          <p:cNvSpPr txBox="1"/>
          <p:nvPr/>
        </p:nvSpPr>
        <p:spPr>
          <a:xfrm>
            <a:off x="546100" y="1489212"/>
            <a:ext cx="284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Franja horaria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AF1DDED-BEB3-49F6-977B-61C497CD10B8}"/>
              </a:ext>
            </a:extLst>
          </p:cNvPr>
          <p:cNvSpPr/>
          <p:nvPr/>
        </p:nvSpPr>
        <p:spPr>
          <a:xfrm>
            <a:off x="774700" y="4144065"/>
            <a:ext cx="490330" cy="490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C8ADDAA-D174-4E41-8A4E-2B88438346D6}"/>
              </a:ext>
            </a:extLst>
          </p:cNvPr>
          <p:cNvSpPr/>
          <p:nvPr/>
        </p:nvSpPr>
        <p:spPr>
          <a:xfrm>
            <a:off x="2631385" y="4131353"/>
            <a:ext cx="490330" cy="490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298ED8B-47F1-4546-994E-17FE8B0D4A44}"/>
              </a:ext>
            </a:extLst>
          </p:cNvPr>
          <p:cNvSpPr txBox="1"/>
          <p:nvPr/>
        </p:nvSpPr>
        <p:spPr>
          <a:xfrm>
            <a:off x="546099" y="3346906"/>
            <a:ext cx="284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Jornada continua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F66AF79-4F90-44A8-A897-11AE12142567}"/>
              </a:ext>
            </a:extLst>
          </p:cNvPr>
          <p:cNvSpPr txBox="1"/>
          <p:nvPr/>
        </p:nvSpPr>
        <p:spPr>
          <a:xfrm>
            <a:off x="831849" y="4539278"/>
            <a:ext cx="37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si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CCBC75D-86C1-43F3-BB38-5964FD50A9D1}"/>
              </a:ext>
            </a:extLst>
          </p:cNvPr>
          <p:cNvSpPr txBox="1"/>
          <p:nvPr/>
        </p:nvSpPr>
        <p:spPr>
          <a:xfrm>
            <a:off x="2663134" y="4539278"/>
            <a:ext cx="5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E7DA083-3530-4ECC-A769-64F27CABA595}"/>
              </a:ext>
            </a:extLst>
          </p:cNvPr>
          <p:cNvSpPr/>
          <p:nvPr/>
        </p:nvSpPr>
        <p:spPr>
          <a:xfrm>
            <a:off x="855316" y="4225486"/>
            <a:ext cx="336550" cy="3137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C13003B4-4607-46D7-A4EA-85216A3DA405}"/>
              </a:ext>
            </a:extLst>
          </p:cNvPr>
          <p:cNvSpPr/>
          <p:nvPr/>
        </p:nvSpPr>
        <p:spPr>
          <a:xfrm>
            <a:off x="9538804" y="6112564"/>
            <a:ext cx="2259496" cy="4903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GUARDAR CAMBIOS</a:t>
            </a:r>
          </a:p>
        </p:txBody>
      </p:sp>
      <p:sp>
        <p:nvSpPr>
          <p:cNvPr id="16" name="AutoShape 2">
            <a:extLst>
              <a:ext uri="{FF2B5EF4-FFF2-40B4-BE49-F238E27FC236}">
                <a16:creationId xmlns:a16="http://schemas.microsoft.com/office/drawing/2014/main" id="{705E6D85-01B5-4EAC-94CA-A8B6493B88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EE43E10-03C2-4F87-BC72-2D153B769EBA}"/>
              </a:ext>
            </a:extLst>
          </p:cNvPr>
          <p:cNvGrpSpPr/>
          <p:nvPr/>
        </p:nvGrpSpPr>
        <p:grpSpPr>
          <a:xfrm>
            <a:off x="-2651677" y="0"/>
            <a:ext cx="2743200" cy="6858000"/>
            <a:chOff x="0" y="0"/>
            <a:chExt cx="2743200" cy="6858000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7FE25DF2-2D60-4D89-9E5B-8F80B4EB477D}"/>
                </a:ext>
              </a:extLst>
            </p:cNvPr>
            <p:cNvSpPr/>
            <p:nvPr/>
          </p:nvSpPr>
          <p:spPr>
            <a:xfrm>
              <a:off x="0" y="0"/>
              <a:ext cx="2743200" cy="685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5AF6D38F-1D87-43CC-88FB-964C54345511}"/>
                </a:ext>
              </a:extLst>
            </p:cNvPr>
            <p:cNvSpPr txBox="1"/>
            <p:nvPr/>
          </p:nvSpPr>
          <p:spPr>
            <a:xfrm>
              <a:off x="139700" y="127000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>
                  <a:solidFill>
                    <a:schemeClr val="bg1"/>
                  </a:solidFill>
                </a:rPr>
                <a:t>MIS HORARIOS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07E81AB4-5F62-460E-BB03-2B42923835A1}"/>
                </a:ext>
              </a:extLst>
            </p:cNvPr>
            <p:cNvSpPr txBox="1"/>
            <p:nvPr/>
          </p:nvSpPr>
          <p:spPr>
            <a:xfrm>
              <a:off x="139700" y="558800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>
                  <a:solidFill>
                    <a:schemeClr val="bg1"/>
                  </a:solidFill>
                </a:rPr>
                <a:t>MIS DOCUMENTOS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BF1C020E-2E40-4544-A54B-FC6EF1F0D011}"/>
                </a:ext>
              </a:extLst>
            </p:cNvPr>
            <p:cNvSpPr txBox="1"/>
            <p:nvPr/>
          </p:nvSpPr>
          <p:spPr>
            <a:xfrm>
              <a:off x="152400" y="6114534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CO" dirty="0">
                  <a:solidFill>
                    <a:schemeClr val="bg1"/>
                  </a:solidFill>
                </a:rPr>
                <a:t>CERRAR CESION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EC0376F3-925C-4330-8570-FBB2E0582720}"/>
                </a:ext>
              </a:extLst>
            </p:cNvPr>
            <p:cNvSpPr txBox="1"/>
            <p:nvPr/>
          </p:nvSpPr>
          <p:spPr>
            <a:xfrm>
              <a:off x="139700" y="997466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>
                  <a:solidFill>
                    <a:schemeClr val="bg1"/>
                  </a:solidFill>
                </a:rPr>
                <a:t>MIS ATENCIONES</a:t>
              </a:r>
            </a:p>
          </p:txBody>
        </p:sp>
      </p:grpSp>
      <p:pic>
        <p:nvPicPr>
          <p:cNvPr id="23" name="Gráfico 22" descr="Cursor">
            <a:extLst>
              <a:ext uri="{FF2B5EF4-FFF2-40B4-BE49-F238E27FC236}">
                <a16:creationId xmlns:a16="http://schemas.microsoft.com/office/drawing/2014/main" id="{93945578-DC8F-4485-B211-D7300439A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600" y="52001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1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95 0 L 0.21003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25 L -3.33333E-6 0.02523 C -0.00494 0.01944 -0.01145 0.0169 -0.01458 0.00856 C -0.01536 0.00694 -0.01575 0.00463 -0.01666 0.00347 C -0.01797 0.00162 -0.01953 0.00093 -0.02083 0 C -0.02265 -0.00185 -0.02435 -0.0037 -0.02604 -0.00556 C -0.02994 -0.00995 -0.03346 -0.01458 -0.0375 -0.01806 C -0.04036 -0.02037 -0.0431 -0.02292 -0.04583 -0.02523 C -0.0483 -0.02731 -0.05091 -0.02847 -0.05312 -0.03102 C -0.05573 -0.0331 -0.05781 -0.0375 -0.06041 -0.03958 C -0.06237 -0.0412 -0.06471 -0.04074 -0.06666 -0.0412 C -0.06888 -0.04259 -0.07096 -0.04375 -0.07291 -0.04468 C -0.07513 -0.04653 -0.07708 -0.04884 -0.07916 -0.05023 C -0.0802 -0.05116 -0.08138 -0.05116 -0.08229 -0.05185 C -0.08346 -0.05301 -0.08437 -0.05486 -0.08541 -0.05579 C -0.0875 -0.05694 -0.08958 -0.0581 -0.09166 -0.05926 L -0.09479 -0.06111 C -0.09583 -0.06181 -0.097 -0.06227 -0.09791 -0.06296 C -0.09974 -0.06389 -0.10143 -0.06528 -0.10312 -0.0662 C -0.1052 -0.06759 -0.10742 -0.06875 -0.10937 -0.06968 C -0.11119 -0.07106 -0.11289 -0.07222 -0.11458 -0.07338 C -0.12005 -0.07778 -0.11784 -0.07731 -0.12395 -0.08079 C -0.12617 -0.08194 -0.13138 -0.08356 -0.13333 -0.08426 C -0.13619 -0.08657 -0.13919 -0.08843 -0.14166 -0.0912 C -0.1427 -0.09259 -0.14375 -0.09421 -0.14479 -0.09468 C -0.15872 -0.10532 -0.13737 -0.08611 -0.15416 -0.10023 C -0.15534 -0.10116 -0.15612 -0.10301 -0.15729 -0.1037 C -0.17409 -0.11458 -0.15078 -0.09583 -0.1677 -0.10926 C -0.17057 -0.11157 -0.17304 -0.11505 -0.17604 -0.1162 C -0.18606 -0.12083 -0.17369 -0.11505 -0.18541 -0.12153 C -0.18685 -0.12269 -0.18828 -0.12315 -0.18958 -0.12338 C -0.19244 -0.12662 -0.19362 -0.12847 -0.19687 -0.13079 C -0.19895 -0.13218 -0.20117 -0.13264 -0.20312 -0.13426 C -0.20664 -0.13657 -0.21067 -0.1375 -0.21354 -0.1412 C -0.21992 -0.15 -0.21666 -0.14769 -0.22291 -0.15023 C -0.22539 -0.15463 -0.22721 -0.15787 -0.2302 -0.16111 C -0.23125 -0.16227 -0.23242 -0.16227 -0.23333 -0.16273 C -0.2345 -0.16389 -0.23541 -0.16528 -0.23645 -0.1662 C -0.24179 -0.17083 -0.23932 -0.16389 -0.24583 -0.17523 C -0.25416 -0.18935 -0.24987 -0.18657 -0.25729 -0.18935 C -0.25833 -0.1912 -0.25924 -0.19352 -0.26041 -0.19491 C -0.26145 -0.19583 -0.26263 -0.19583 -0.26354 -0.19653 C -0.26497 -0.19769 -0.26653 -0.19884 -0.2677 -0.20023 C -0.26901 -0.20185 -0.26966 -0.20417 -0.27083 -0.20579 C -0.27187 -0.20694 -0.27304 -0.20694 -0.27395 -0.20764 C -0.28216 -0.21435 -0.27239 -0.2081 -0.2802 -0.21273 C -0.28216 -0.21505 -0.28919 -0.22454 -0.29062 -0.22523 L -0.29375 -0.22708 C -0.30143 -0.24444 -0.29297 -0.22778 -0.3 -0.23588 C -0.3013 -0.2375 -0.30195 -0.23981 -0.30312 -0.2412 C -0.30416 -0.24236 -0.30534 -0.24213 -0.30625 -0.24306 C -0.31666 -0.25278 -0.3082 -0.24907 -0.31875 -0.25208 C -0.32018 -0.25324 -0.32161 -0.25463 -0.32304 -0.25556 C -0.32395 -0.25648 -0.32513 -0.25648 -0.32604 -0.25741 C -0.33437 -0.26551 -0.32617 -0.26111 -0.33437 -0.26458 C -0.33541 -0.26574 -0.33645 -0.26736 -0.33763 -0.26806 C -0.35143 -0.27824 -0.33372 -0.26319 -0.34492 -0.27153 C -0.34765 -0.27384 -0.35026 -0.27731 -0.35312 -0.2787 C -0.35416 -0.2794 -0.35534 -0.27986 -0.35625 -0.28056 C -0.35742 -0.28171 -0.35833 -0.28333 -0.35937 -0.28403 C -0.36041 -0.28495 -0.36159 -0.28519 -0.3625 -0.28588 C -0.36393 -0.28704 -0.36536 -0.28866 -0.36666 -0.28958 C -0.3677 -0.29051 -0.36888 -0.29051 -0.36979 -0.2912 C -0.3806 -0.30162 -0.37213 -0.2963 -0.37916 -0.30046 C -0.38307 -0.31019 -0.37916 -0.30255 -0.38437 -0.30741 C -0.39518 -0.31782 -0.38672 -0.31273 -0.39375 -0.3162 C -0.39453 -0.31852 -0.39505 -0.32037 -0.39583 -0.32176 C -0.39674 -0.32315 -0.39804 -0.32431 -0.39895 -0.32546 C -0.40182 -0.32894 -0.40494 -0.33194 -0.40729 -0.33588 C -0.41132 -0.34329 -0.40924 -0.34051 -0.41354 -0.34537 C -0.41432 -0.34699 -0.41471 -0.34907 -0.41562 -0.35023 C -0.41653 -0.35208 -0.41784 -0.35139 -0.41875 -0.35208 C -0.41992 -0.35301 -0.42083 -0.35486 -0.42187 -0.35579 C -0.42747 -0.37037 -0.42018 -0.35301 -0.42708 -0.36458 C -0.42799 -0.3662 -0.42825 -0.36852 -0.42916 -0.37037 C -0.43112 -0.37315 -0.43333 -0.375 -0.43541 -0.37708 L -0.43854 -0.38079 C -0.44375 -0.39815 -0.43737 -0.38079 -0.44375 -0.38958 C -0.45052 -0.39907 -0.44114 -0.39236 -0.44895 -0.39676 C -0.4582 -0.4125 -0.44661 -0.39329 -0.4552 -0.40579 C -0.45638 -0.40787 -0.45729 -0.40972 -0.45833 -0.41088 C -0.4677 -0.42338 -0.46145 -0.41366 -0.4677 -0.42176 C -0.46914 -0.42338 -0.47057 -0.42546 -0.47187 -0.42708 C -0.47395 -0.42986 -0.47643 -0.43125 -0.47812 -0.43426 C -0.47916 -0.43588 -0.48047 -0.43773 -0.48125 -0.43958 C -0.48281 -0.44352 -0.48346 -0.44769 -0.48541 -0.45023 C -0.48685 -0.45208 -0.48854 -0.4537 -0.48958 -0.45602 C -0.49127 -0.45903 -0.49244 -0.46273 -0.49375 -0.46644 L -0.49583 -0.47176 C -0.49661 -0.47338 -0.49726 -0.47546 -0.49791 -0.47708 L -0.50104 -0.48426 C -0.50221 -0.48981 -0.50195 -0.49051 -0.50416 -0.49491 C -0.50716 -0.50093 -0.50755 -0.49907 -0.50937 -0.50556 C -0.50989 -0.50741 -0.50989 -0.50949 -0.51041 -0.51088 C -0.51172 -0.51481 -0.5138 -0.51782 -0.51458 -0.52176 C -0.51497 -0.52361 -0.51497 -0.52616 -0.51562 -0.52708 C -0.5164 -0.52847 -0.5177 -0.52847 -0.51875 -0.52917 C -0.52356 -0.5412 -0.52057 -0.53819 -0.52604 -0.54167 C -0.53385 -0.55486 -0.52409 -0.53866 -0.53333 -0.55208 C -0.5345 -0.55417 -0.53541 -0.55602 -0.53645 -0.55741 C -0.53854 -0.56042 -0.54101 -0.56157 -0.5427 -0.56458 C -0.54661 -0.5713 -0.54453 -0.56944 -0.54895 -0.57199 C -0.55612 -0.58079 -0.55 -0.57431 -0.55937 -0.58056 C -0.56093 -0.58171 -0.56211 -0.58333 -0.56354 -0.58426 C -0.5707 -0.58889 -0.56497 -0.58356 -0.57083 -0.58773 C -0.57226 -0.58889 -0.57369 -0.59051 -0.575 -0.59144 C -0.57604 -0.59236 -0.57721 -0.59236 -0.57812 -0.59306 C -0.58034 -0.59537 -0.58229 -0.59815 -0.58437 -0.60023 L -0.5875 -0.60394 C -0.58854 -0.60509 -0.58958 -0.60625 -0.59062 -0.60741 C -0.59244 -0.60949 -0.59401 -0.61181 -0.59583 -0.61273 C -0.59687 -0.61343 -0.59804 -0.61389 -0.59895 -0.61458 C -0.60716 -0.62153 -0.59739 -0.61551 -0.6052 -0.61991 C -0.61341 -0.63056 -0.60507 -0.62083 -0.61458 -0.62894 C -0.6164 -0.63032 -0.6181 -0.63287 -0.61979 -0.63449 C -0.62083 -0.63519 -0.622 -0.63542 -0.62291 -0.63611 C -0.62409 -0.63704 -0.625 -0.63866 -0.62604 -0.63958 C -0.62747 -0.64097 -0.6289 -0.64213 -0.6302 -0.64306 C -0.63515 -0.64815 -0.63177 -0.64537 -0.63645 -0.65208 C -0.6375 -0.6537 -0.63867 -0.6544 -0.63958 -0.65556 C -0.64114 -0.65787 -0.64218 -0.66111 -0.64375 -0.66273 C -0.64531 -0.66458 -0.64726 -0.66528 -0.64895 -0.66644 C -0.65494 -0.67662 -0.64922 -0.66829 -0.6552 -0.67361 C -0.65638 -0.67454 -0.65729 -0.67639 -0.65833 -0.67708 C -0.66041 -0.6787 -0.6625 -0.67963 -0.66458 -0.68079 C -0.67135 -0.68472 -0.66666 -0.68241 -0.67916 -0.68426 C -0.68424 -0.69005 -0.68112 -0.68704 -0.68854 -0.69144 C -0.69205 -0.69329 -0.69062 -0.69329 -0.6927 -0.69329 L -0.69583 -0.69329 " pathEditMode="relative" rAng="0" ptsTypes="AAAAAAAAAAAAAAAAAAAAAAAAAAA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92" y="-3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78B704E-45D4-4BC0-9336-63877394B4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E74EF224-1F05-4377-9689-E2AA8517AF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D0F8058-3769-4723-9E12-37ABD86701DA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Gráfico 5" descr="Signo de intercalación hacia la izquierda">
            <a:extLst>
              <a:ext uri="{FF2B5EF4-FFF2-40B4-BE49-F238E27FC236}">
                <a16:creationId xmlns:a16="http://schemas.microsoft.com/office/drawing/2014/main" id="{5D15F94D-0458-4E2A-8E57-C14125E9C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52400" y="2895600"/>
            <a:ext cx="533400" cy="5334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7A58A29-C1CC-47DF-A20F-0C63D97FAFBC}"/>
              </a:ext>
            </a:extLst>
          </p:cNvPr>
          <p:cNvSpPr txBox="1"/>
          <p:nvPr/>
        </p:nvSpPr>
        <p:spPr>
          <a:xfrm>
            <a:off x="546100" y="241300"/>
            <a:ext cx="539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bg1"/>
                </a:solidFill>
              </a:rPr>
              <a:t>MIS DOCUMENTOS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C13003B4-4607-46D7-A4EA-85216A3DA405}"/>
              </a:ext>
            </a:extLst>
          </p:cNvPr>
          <p:cNvSpPr/>
          <p:nvPr/>
        </p:nvSpPr>
        <p:spPr>
          <a:xfrm>
            <a:off x="9538804" y="6112564"/>
            <a:ext cx="2259496" cy="4903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GUARDAR CAMBIOS</a:t>
            </a:r>
          </a:p>
        </p:txBody>
      </p:sp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229569C3-C65F-4F07-8831-607014E9D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99703"/>
              </p:ext>
            </p:extLst>
          </p:nvPr>
        </p:nvGraphicFramePr>
        <p:xfrm>
          <a:off x="679450" y="2063675"/>
          <a:ext cx="11118850" cy="264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3250">
                  <a:extLst>
                    <a:ext uri="{9D8B030D-6E8A-4147-A177-3AD203B41FA5}">
                      <a16:colId xmlns:a16="http://schemas.microsoft.com/office/drawing/2014/main" val="799687886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397141577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37681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83395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812654580"/>
                    </a:ext>
                  </a:extLst>
                </a:gridCol>
              </a:tblGrid>
              <a:tr h="435685">
                <a:tc>
                  <a:txBody>
                    <a:bodyPr/>
                    <a:lstStyle/>
                    <a:p>
                      <a:r>
                        <a:rPr lang="es-CO" dirty="0"/>
                        <a:t>NOMBRE DEL 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ADMITE PAGO EN LÍNEA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HABILITADO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312989"/>
                  </a:ext>
                </a:extLst>
              </a:tr>
              <a:tr h="441736">
                <a:tc>
                  <a:txBody>
                    <a:bodyPr/>
                    <a:lstStyle/>
                    <a:p>
                      <a:r>
                        <a:rPr lang="es-CO" dirty="0"/>
                        <a:t>Extra juicio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98912"/>
                  </a:ext>
                </a:extLst>
              </a:tr>
              <a:tr h="441736">
                <a:tc>
                  <a:txBody>
                    <a:bodyPr/>
                    <a:lstStyle/>
                    <a:p>
                      <a:r>
                        <a:rPr lang="es-CO" dirty="0"/>
                        <a:t>Matrimonio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846053"/>
                  </a:ext>
                </a:extLst>
              </a:tr>
              <a:tr h="441736">
                <a:tc>
                  <a:txBody>
                    <a:bodyPr/>
                    <a:lstStyle/>
                    <a:p>
                      <a:r>
                        <a:rPr lang="es-CO" dirty="0"/>
                        <a:t>Pagare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95705"/>
                  </a:ext>
                </a:extLst>
              </a:tr>
              <a:tr h="441736">
                <a:tc>
                  <a:txBody>
                    <a:bodyPr/>
                    <a:lstStyle/>
                    <a:p>
                      <a:r>
                        <a:rPr lang="es-CO" dirty="0"/>
                        <a:t>Contrato de arriendo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599476"/>
                  </a:ext>
                </a:extLst>
              </a:tr>
              <a:tr h="44173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008625"/>
                  </a:ext>
                </a:extLst>
              </a:tr>
            </a:tbl>
          </a:graphicData>
        </a:graphic>
      </p:graphicFrame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029A9D8-82D8-4600-86EB-B8B2E39760C0}"/>
              </a:ext>
            </a:extLst>
          </p:cNvPr>
          <p:cNvSpPr/>
          <p:nvPr/>
        </p:nvSpPr>
        <p:spPr>
          <a:xfrm>
            <a:off x="5692776" y="6112564"/>
            <a:ext cx="3600450" cy="4903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AÑADIR NUEVO DOCUMENTO</a:t>
            </a:r>
          </a:p>
        </p:txBody>
      </p:sp>
      <p:pic>
        <p:nvPicPr>
          <p:cNvPr id="10" name="Gráfico 9" descr="Ojo">
            <a:extLst>
              <a:ext uri="{FF2B5EF4-FFF2-40B4-BE49-F238E27FC236}">
                <a16:creationId xmlns:a16="http://schemas.microsoft.com/office/drawing/2014/main" id="{40711EEC-7E95-4FFE-ADC2-F4ADC4845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3225" y="1984375"/>
            <a:ext cx="555625" cy="555625"/>
          </a:xfrm>
          <a:prstGeom prst="rect">
            <a:avLst/>
          </a:prstGeom>
        </p:spPr>
      </p:pic>
      <p:pic>
        <p:nvPicPr>
          <p:cNvPr id="11" name="Gráfico 10" descr="Ojo">
            <a:extLst>
              <a:ext uri="{FF2B5EF4-FFF2-40B4-BE49-F238E27FC236}">
                <a16:creationId xmlns:a16="http://schemas.microsoft.com/office/drawing/2014/main" id="{2297B29F-7001-4057-A413-5CCD6DA7C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3224" y="2410965"/>
            <a:ext cx="555625" cy="555625"/>
          </a:xfrm>
          <a:prstGeom prst="rect">
            <a:avLst/>
          </a:prstGeom>
        </p:spPr>
      </p:pic>
      <p:pic>
        <p:nvPicPr>
          <p:cNvPr id="15" name="Gráfico 14" descr="Ojo">
            <a:extLst>
              <a:ext uri="{FF2B5EF4-FFF2-40B4-BE49-F238E27FC236}">
                <a16:creationId xmlns:a16="http://schemas.microsoft.com/office/drawing/2014/main" id="{FDAA1044-707E-4C17-B215-0176A6EBF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3224" y="2873375"/>
            <a:ext cx="555625" cy="555625"/>
          </a:xfrm>
          <a:prstGeom prst="rect">
            <a:avLst/>
          </a:prstGeom>
        </p:spPr>
      </p:pic>
      <p:pic>
        <p:nvPicPr>
          <p:cNvPr id="16" name="Gráfico 15" descr="Ojo">
            <a:extLst>
              <a:ext uri="{FF2B5EF4-FFF2-40B4-BE49-F238E27FC236}">
                <a16:creationId xmlns:a16="http://schemas.microsoft.com/office/drawing/2014/main" id="{6160461E-611C-4D27-8326-BDEC220DF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3223" y="3303587"/>
            <a:ext cx="555625" cy="555625"/>
          </a:xfrm>
          <a:prstGeom prst="rect">
            <a:avLst/>
          </a:prstGeom>
        </p:spPr>
      </p:pic>
      <p:pic>
        <p:nvPicPr>
          <p:cNvPr id="17" name="Gráfico 16" descr="Ojo">
            <a:extLst>
              <a:ext uri="{FF2B5EF4-FFF2-40B4-BE49-F238E27FC236}">
                <a16:creationId xmlns:a16="http://schemas.microsoft.com/office/drawing/2014/main" id="{D014699E-FD1C-4EA3-903D-3FE91E4B9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3222" y="3762375"/>
            <a:ext cx="555625" cy="555625"/>
          </a:xfrm>
          <a:prstGeom prst="rect">
            <a:avLst/>
          </a:prstGeom>
        </p:spPr>
      </p:pic>
      <p:pic>
        <p:nvPicPr>
          <p:cNvPr id="20" name="Gráfico 19" descr="Basura">
            <a:extLst>
              <a:ext uri="{FF2B5EF4-FFF2-40B4-BE49-F238E27FC236}">
                <a16:creationId xmlns:a16="http://schemas.microsoft.com/office/drawing/2014/main" id="{8F56EB93-5F5B-4B5A-9CD4-1171783C8B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47435" y="2063675"/>
            <a:ext cx="446090" cy="446090"/>
          </a:xfrm>
          <a:prstGeom prst="rect">
            <a:avLst/>
          </a:prstGeom>
        </p:spPr>
      </p:pic>
      <p:pic>
        <p:nvPicPr>
          <p:cNvPr id="21" name="Gráfico 20" descr="Basura">
            <a:extLst>
              <a:ext uri="{FF2B5EF4-FFF2-40B4-BE49-F238E27FC236}">
                <a16:creationId xmlns:a16="http://schemas.microsoft.com/office/drawing/2014/main" id="{DF2780D5-88D8-43CA-9FA7-0ECA70070A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35529" y="2489918"/>
            <a:ext cx="446090" cy="446090"/>
          </a:xfrm>
          <a:prstGeom prst="rect">
            <a:avLst/>
          </a:prstGeom>
        </p:spPr>
      </p:pic>
      <p:pic>
        <p:nvPicPr>
          <p:cNvPr id="35" name="Gráfico 34" descr="Basura">
            <a:extLst>
              <a:ext uri="{FF2B5EF4-FFF2-40B4-BE49-F238E27FC236}">
                <a16:creationId xmlns:a16="http://schemas.microsoft.com/office/drawing/2014/main" id="{ED2E5770-3521-4DE8-98D1-040715E2C7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35529" y="2928142"/>
            <a:ext cx="446090" cy="446090"/>
          </a:xfrm>
          <a:prstGeom prst="rect">
            <a:avLst/>
          </a:prstGeom>
        </p:spPr>
      </p:pic>
      <p:pic>
        <p:nvPicPr>
          <p:cNvPr id="37" name="Gráfico 36" descr="Basura">
            <a:extLst>
              <a:ext uri="{FF2B5EF4-FFF2-40B4-BE49-F238E27FC236}">
                <a16:creationId xmlns:a16="http://schemas.microsoft.com/office/drawing/2014/main" id="{0F2D9B6A-E76C-4A53-91A0-2A2CEBF141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25210" y="3374232"/>
            <a:ext cx="446090" cy="446090"/>
          </a:xfrm>
          <a:prstGeom prst="rect">
            <a:avLst/>
          </a:prstGeom>
        </p:spPr>
      </p:pic>
      <p:pic>
        <p:nvPicPr>
          <p:cNvPr id="39" name="Gráfico 38" descr="Basura">
            <a:extLst>
              <a:ext uri="{FF2B5EF4-FFF2-40B4-BE49-F238E27FC236}">
                <a16:creationId xmlns:a16="http://schemas.microsoft.com/office/drawing/2014/main" id="{827C0C38-730B-4DCE-B082-B4AF03CC2A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25208" y="3817142"/>
            <a:ext cx="446090" cy="44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78B704E-45D4-4BC0-9336-63877394B4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E74EF224-1F05-4377-9689-E2AA8517AF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D0F8058-3769-4723-9E12-37ABD86701DA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Gráfico 5" descr="Signo de intercalación hacia la izquierda">
            <a:extLst>
              <a:ext uri="{FF2B5EF4-FFF2-40B4-BE49-F238E27FC236}">
                <a16:creationId xmlns:a16="http://schemas.microsoft.com/office/drawing/2014/main" id="{5D15F94D-0458-4E2A-8E57-C14125E9C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52400" y="2895600"/>
            <a:ext cx="533400" cy="5334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7A58A29-C1CC-47DF-A20F-0C63D97FAFBC}"/>
              </a:ext>
            </a:extLst>
          </p:cNvPr>
          <p:cNvSpPr txBox="1"/>
          <p:nvPr/>
        </p:nvSpPr>
        <p:spPr>
          <a:xfrm>
            <a:off x="546100" y="241300"/>
            <a:ext cx="539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bg1"/>
                </a:solidFill>
              </a:rPr>
              <a:t>MIS DOCUMENTOS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C13003B4-4607-46D7-A4EA-85216A3DA405}"/>
              </a:ext>
            </a:extLst>
          </p:cNvPr>
          <p:cNvSpPr/>
          <p:nvPr/>
        </p:nvSpPr>
        <p:spPr>
          <a:xfrm>
            <a:off x="9538804" y="6112564"/>
            <a:ext cx="2259496" cy="4903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GUARDAR CAMBIOS</a:t>
            </a:r>
          </a:p>
        </p:txBody>
      </p:sp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229569C3-C65F-4F07-8831-607014E9D186}"/>
              </a:ext>
            </a:extLst>
          </p:cNvPr>
          <p:cNvGraphicFramePr>
            <a:graphicFrameLocks noGrp="1"/>
          </p:cNvGraphicFramePr>
          <p:nvPr/>
        </p:nvGraphicFramePr>
        <p:xfrm>
          <a:off x="679450" y="2063675"/>
          <a:ext cx="11118850" cy="264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3250">
                  <a:extLst>
                    <a:ext uri="{9D8B030D-6E8A-4147-A177-3AD203B41FA5}">
                      <a16:colId xmlns:a16="http://schemas.microsoft.com/office/drawing/2014/main" val="799687886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397141577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37681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83395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812654580"/>
                    </a:ext>
                  </a:extLst>
                </a:gridCol>
              </a:tblGrid>
              <a:tr h="435685">
                <a:tc>
                  <a:txBody>
                    <a:bodyPr/>
                    <a:lstStyle/>
                    <a:p>
                      <a:r>
                        <a:rPr lang="es-CO" dirty="0"/>
                        <a:t>NOMBRE DEL 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ADMITE PAGO EN LÍNEA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HABILITADO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312989"/>
                  </a:ext>
                </a:extLst>
              </a:tr>
              <a:tr h="441736">
                <a:tc>
                  <a:txBody>
                    <a:bodyPr/>
                    <a:lstStyle/>
                    <a:p>
                      <a:r>
                        <a:rPr lang="es-CO" dirty="0"/>
                        <a:t>Extra juicio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98912"/>
                  </a:ext>
                </a:extLst>
              </a:tr>
              <a:tr h="441736">
                <a:tc>
                  <a:txBody>
                    <a:bodyPr/>
                    <a:lstStyle/>
                    <a:p>
                      <a:r>
                        <a:rPr lang="es-CO" dirty="0"/>
                        <a:t>Matrimonio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846053"/>
                  </a:ext>
                </a:extLst>
              </a:tr>
              <a:tr h="441736">
                <a:tc>
                  <a:txBody>
                    <a:bodyPr/>
                    <a:lstStyle/>
                    <a:p>
                      <a:r>
                        <a:rPr lang="es-CO" dirty="0"/>
                        <a:t>Pagare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95705"/>
                  </a:ext>
                </a:extLst>
              </a:tr>
              <a:tr h="441736">
                <a:tc>
                  <a:txBody>
                    <a:bodyPr/>
                    <a:lstStyle/>
                    <a:p>
                      <a:r>
                        <a:rPr lang="es-CO" dirty="0"/>
                        <a:t>Contrato de arriendo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599476"/>
                  </a:ext>
                </a:extLst>
              </a:tr>
              <a:tr h="44173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008625"/>
                  </a:ext>
                </a:extLst>
              </a:tr>
            </a:tbl>
          </a:graphicData>
        </a:graphic>
      </p:graphicFrame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029A9D8-82D8-4600-86EB-B8B2E39760C0}"/>
              </a:ext>
            </a:extLst>
          </p:cNvPr>
          <p:cNvSpPr/>
          <p:nvPr/>
        </p:nvSpPr>
        <p:spPr>
          <a:xfrm>
            <a:off x="5692776" y="6112564"/>
            <a:ext cx="3600450" cy="4903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AÑADIR NUEVO DOCUMENTO</a:t>
            </a:r>
          </a:p>
        </p:txBody>
      </p:sp>
      <p:pic>
        <p:nvPicPr>
          <p:cNvPr id="10" name="Gráfico 9" descr="Ojo">
            <a:extLst>
              <a:ext uri="{FF2B5EF4-FFF2-40B4-BE49-F238E27FC236}">
                <a16:creationId xmlns:a16="http://schemas.microsoft.com/office/drawing/2014/main" id="{40711EEC-7E95-4FFE-ADC2-F4ADC4845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3225" y="1984375"/>
            <a:ext cx="555625" cy="555625"/>
          </a:xfrm>
          <a:prstGeom prst="rect">
            <a:avLst/>
          </a:prstGeom>
        </p:spPr>
      </p:pic>
      <p:pic>
        <p:nvPicPr>
          <p:cNvPr id="11" name="Gráfico 10" descr="Ojo">
            <a:extLst>
              <a:ext uri="{FF2B5EF4-FFF2-40B4-BE49-F238E27FC236}">
                <a16:creationId xmlns:a16="http://schemas.microsoft.com/office/drawing/2014/main" id="{2297B29F-7001-4057-A413-5CCD6DA7C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3224" y="2410965"/>
            <a:ext cx="555625" cy="555625"/>
          </a:xfrm>
          <a:prstGeom prst="rect">
            <a:avLst/>
          </a:prstGeom>
        </p:spPr>
      </p:pic>
      <p:pic>
        <p:nvPicPr>
          <p:cNvPr id="15" name="Gráfico 14" descr="Ojo">
            <a:extLst>
              <a:ext uri="{FF2B5EF4-FFF2-40B4-BE49-F238E27FC236}">
                <a16:creationId xmlns:a16="http://schemas.microsoft.com/office/drawing/2014/main" id="{FDAA1044-707E-4C17-B215-0176A6EBF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3224" y="2873375"/>
            <a:ext cx="555625" cy="555625"/>
          </a:xfrm>
          <a:prstGeom prst="rect">
            <a:avLst/>
          </a:prstGeom>
        </p:spPr>
      </p:pic>
      <p:pic>
        <p:nvPicPr>
          <p:cNvPr id="16" name="Gráfico 15" descr="Ojo">
            <a:extLst>
              <a:ext uri="{FF2B5EF4-FFF2-40B4-BE49-F238E27FC236}">
                <a16:creationId xmlns:a16="http://schemas.microsoft.com/office/drawing/2014/main" id="{6160461E-611C-4D27-8326-BDEC220DF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3223" y="3303587"/>
            <a:ext cx="555625" cy="555625"/>
          </a:xfrm>
          <a:prstGeom prst="rect">
            <a:avLst/>
          </a:prstGeom>
        </p:spPr>
      </p:pic>
      <p:pic>
        <p:nvPicPr>
          <p:cNvPr id="17" name="Gráfico 16" descr="Ojo">
            <a:extLst>
              <a:ext uri="{FF2B5EF4-FFF2-40B4-BE49-F238E27FC236}">
                <a16:creationId xmlns:a16="http://schemas.microsoft.com/office/drawing/2014/main" id="{D014699E-FD1C-4EA3-903D-3FE91E4B9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3222" y="3762375"/>
            <a:ext cx="555625" cy="555625"/>
          </a:xfrm>
          <a:prstGeom prst="rect">
            <a:avLst/>
          </a:prstGeom>
        </p:spPr>
      </p:pic>
      <p:pic>
        <p:nvPicPr>
          <p:cNvPr id="20" name="Gráfico 19" descr="Basura">
            <a:extLst>
              <a:ext uri="{FF2B5EF4-FFF2-40B4-BE49-F238E27FC236}">
                <a16:creationId xmlns:a16="http://schemas.microsoft.com/office/drawing/2014/main" id="{8F56EB93-5F5B-4B5A-9CD4-1171783C8B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47435" y="2063675"/>
            <a:ext cx="446090" cy="446090"/>
          </a:xfrm>
          <a:prstGeom prst="rect">
            <a:avLst/>
          </a:prstGeom>
        </p:spPr>
      </p:pic>
      <p:pic>
        <p:nvPicPr>
          <p:cNvPr id="21" name="Gráfico 20" descr="Basura">
            <a:extLst>
              <a:ext uri="{FF2B5EF4-FFF2-40B4-BE49-F238E27FC236}">
                <a16:creationId xmlns:a16="http://schemas.microsoft.com/office/drawing/2014/main" id="{DF2780D5-88D8-43CA-9FA7-0ECA70070A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35529" y="2489918"/>
            <a:ext cx="446090" cy="446090"/>
          </a:xfrm>
          <a:prstGeom prst="rect">
            <a:avLst/>
          </a:prstGeom>
        </p:spPr>
      </p:pic>
      <p:pic>
        <p:nvPicPr>
          <p:cNvPr id="35" name="Gráfico 34" descr="Basura">
            <a:extLst>
              <a:ext uri="{FF2B5EF4-FFF2-40B4-BE49-F238E27FC236}">
                <a16:creationId xmlns:a16="http://schemas.microsoft.com/office/drawing/2014/main" id="{ED2E5770-3521-4DE8-98D1-040715E2C7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35529" y="2928142"/>
            <a:ext cx="446090" cy="446090"/>
          </a:xfrm>
          <a:prstGeom prst="rect">
            <a:avLst/>
          </a:prstGeom>
        </p:spPr>
      </p:pic>
      <p:pic>
        <p:nvPicPr>
          <p:cNvPr id="37" name="Gráfico 36" descr="Basura">
            <a:extLst>
              <a:ext uri="{FF2B5EF4-FFF2-40B4-BE49-F238E27FC236}">
                <a16:creationId xmlns:a16="http://schemas.microsoft.com/office/drawing/2014/main" id="{0F2D9B6A-E76C-4A53-91A0-2A2CEBF141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25210" y="3374232"/>
            <a:ext cx="446090" cy="446090"/>
          </a:xfrm>
          <a:prstGeom prst="rect">
            <a:avLst/>
          </a:prstGeom>
        </p:spPr>
      </p:pic>
      <p:pic>
        <p:nvPicPr>
          <p:cNvPr id="39" name="Gráfico 38" descr="Basura">
            <a:extLst>
              <a:ext uri="{FF2B5EF4-FFF2-40B4-BE49-F238E27FC236}">
                <a16:creationId xmlns:a16="http://schemas.microsoft.com/office/drawing/2014/main" id="{827C0C38-730B-4DCE-B082-B4AF03CC2A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25208" y="3817142"/>
            <a:ext cx="446090" cy="44609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6830A42-A07C-43EE-8F2D-CBAD4FA8A05A}"/>
              </a:ext>
            </a:extLst>
          </p:cNvPr>
          <p:cNvSpPr/>
          <p:nvPr/>
        </p:nvSpPr>
        <p:spPr>
          <a:xfrm>
            <a:off x="2857500" y="508000"/>
            <a:ext cx="5905500" cy="525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4FCF10-5564-4493-B251-210F0C960953}"/>
              </a:ext>
            </a:extLst>
          </p:cNvPr>
          <p:cNvSpPr/>
          <p:nvPr/>
        </p:nvSpPr>
        <p:spPr>
          <a:xfrm>
            <a:off x="3329608" y="1544514"/>
            <a:ext cx="2690191" cy="49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C0881D-D910-4407-9941-FA01BB24E005}"/>
              </a:ext>
            </a:extLst>
          </p:cNvPr>
          <p:cNvSpPr txBox="1"/>
          <p:nvPr/>
        </p:nvSpPr>
        <p:spPr>
          <a:xfrm>
            <a:off x="3253409" y="1027079"/>
            <a:ext cx="284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Nombre documento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127864A-8E6D-4C3D-A94C-2D55B3B82B2B}"/>
              </a:ext>
            </a:extLst>
          </p:cNvPr>
          <p:cNvSpPr/>
          <p:nvPr/>
        </p:nvSpPr>
        <p:spPr>
          <a:xfrm>
            <a:off x="3595206" y="2735991"/>
            <a:ext cx="490330" cy="490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FD7DB37-0A01-43BB-BC5E-2D6C53BA5EE2}"/>
              </a:ext>
            </a:extLst>
          </p:cNvPr>
          <p:cNvSpPr/>
          <p:nvPr/>
        </p:nvSpPr>
        <p:spPr>
          <a:xfrm>
            <a:off x="5451891" y="2723279"/>
            <a:ext cx="490330" cy="490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83DA50D-480E-4DCB-A9A3-C7B179A39A05}"/>
              </a:ext>
            </a:extLst>
          </p:cNvPr>
          <p:cNvSpPr txBox="1"/>
          <p:nvPr/>
        </p:nvSpPr>
        <p:spPr>
          <a:xfrm>
            <a:off x="3366605" y="2180132"/>
            <a:ext cx="284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Pagos en línea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752A28E-99DD-474F-B998-B20FD0E8911A}"/>
              </a:ext>
            </a:extLst>
          </p:cNvPr>
          <p:cNvSpPr txBox="1"/>
          <p:nvPr/>
        </p:nvSpPr>
        <p:spPr>
          <a:xfrm>
            <a:off x="3652355" y="3131204"/>
            <a:ext cx="37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si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37AD88F-C93B-476A-B779-5548204A2556}"/>
              </a:ext>
            </a:extLst>
          </p:cNvPr>
          <p:cNvSpPr txBox="1"/>
          <p:nvPr/>
        </p:nvSpPr>
        <p:spPr>
          <a:xfrm>
            <a:off x="5483640" y="3131204"/>
            <a:ext cx="5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2AC05D0E-F948-4837-81A2-E7F765AD06CD}"/>
              </a:ext>
            </a:extLst>
          </p:cNvPr>
          <p:cNvSpPr/>
          <p:nvPr/>
        </p:nvSpPr>
        <p:spPr>
          <a:xfrm>
            <a:off x="3558209" y="4094988"/>
            <a:ext cx="490330" cy="490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260FEE6-E889-4FA9-B784-960FEA20F202}"/>
              </a:ext>
            </a:extLst>
          </p:cNvPr>
          <p:cNvSpPr/>
          <p:nvPr/>
        </p:nvSpPr>
        <p:spPr>
          <a:xfrm>
            <a:off x="5414894" y="4082276"/>
            <a:ext cx="490330" cy="490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19FB606-5CA6-412C-AA66-8965E8D4A779}"/>
              </a:ext>
            </a:extLst>
          </p:cNvPr>
          <p:cNvSpPr txBox="1"/>
          <p:nvPr/>
        </p:nvSpPr>
        <p:spPr>
          <a:xfrm>
            <a:off x="3329608" y="3539129"/>
            <a:ext cx="284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Habilitado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536CBCE-FC41-45CA-834B-4F956FF5C114}"/>
              </a:ext>
            </a:extLst>
          </p:cNvPr>
          <p:cNvSpPr txBox="1"/>
          <p:nvPr/>
        </p:nvSpPr>
        <p:spPr>
          <a:xfrm>
            <a:off x="3615358" y="4490201"/>
            <a:ext cx="37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si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10E2EC1-0A13-43C4-9E69-3EF80B480762}"/>
              </a:ext>
            </a:extLst>
          </p:cNvPr>
          <p:cNvSpPr txBox="1"/>
          <p:nvPr/>
        </p:nvSpPr>
        <p:spPr>
          <a:xfrm>
            <a:off x="5446643" y="4490201"/>
            <a:ext cx="5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78AC3E4-5C8D-4CF2-B521-8F26EC678D2E}"/>
              </a:ext>
            </a:extLst>
          </p:cNvPr>
          <p:cNvSpPr txBox="1"/>
          <p:nvPr/>
        </p:nvSpPr>
        <p:spPr>
          <a:xfrm>
            <a:off x="3366604" y="5141020"/>
            <a:ext cx="284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Adjunto 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7A094F3C-F393-4EDE-AE24-70D65A39D6C5}"/>
              </a:ext>
            </a:extLst>
          </p:cNvPr>
          <p:cNvSpPr/>
          <p:nvPr/>
        </p:nvSpPr>
        <p:spPr>
          <a:xfrm>
            <a:off x="7342461" y="5049662"/>
            <a:ext cx="1138723" cy="5624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AÑADIR</a:t>
            </a:r>
          </a:p>
        </p:txBody>
      </p:sp>
      <p:sp>
        <p:nvSpPr>
          <p:cNvPr id="52" name="Gráfico 49" descr="Clip">
            <a:extLst>
              <a:ext uri="{FF2B5EF4-FFF2-40B4-BE49-F238E27FC236}">
                <a16:creationId xmlns:a16="http://schemas.microsoft.com/office/drawing/2014/main" id="{90502AA1-43D4-4DC1-9553-E5DBE050048C}"/>
              </a:ext>
            </a:extLst>
          </p:cNvPr>
          <p:cNvSpPr/>
          <p:nvPr/>
        </p:nvSpPr>
        <p:spPr>
          <a:xfrm>
            <a:off x="5080657" y="5164525"/>
            <a:ext cx="233942" cy="517136"/>
          </a:xfrm>
          <a:custGeom>
            <a:avLst/>
            <a:gdLst>
              <a:gd name="connsiteX0" fmla="*/ 116971 w 233942"/>
              <a:gd name="connsiteY0" fmla="*/ 517136 h 517136"/>
              <a:gd name="connsiteX1" fmla="*/ 0 w 233942"/>
              <a:gd name="connsiteY1" fmla="*/ 400165 h 517136"/>
              <a:gd name="connsiteX2" fmla="*/ 0 w 233942"/>
              <a:gd name="connsiteY2" fmla="*/ 86189 h 517136"/>
              <a:gd name="connsiteX3" fmla="*/ 86189 w 233942"/>
              <a:gd name="connsiteY3" fmla="*/ 0 h 517136"/>
              <a:gd name="connsiteX4" fmla="*/ 172379 w 233942"/>
              <a:gd name="connsiteY4" fmla="*/ 86189 h 517136"/>
              <a:gd name="connsiteX5" fmla="*/ 172379 w 233942"/>
              <a:gd name="connsiteY5" fmla="*/ 375540 h 517136"/>
              <a:gd name="connsiteX6" fmla="*/ 116971 w 233942"/>
              <a:gd name="connsiteY6" fmla="*/ 430947 h 517136"/>
              <a:gd name="connsiteX7" fmla="*/ 61564 w 233942"/>
              <a:gd name="connsiteY7" fmla="*/ 375540 h 517136"/>
              <a:gd name="connsiteX8" fmla="*/ 61564 w 233942"/>
              <a:gd name="connsiteY8" fmla="*/ 227786 h 517136"/>
              <a:gd name="connsiteX9" fmla="*/ 98502 w 233942"/>
              <a:gd name="connsiteY9" fmla="*/ 227786 h 517136"/>
              <a:gd name="connsiteX10" fmla="*/ 98502 w 233942"/>
              <a:gd name="connsiteY10" fmla="*/ 375540 h 517136"/>
              <a:gd name="connsiteX11" fmla="*/ 116971 w 233942"/>
              <a:gd name="connsiteY11" fmla="*/ 394009 h 517136"/>
              <a:gd name="connsiteX12" fmla="*/ 135440 w 233942"/>
              <a:gd name="connsiteY12" fmla="*/ 375540 h 517136"/>
              <a:gd name="connsiteX13" fmla="*/ 135440 w 233942"/>
              <a:gd name="connsiteY13" fmla="*/ 86189 h 517136"/>
              <a:gd name="connsiteX14" fmla="*/ 86189 w 233942"/>
              <a:gd name="connsiteY14" fmla="*/ 36938 h 517136"/>
              <a:gd name="connsiteX15" fmla="*/ 36938 w 233942"/>
              <a:gd name="connsiteY15" fmla="*/ 86189 h 517136"/>
              <a:gd name="connsiteX16" fmla="*/ 36938 w 233942"/>
              <a:gd name="connsiteY16" fmla="*/ 400165 h 517136"/>
              <a:gd name="connsiteX17" fmla="*/ 116971 w 233942"/>
              <a:gd name="connsiteY17" fmla="*/ 480198 h 517136"/>
              <a:gd name="connsiteX18" fmla="*/ 197004 w 233942"/>
              <a:gd name="connsiteY18" fmla="*/ 400165 h 517136"/>
              <a:gd name="connsiteX19" fmla="*/ 197004 w 233942"/>
              <a:gd name="connsiteY19" fmla="*/ 270881 h 517136"/>
              <a:gd name="connsiteX20" fmla="*/ 233943 w 233942"/>
              <a:gd name="connsiteY20" fmla="*/ 270881 h 517136"/>
              <a:gd name="connsiteX21" fmla="*/ 233943 w 233942"/>
              <a:gd name="connsiteY21" fmla="*/ 400165 h 517136"/>
              <a:gd name="connsiteX22" fmla="*/ 116971 w 233942"/>
              <a:gd name="connsiteY22" fmla="*/ 517136 h 51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33942" h="517136">
                <a:moveTo>
                  <a:pt x="116971" y="517136"/>
                </a:moveTo>
                <a:cubicBezTo>
                  <a:pt x="52329" y="517136"/>
                  <a:pt x="0" y="464807"/>
                  <a:pt x="0" y="400165"/>
                </a:cubicBezTo>
                <a:lnTo>
                  <a:pt x="0" y="86189"/>
                </a:lnTo>
                <a:cubicBezTo>
                  <a:pt x="0" y="38785"/>
                  <a:pt x="38785" y="0"/>
                  <a:pt x="86189" y="0"/>
                </a:cubicBezTo>
                <a:cubicBezTo>
                  <a:pt x="133594" y="0"/>
                  <a:pt x="172379" y="38785"/>
                  <a:pt x="172379" y="86189"/>
                </a:cubicBezTo>
                <a:lnTo>
                  <a:pt x="172379" y="375540"/>
                </a:lnTo>
                <a:cubicBezTo>
                  <a:pt x="172379" y="406321"/>
                  <a:pt x="147753" y="430947"/>
                  <a:pt x="116971" y="430947"/>
                </a:cubicBezTo>
                <a:cubicBezTo>
                  <a:pt x="86189" y="430947"/>
                  <a:pt x="61564" y="406321"/>
                  <a:pt x="61564" y="375540"/>
                </a:cubicBezTo>
                <a:lnTo>
                  <a:pt x="61564" y="227786"/>
                </a:lnTo>
                <a:lnTo>
                  <a:pt x="98502" y="227786"/>
                </a:lnTo>
                <a:lnTo>
                  <a:pt x="98502" y="375540"/>
                </a:lnTo>
                <a:cubicBezTo>
                  <a:pt x="98502" y="386005"/>
                  <a:pt x="106505" y="394009"/>
                  <a:pt x="116971" y="394009"/>
                </a:cubicBezTo>
                <a:cubicBezTo>
                  <a:pt x="127437" y="394009"/>
                  <a:pt x="135440" y="386005"/>
                  <a:pt x="135440" y="375540"/>
                </a:cubicBezTo>
                <a:lnTo>
                  <a:pt x="135440" y="86189"/>
                </a:lnTo>
                <a:cubicBezTo>
                  <a:pt x="135440" y="59101"/>
                  <a:pt x="113278" y="36938"/>
                  <a:pt x="86189" y="36938"/>
                </a:cubicBezTo>
                <a:cubicBezTo>
                  <a:pt x="59101" y="36938"/>
                  <a:pt x="36938" y="59101"/>
                  <a:pt x="36938" y="86189"/>
                </a:cubicBezTo>
                <a:lnTo>
                  <a:pt x="36938" y="400165"/>
                </a:lnTo>
                <a:cubicBezTo>
                  <a:pt x="36938" y="444491"/>
                  <a:pt x="72645" y="480198"/>
                  <a:pt x="116971" y="480198"/>
                </a:cubicBezTo>
                <a:cubicBezTo>
                  <a:pt x="161297" y="480198"/>
                  <a:pt x="197004" y="444491"/>
                  <a:pt x="197004" y="400165"/>
                </a:cubicBezTo>
                <a:lnTo>
                  <a:pt x="197004" y="270881"/>
                </a:lnTo>
                <a:lnTo>
                  <a:pt x="233943" y="270881"/>
                </a:lnTo>
                <a:lnTo>
                  <a:pt x="233943" y="400165"/>
                </a:lnTo>
                <a:cubicBezTo>
                  <a:pt x="233943" y="464807"/>
                  <a:pt x="181613" y="517136"/>
                  <a:pt x="116971" y="517136"/>
                </a:cubicBezTo>
                <a:close/>
              </a:path>
            </a:pathLst>
          </a:custGeom>
          <a:solidFill>
            <a:srgbClr val="FFFFFF"/>
          </a:solidFill>
          <a:ln w="615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4712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78B704E-45D4-4BC0-9336-63877394B4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E74EF224-1F05-4377-9689-E2AA8517AF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D0F8058-3769-4723-9E12-37ABD86701DA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Gráfico 5" descr="Signo de intercalación hacia la izquierda">
            <a:extLst>
              <a:ext uri="{FF2B5EF4-FFF2-40B4-BE49-F238E27FC236}">
                <a16:creationId xmlns:a16="http://schemas.microsoft.com/office/drawing/2014/main" id="{5D15F94D-0458-4E2A-8E57-C14125E9C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52400" y="2895600"/>
            <a:ext cx="533400" cy="5334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7A58A29-C1CC-47DF-A20F-0C63D97FAFBC}"/>
              </a:ext>
            </a:extLst>
          </p:cNvPr>
          <p:cNvSpPr txBox="1"/>
          <p:nvPr/>
        </p:nvSpPr>
        <p:spPr>
          <a:xfrm>
            <a:off x="546100" y="241300"/>
            <a:ext cx="539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bg1"/>
                </a:solidFill>
              </a:rPr>
              <a:t>MIS DOCUMENTOS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C13003B4-4607-46D7-A4EA-85216A3DA405}"/>
              </a:ext>
            </a:extLst>
          </p:cNvPr>
          <p:cNvSpPr/>
          <p:nvPr/>
        </p:nvSpPr>
        <p:spPr>
          <a:xfrm>
            <a:off x="9538804" y="6112564"/>
            <a:ext cx="2259496" cy="4903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GUARDAR CAMBIOS</a:t>
            </a:r>
          </a:p>
        </p:txBody>
      </p:sp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229569C3-C65F-4F07-8831-607014E9D186}"/>
              </a:ext>
            </a:extLst>
          </p:cNvPr>
          <p:cNvGraphicFramePr>
            <a:graphicFrameLocks noGrp="1"/>
          </p:cNvGraphicFramePr>
          <p:nvPr/>
        </p:nvGraphicFramePr>
        <p:xfrm>
          <a:off x="679450" y="2063675"/>
          <a:ext cx="11118850" cy="264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3250">
                  <a:extLst>
                    <a:ext uri="{9D8B030D-6E8A-4147-A177-3AD203B41FA5}">
                      <a16:colId xmlns:a16="http://schemas.microsoft.com/office/drawing/2014/main" val="799687886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397141577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37681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83395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812654580"/>
                    </a:ext>
                  </a:extLst>
                </a:gridCol>
              </a:tblGrid>
              <a:tr h="435685">
                <a:tc>
                  <a:txBody>
                    <a:bodyPr/>
                    <a:lstStyle/>
                    <a:p>
                      <a:r>
                        <a:rPr lang="es-CO" dirty="0"/>
                        <a:t>NOMBRE DEL 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ADMITE PAGO EN LÍNEA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HABILITADO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312989"/>
                  </a:ext>
                </a:extLst>
              </a:tr>
              <a:tr h="441736">
                <a:tc>
                  <a:txBody>
                    <a:bodyPr/>
                    <a:lstStyle/>
                    <a:p>
                      <a:r>
                        <a:rPr lang="es-CO" dirty="0"/>
                        <a:t>Extra juicio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98912"/>
                  </a:ext>
                </a:extLst>
              </a:tr>
              <a:tr h="441736">
                <a:tc>
                  <a:txBody>
                    <a:bodyPr/>
                    <a:lstStyle/>
                    <a:p>
                      <a:r>
                        <a:rPr lang="es-CO" dirty="0"/>
                        <a:t>Matrimonio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846053"/>
                  </a:ext>
                </a:extLst>
              </a:tr>
              <a:tr h="441736">
                <a:tc>
                  <a:txBody>
                    <a:bodyPr/>
                    <a:lstStyle/>
                    <a:p>
                      <a:r>
                        <a:rPr lang="es-CO" dirty="0"/>
                        <a:t>Pagare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95705"/>
                  </a:ext>
                </a:extLst>
              </a:tr>
              <a:tr h="441736">
                <a:tc>
                  <a:txBody>
                    <a:bodyPr/>
                    <a:lstStyle/>
                    <a:p>
                      <a:r>
                        <a:rPr lang="es-CO" dirty="0"/>
                        <a:t>Contrato de arriendo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599476"/>
                  </a:ext>
                </a:extLst>
              </a:tr>
              <a:tr h="44173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008625"/>
                  </a:ext>
                </a:extLst>
              </a:tr>
            </a:tbl>
          </a:graphicData>
        </a:graphic>
      </p:graphicFrame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029A9D8-82D8-4600-86EB-B8B2E39760C0}"/>
              </a:ext>
            </a:extLst>
          </p:cNvPr>
          <p:cNvSpPr/>
          <p:nvPr/>
        </p:nvSpPr>
        <p:spPr>
          <a:xfrm>
            <a:off x="5692776" y="6112564"/>
            <a:ext cx="3600450" cy="4903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AÑADIR NUEVO DOCUMENTO</a:t>
            </a:r>
          </a:p>
        </p:txBody>
      </p:sp>
      <p:pic>
        <p:nvPicPr>
          <p:cNvPr id="10" name="Gráfico 9" descr="Ojo">
            <a:extLst>
              <a:ext uri="{FF2B5EF4-FFF2-40B4-BE49-F238E27FC236}">
                <a16:creationId xmlns:a16="http://schemas.microsoft.com/office/drawing/2014/main" id="{40711EEC-7E95-4FFE-ADC2-F4ADC4845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3225" y="1984375"/>
            <a:ext cx="555625" cy="555625"/>
          </a:xfrm>
          <a:prstGeom prst="rect">
            <a:avLst/>
          </a:prstGeom>
        </p:spPr>
      </p:pic>
      <p:pic>
        <p:nvPicPr>
          <p:cNvPr id="11" name="Gráfico 10" descr="Ojo">
            <a:extLst>
              <a:ext uri="{FF2B5EF4-FFF2-40B4-BE49-F238E27FC236}">
                <a16:creationId xmlns:a16="http://schemas.microsoft.com/office/drawing/2014/main" id="{2297B29F-7001-4057-A413-5CCD6DA7C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3224" y="2410965"/>
            <a:ext cx="555625" cy="555625"/>
          </a:xfrm>
          <a:prstGeom prst="rect">
            <a:avLst/>
          </a:prstGeom>
        </p:spPr>
      </p:pic>
      <p:pic>
        <p:nvPicPr>
          <p:cNvPr id="15" name="Gráfico 14" descr="Ojo">
            <a:extLst>
              <a:ext uri="{FF2B5EF4-FFF2-40B4-BE49-F238E27FC236}">
                <a16:creationId xmlns:a16="http://schemas.microsoft.com/office/drawing/2014/main" id="{FDAA1044-707E-4C17-B215-0176A6EBF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3224" y="2873375"/>
            <a:ext cx="555625" cy="555625"/>
          </a:xfrm>
          <a:prstGeom prst="rect">
            <a:avLst/>
          </a:prstGeom>
        </p:spPr>
      </p:pic>
      <p:pic>
        <p:nvPicPr>
          <p:cNvPr id="16" name="Gráfico 15" descr="Ojo">
            <a:extLst>
              <a:ext uri="{FF2B5EF4-FFF2-40B4-BE49-F238E27FC236}">
                <a16:creationId xmlns:a16="http://schemas.microsoft.com/office/drawing/2014/main" id="{6160461E-611C-4D27-8326-BDEC220DF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3223" y="3303587"/>
            <a:ext cx="555625" cy="555625"/>
          </a:xfrm>
          <a:prstGeom prst="rect">
            <a:avLst/>
          </a:prstGeom>
        </p:spPr>
      </p:pic>
      <p:pic>
        <p:nvPicPr>
          <p:cNvPr id="17" name="Gráfico 16" descr="Ojo">
            <a:extLst>
              <a:ext uri="{FF2B5EF4-FFF2-40B4-BE49-F238E27FC236}">
                <a16:creationId xmlns:a16="http://schemas.microsoft.com/office/drawing/2014/main" id="{D014699E-FD1C-4EA3-903D-3FE91E4B9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3222" y="3762375"/>
            <a:ext cx="555625" cy="555625"/>
          </a:xfrm>
          <a:prstGeom prst="rect">
            <a:avLst/>
          </a:prstGeom>
        </p:spPr>
      </p:pic>
      <p:pic>
        <p:nvPicPr>
          <p:cNvPr id="20" name="Gráfico 19" descr="Basura">
            <a:extLst>
              <a:ext uri="{FF2B5EF4-FFF2-40B4-BE49-F238E27FC236}">
                <a16:creationId xmlns:a16="http://schemas.microsoft.com/office/drawing/2014/main" id="{8F56EB93-5F5B-4B5A-9CD4-1171783C8B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47435" y="2063675"/>
            <a:ext cx="446090" cy="446090"/>
          </a:xfrm>
          <a:prstGeom prst="rect">
            <a:avLst/>
          </a:prstGeom>
        </p:spPr>
      </p:pic>
      <p:pic>
        <p:nvPicPr>
          <p:cNvPr id="21" name="Gráfico 20" descr="Basura">
            <a:extLst>
              <a:ext uri="{FF2B5EF4-FFF2-40B4-BE49-F238E27FC236}">
                <a16:creationId xmlns:a16="http://schemas.microsoft.com/office/drawing/2014/main" id="{DF2780D5-88D8-43CA-9FA7-0ECA70070A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35529" y="2489918"/>
            <a:ext cx="446090" cy="446090"/>
          </a:xfrm>
          <a:prstGeom prst="rect">
            <a:avLst/>
          </a:prstGeom>
        </p:spPr>
      </p:pic>
      <p:pic>
        <p:nvPicPr>
          <p:cNvPr id="35" name="Gráfico 34" descr="Basura">
            <a:extLst>
              <a:ext uri="{FF2B5EF4-FFF2-40B4-BE49-F238E27FC236}">
                <a16:creationId xmlns:a16="http://schemas.microsoft.com/office/drawing/2014/main" id="{ED2E5770-3521-4DE8-98D1-040715E2C7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35529" y="2928142"/>
            <a:ext cx="446090" cy="446090"/>
          </a:xfrm>
          <a:prstGeom prst="rect">
            <a:avLst/>
          </a:prstGeom>
        </p:spPr>
      </p:pic>
      <p:pic>
        <p:nvPicPr>
          <p:cNvPr id="37" name="Gráfico 36" descr="Basura">
            <a:extLst>
              <a:ext uri="{FF2B5EF4-FFF2-40B4-BE49-F238E27FC236}">
                <a16:creationId xmlns:a16="http://schemas.microsoft.com/office/drawing/2014/main" id="{0F2D9B6A-E76C-4A53-91A0-2A2CEBF141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25210" y="3374232"/>
            <a:ext cx="446090" cy="446090"/>
          </a:xfrm>
          <a:prstGeom prst="rect">
            <a:avLst/>
          </a:prstGeom>
        </p:spPr>
      </p:pic>
      <p:pic>
        <p:nvPicPr>
          <p:cNvPr id="39" name="Gráfico 38" descr="Basura">
            <a:extLst>
              <a:ext uri="{FF2B5EF4-FFF2-40B4-BE49-F238E27FC236}">
                <a16:creationId xmlns:a16="http://schemas.microsoft.com/office/drawing/2014/main" id="{827C0C38-730B-4DCE-B082-B4AF03CC2A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25208" y="3817142"/>
            <a:ext cx="446090" cy="446090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08B870B5-E6EE-4C82-AA46-7F3C81FF328A}"/>
              </a:ext>
            </a:extLst>
          </p:cNvPr>
          <p:cNvGrpSpPr/>
          <p:nvPr/>
        </p:nvGrpSpPr>
        <p:grpSpPr>
          <a:xfrm>
            <a:off x="-2651677" y="0"/>
            <a:ext cx="2743200" cy="6858000"/>
            <a:chOff x="0" y="0"/>
            <a:chExt cx="2743200" cy="6858000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45222952-AB61-4329-AD02-1D40CC8E05A7}"/>
                </a:ext>
              </a:extLst>
            </p:cNvPr>
            <p:cNvSpPr/>
            <p:nvPr/>
          </p:nvSpPr>
          <p:spPr>
            <a:xfrm>
              <a:off x="0" y="0"/>
              <a:ext cx="2743200" cy="685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4A8A88F6-4057-44BC-B683-C15FBD0CD41D}"/>
                </a:ext>
              </a:extLst>
            </p:cNvPr>
            <p:cNvSpPr txBox="1"/>
            <p:nvPr/>
          </p:nvSpPr>
          <p:spPr>
            <a:xfrm>
              <a:off x="139700" y="127000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>
                  <a:solidFill>
                    <a:schemeClr val="bg1"/>
                  </a:solidFill>
                </a:rPr>
                <a:t>MIS HORARIOS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A28EDFE1-CEA8-4E69-B29B-CF3BDBA5E26C}"/>
                </a:ext>
              </a:extLst>
            </p:cNvPr>
            <p:cNvSpPr txBox="1"/>
            <p:nvPr/>
          </p:nvSpPr>
          <p:spPr>
            <a:xfrm>
              <a:off x="139700" y="558800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>
                  <a:solidFill>
                    <a:schemeClr val="bg1"/>
                  </a:solidFill>
                </a:rPr>
                <a:t>MIS DOCUMENTOS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DDD4B4A0-7568-4A15-8AE6-E3621436AF8B}"/>
                </a:ext>
              </a:extLst>
            </p:cNvPr>
            <p:cNvSpPr txBox="1"/>
            <p:nvPr/>
          </p:nvSpPr>
          <p:spPr>
            <a:xfrm>
              <a:off x="152400" y="6114534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CO" dirty="0">
                  <a:solidFill>
                    <a:schemeClr val="bg1"/>
                  </a:solidFill>
                </a:rPr>
                <a:t>CERRAR CESION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6C4D6CDA-5898-4651-A2E0-F957420EA841}"/>
                </a:ext>
              </a:extLst>
            </p:cNvPr>
            <p:cNvSpPr txBox="1"/>
            <p:nvPr/>
          </p:nvSpPr>
          <p:spPr>
            <a:xfrm>
              <a:off x="139700" y="997466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>
                  <a:solidFill>
                    <a:schemeClr val="bg1"/>
                  </a:solidFill>
                </a:rPr>
                <a:t>MIS ATENCIONES</a:t>
              </a:r>
            </a:p>
          </p:txBody>
        </p:sp>
      </p:grpSp>
      <p:pic>
        <p:nvPicPr>
          <p:cNvPr id="28" name="Gráfico 27" descr="Cursor">
            <a:extLst>
              <a:ext uri="{FF2B5EF4-FFF2-40B4-BE49-F238E27FC236}">
                <a16:creationId xmlns:a16="http://schemas.microsoft.com/office/drawing/2014/main" id="{C072E660-E6C5-4232-B341-A730621065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10808" y="59916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95 0 L 0.21003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25 L -3.125E-6 0.02523 C -0.00494 0.01944 -0.01146 0.0169 -0.01458 0.00856 C -0.01536 0.00694 -0.01575 0.00463 -0.01666 0.00347 C -0.01797 0.00162 -0.01953 0.00092 -0.02083 2.22222E-6 C -0.02265 -0.00185 -0.02435 -0.00371 -0.02604 -0.00556 C -0.02994 -0.00996 -0.03346 -0.01459 -0.0375 -0.01806 C -0.04036 -0.02037 -0.0431 -0.02292 -0.04583 -0.02523 C -0.0483 -0.02732 -0.05091 -0.02847 -0.05312 -0.03102 C -0.05573 -0.0331 -0.05781 -0.0375 -0.06041 -0.03959 C -0.06237 -0.04121 -0.06471 -0.04074 -0.06666 -0.04121 C -0.06888 -0.04259 -0.07096 -0.04375 -0.07291 -0.04468 C -0.07513 -0.04653 -0.07708 -0.04884 -0.07916 -0.05023 C -0.08021 -0.05116 -0.08138 -0.05116 -0.08229 -0.05185 C -0.08346 -0.05301 -0.08437 -0.05486 -0.08541 -0.05579 C -0.0875 -0.05695 -0.08958 -0.0581 -0.09166 -0.05926 L -0.09479 -0.06111 C -0.09583 -0.06181 -0.097 -0.06227 -0.09791 -0.06297 C -0.09974 -0.06389 -0.10143 -0.06528 -0.10312 -0.06621 C -0.10521 -0.06759 -0.10742 -0.06875 -0.10937 -0.06968 C -0.11119 -0.07107 -0.11289 -0.07222 -0.11458 -0.07338 C -0.12005 -0.07778 -0.11784 -0.07732 -0.12396 -0.08079 C -0.12617 -0.08195 -0.13138 -0.08357 -0.13333 -0.08426 C -0.13619 -0.08658 -0.13919 -0.08843 -0.14166 -0.09121 C -0.14271 -0.09259 -0.14375 -0.09422 -0.14479 -0.09468 C -0.15872 -0.10533 -0.13737 -0.08611 -0.15416 -0.10023 C -0.15534 -0.10116 -0.15612 -0.10301 -0.15729 -0.10371 C -0.17409 -0.11459 -0.15078 -0.09584 -0.16771 -0.10926 C -0.17057 -0.11158 -0.17304 -0.11505 -0.17604 -0.11621 C -0.18606 -0.12084 -0.17369 -0.11505 -0.18541 -0.12153 C -0.18685 -0.12269 -0.18828 -0.12315 -0.18958 -0.12338 C -0.19244 -0.12662 -0.19362 -0.12847 -0.19687 -0.13079 C -0.19896 -0.13218 -0.20117 -0.13264 -0.20312 -0.13426 C -0.20664 -0.13658 -0.21067 -0.1375 -0.21354 -0.14121 C -0.21992 -0.15 -0.21666 -0.14769 -0.22291 -0.15023 C -0.22539 -0.15463 -0.22721 -0.15787 -0.23021 -0.16111 C -0.23125 -0.16227 -0.23242 -0.16227 -0.23333 -0.16273 C -0.2345 -0.16389 -0.23541 -0.16528 -0.23646 -0.16621 C -0.24179 -0.17084 -0.23932 -0.16389 -0.24583 -0.17523 C -0.25416 -0.18935 -0.24987 -0.18658 -0.25729 -0.18935 C -0.25833 -0.19121 -0.25924 -0.19352 -0.26041 -0.19491 C -0.26146 -0.19584 -0.26263 -0.19584 -0.26354 -0.19653 C -0.26497 -0.19769 -0.26653 -0.19884 -0.26771 -0.20023 C -0.26901 -0.20185 -0.26966 -0.20417 -0.27083 -0.20579 C -0.27187 -0.20695 -0.27304 -0.20695 -0.27396 -0.20764 C -0.28216 -0.21435 -0.27239 -0.2081 -0.28021 -0.21273 C -0.28216 -0.21505 -0.28919 -0.22454 -0.29062 -0.22523 L -0.29375 -0.22709 C -0.30143 -0.24445 -0.29297 -0.22778 -0.3 -0.23588 C -0.3013 -0.2375 -0.30195 -0.23982 -0.30312 -0.24121 C -0.30416 -0.24236 -0.30534 -0.24213 -0.30625 -0.24306 C -0.31666 -0.25278 -0.3082 -0.24908 -0.31875 -0.25209 C -0.32018 -0.25324 -0.32161 -0.25463 -0.32304 -0.25556 C -0.32396 -0.25648 -0.32513 -0.25648 -0.32604 -0.25741 C -0.33437 -0.26551 -0.32617 -0.26111 -0.33437 -0.26459 C -0.33541 -0.26574 -0.33646 -0.26736 -0.33763 -0.26806 C -0.35143 -0.27824 -0.33372 -0.2632 -0.34492 -0.27153 C -0.34765 -0.27384 -0.35026 -0.27732 -0.35312 -0.27871 C -0.35416 -0.2794 -0.35534 -0.27986 -0.35625 -0.28056 C -0.35742 -0.28172 -0.35833 -0.28334 -0.35937 -0.28403 C -0.36041 -0.28496 -0.36159 -0.28519 -0.3625 -0.28588 C -0.36393 -0.28704 -0.36536 -0.28866 -0.36666 -0.28959 C -0.36771 -0.29051 -0.36888 -0.29051 -0.36979 -0.29121 C -0.3806 -0.30162 -0.37213 -0.2963 -0.37916 -0.30047 C -0.38307 -0.31019 -0.37916 -0.30255 -0.38437 -0.30741 C -0.39518 -0.31783 -0.38672 -0.31273 -0.39375 -0.31621 C -0.39453 -0.31852 -0.39505 -0.32037 -0.39583 -0.32176 C -0.39674 -0.32315 -0.39804 -0.32431 -0.39896 -0.32547 C -0.40182 -0.32894 -0.40494 -0.33195 -0.40729 -0.33588 C -0.41132 -0.34329 -0.40924 -0.34051 -0.41354 -0.34537 C -0.41432 -0.34699 -0.41471 -0.34908 -0.41562 -0.35023 C -0.41653 -0.35209 -0.41784 -0.35139 -0.41875 -0.35209 C -0.41992 -0.35301 -0.42083 -0.35486 -0.42187 -0.35579 C -0.42747 -0.37037 -0.42018 -0.35301 -0.42708 -0.36459 C -0.42799 -0.36621 -0.42825 -0.36852 -0.42916 -0.37037 C -0.43112 -0.37315 -0.43333 -0.375 -0.43541 -0.37709 L -0.43854 -0.38079 C -0.44375 -0.39815 -0.43737 -0.38079 -0.44375 -0.38959 C -0.45052 -0.39908 -0.44114 -0.39236 -0.44896 -0.39676 C -0.4582 -0.4125 -0.44661 -0.39329 -0.45521 -0.40579 C -0.45638 -0.40787 -0.45729 -0.40972 -0.45833 -0.41088 C -0.46771 -0.42338 -0.46146 -0.41366 -0.46771 -0.42176 C -0.46914 -0.42338 -0.47057 -0.42547 -0.47187 -0.42709 C -0.47396 -0.42986 -0.47643 -0.43125 -0.47812 -0.43426 C -0.47916 -0.43588 -0.48047 -0.43773 -0.48125 -0.43959 C -0.48281 -0.44352 -0.48346 -0.44769 -0.48541 -0.45023 C -0.48685 -0.45209 -0.48854 -0.45371 -0.48958 -0.45602 C -0.49127 -0.45903 -0.49244 -0.46273 -0.49375 -0.46644 L -0.49583 -0.47176 C -0.49661 -0.47338 -0.49726 -0.47547 -0.49791 -0.47709 L -0.50104 -0.48426 C -0.50221 -0.48982 -0.50195 -0.49051 -0.50416 -0.49491 C -0.50716 -0.50093 -0.50755 -0.49908 -0.50937 -0.50556 C -0.50989 -0.50741 -0.50989 -0.50949 -0.51041 -0.51088 C -0.51172 -0.51482 -0.5138 -0.51783 -0.51458 -0.52176 C -0.51497 -0.52361 -0.51497 -0.52616 -0.51562 -0.52709 C -0.5164 -0.52847 -0.51771 -0.52847 -0.51875 -0.52917 C -0.52356 -0.54121 -0.52057 -0.5382 -0.52604 -0.54167 C -0.53385 -0.55486 -0.52409 -0.53866 -0.53333 -0.55209 C -0.5345 -0.55417 -0.53541 -0.55602 -0.53646 -0.55741 C -0.53854 -0.56042 -0.54101 -0.56158 -0.54271 -0.56459 C -0.54661 -0.5713 -0.54453 -0.56945 -0.54896 -0.57199 C -0.55612 -0.58079 -0.55 -0.57431 -0.55937 -0.58056 C -0.56093 -0.58172 -0.56211 -0.58334 -0.56354 -0.58426 C -0.5707 -0.58889 -0.56497 -0.58357 -0.57083 -0.58773 C -0.57226 -0.58889 -0.57369 -0.59051 -0.575 -0.59144 C -0.57604 -0.59236 -0.57721 -0.59236 -0.57812 -0.59306 C -0.58034 -0.59537 -0.58229 -0.59815 -0.58437 -0.60023 L -0.5875 -0.60394 C -0.58854 -0.60509 -0.58958 -0.60625 -0.59062 -0.60741 C -0.59244 -0.60949 -0.59401 -0.61181 -0.59583 -0.61273 C -0.59687 -0.61343 -0.59804 -0.61389 -0.59896 -0.61459 C -0.60716 -0.62153 -0.59739 -0.61551 -0.60521 -0.61991 C -0.61341 -0.63056 -0.60507 -0.62084 -0.61458 -0.62894 C -0.6164 -0.63033 -0.6181 -0.63287 -0.61979 -0.63449 C -0.62083 -0.63519 -0.622 -0.63542 -0.62291 -0.63611 C -0.62409 -0.63704 -0.625 -0.63866 -0.62604 -0.63959 C -0.62747 -0.64097 -0.6289 -0.64213 -0.63021 -0.64306 C -0.63515 -0.64815 -0.63177 -0.64537 -0.63646 -0.65209 C -0.6375 -0.65371 -0.63867 -0.6544 -0.63958 -0.65556 C -0.64114 -0.65787 -0.64218 -0.66111 -0.64375 -0.66273 C -0.64531 -0.66459 -0.64726 -0.66528 -0.64896 -0.66644 C -0.65494 -0.67662 -0.64922 -0.66829 -0.65521 -0.67361 C -0.65638 -0.67454 -0.65729 -0.67639 -0.65833 -0.67709 C -0.66041 -0.67871 -0.6625 -0.67963 -0.66458 -0.68079 C -0.67135 -0.68472 -0.66666 -0.68241 -0.67916 -0.68426 C -0.68424 -0.69005 -0.68112 -0.68704 -0.68854 -0.69144 C -0.69205 -0.69329 -0.69062 -0.69329 -0.69271 -0.69329 L -0.69583 -0.69329 " pathEditMode="relative" rAng="0" ptsTypes="AAAAAAAAAAAAAAAAAAAAAAAAAAA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92" y="-3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303</TotalTime>
  <Words>330</Words>
  <Application>Microsoft Office PowerPoint</Application>
  <PresentationFormat>Panorámica</PresentationFormat>
  <Paragraphs>160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Roboto</vt:lpstr>
      <vt:lpstr>Tw Cen MT</vt:lpstr>
      <vt:lpstr>Tw Cen MT Condensed</vt:lpstr>
      <vt:lpstr>Wingdings 3</vt:lpstr>
      <vt:lpstr>Integral</vt:lpstr>
      <vt:lpstr>Heijun-Services</vt:lpstr>
      <vt:lpstr>Administrador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USUARIO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Heijun-Services</dc:title>
  <dc:creator>Jessica Bedoya Velasquez</dc:creator>
  <cp:lastModifiedBy>Jessica Bedoya Velasquez</cp:lastModifiedBy>
  <cp:revision>15</cp:revision>
  <dcterms:created xsi:type="dcterms:W3CDTF">2020-11-08T10:45:24Z</dcterms:created>
  <dcterms:modified xsi:type="dcterms:W3CDTF">2020-11-08T15:48:40Z</dcterms:modified>
</cp:coreProperties>
</file>