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Trevelin" userId="df5a2f0bff2e94d0" providerId="LiveId" clId="{1BC24BD6-C8CC-453E-845A-B5F7905952AE}"/>
    <pc:docChg chg="undo custSel addSld modSld">
      <pc:chgData name="Felipe Trevelin" userId="df5a2f0bff2e94d0" providerId="LiveId" clId="{1BC24BD6-C8CC-453E-845A-B5F7905952AE}" dt="2017-10-28T17:19:17.415" v="404" actId="20577"/>
      <pc:docMkLst>
        <pc:docMk/>
      </pc:docMkLst>
      <pc:sldChg chg="addSp delSp modSp">
        <pc:chgData name="Felipe Trevelin" userId="df5a2f0bff2e94d0" providerId="LiveId" clId="{1BC24BD6-C8CC-453E-845A-B5F7905952AE}" dt="2017-10-28T17:16:10.181" v="318" actId="2164"/>
        <pc:sldMkLst>
          <pc:docMk/>
          <pc:sldMk cId="3217276385" sldId="257"/>
        </pc:sldMkLst>
        <pc:spChg chg="del">
          <ac:chgData name="Felipe Trevelin" userId="df5a2f0bff2e94d0" providerId="LiveId" clId="{1BC24BD6-C8CC-453E-845A-B5F7905952AE}" dt="2017-10-28T15:20:57.807" v="0" actId="478"/>
          <ac:spMkLst>
            <pc:docMk/>
            <pc:sldMk cId="3217276385" sldId="257"/>
            <ac:spMk id="3" creationId="{E0CE1167-6258-4DE4-A8B9-47C7AA620FAB}"/>
          </ac:spMkLst>
        </pc:spChg>
        <pc:graphicFrameChg chg="add del mod modGraphic">
          <ac:chgData name="Felipe Trevelin" userId="df5a2f0bff2e94d0" providerId="LiveId" clId="{1BC24BD6-C8CC-453E-845A-B5F7905952AE}" dt="2017-10-28T15:21:11.643" v="10" actId="3680"/>
          <ac:graphicFrameMkLst>
            <pc:docMk/>
            <pc:sldMk cId="3217276385" sldId="257"/>
            <ac:graphicFrameMk id="4" creationId="{306B8C55-6D4D-411F-9731-A63EA72413EE}"/>
          </ac:graphicFrameMkLst>
        </pc:graphicFrameChg>
        <pc:graphicFrameChg chg="add mod modGraphic">
          <ac:chgData name="Felipe Trevelin" userId="df5a2f0bff2e94d0" providerId="LiveId" clId="{1BC24BD6-C8CC-453E-845A-B5F7905952AE}" dt="2017-10-28T17:08:25.820" v="116" actId="2164"/>
          <ac:graphicFrameMkLst>
            <pc:docMk/>
            <pc:sldMk cId="3217276385" sldId="257"/>
            <ac:graphicFrameMk id="5" creationId="{2A40689D-D47A-4384-BDF9-D1FD55C7673F}"/>
          </ac:graphicFrameMkLst>
        </pc:graphicFrameChg>
        <pc:graphicFrameChg chg="add del mod">
          <ac:chgData name="Felipe Trevelin" userId="df5a2f0bff2e94d0" providerId="LiveId" clId="{1BC24BD6-C8CC-453E-845A-B5F7905952AE}" dt="2017-10-28T17:08:16.321" v="113" actId="478"/>
          <ac:graphicFrameMkLst>
            <pc:docMk/>
            <pc:sldMk cId="3217276385" sldId="257"/>
            <ac:graphicFrameMk id="6" creationId="{5E539CE7-6003-4FD2-8F25-68B9605087D8}"/>
          </ac:graphicFrameMkLst>
        </pc:graphicFrameChg>
        <pc:graphicFrameChg chg="add mod modGraphic">
          <ac:chgData name="Felipe Trevelin" userId="df5a2f0bff2e94d0" providerId="LiveId" clId="{1BC24BD6-C8CC-453E-845A-B5F7905952AE}" dt="2017-10-28T17:16:10.181" v="318" actId="2164"/>
          <ac:graphicFrameMkLst>
            <pc:docMk/>
            <pc:sldMk cId="3217276385" sldId="257"/>
            <ac:graphicFrameMk id="7" creationId="{A78AEC7D-75BB-4D27-8151-305E55100191}"/>
          </ac:graphicFrameMkLst>
        </pc:graphicFrameChg>
      </pc:sldChg>
      <pc:sldChg chg="modSp add">
        <pc:chgData name="Felipe Trevelin" userId="df5a2f0bff2e94d0" providerId="LiveId" clId="{1BC24BD6-C8CC-453E-845A-B5F7905952AE}" dt="2017-10-28T17:19:17.415" v="404" actId="20577"/>
        <pc:sldMkLst>
          <pc:docMk/>
          <pc:sldMk cId="2252588750" sldId="258"/>
        </pc:sldMkLst>
        <pc:graphicFrameChg chg="mod modGraphic">
          <ac:chgData name="Felipe Trevelin" userId="df5a2f0bff2e94d0" providerId="LiveId" clId="{1BC24BD6-C8CC-453E-845A-B5F7905952AE}" dt="2017-10-28T17:17:46.894" v="368" actId="1076"/>
          <ac:graphicFrameMkLst>
            <pc:docMk/>
            <pc:sldMk cId="2252588750" sldId="258"/>
            <ac:graphicFrameMk id="5" creationId="{2A40689D-D47A-4384-BDF9-D1FD55C7673F}"/>
          </ac:graphicFrameMkLst>
        </pc:graphicFrameChg>
        <pc:graphicFrameChg chg="modGraphic">
          <ac:chgData name="Felipe Trevelin" userId="df5a2f0bff2e94d0" providerId="LiveId" clId="{1BC24BD6-C8CC-453E-845A-B5F7905952AE}" dt="2017-10-28T17:19:17.415" v="404" actId="20577"/>
          <ac:graphicFrameMkLst>
            <pc:docMk/>
            <pc:sldMk cId="2252588750" sldId="258"/>
            <ac:graphicFrameMk id="7" creationId="{A78AEC7D-75BB-4D27-8151-305E5510019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A7531-714C-4A9C-9646-4F42755E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EC14B-9613-4210-9C56-DD46484DE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3E6E5-287A-490B-8CD7-1A645DB9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9D85-1CF7-41C3-B20B-0EA7C625C99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78926-E55A-4B1C-848B-243F0961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38DAD-368B-4EAF-AFD4-1C116EA4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BDE-6306-4CE2-8580-4331C42D5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2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D56F-11C3-4A73-AE55-8FB67C3D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CDDDD5-C968-4483-9255-FBC212539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BAF72-967D-465B-8BAD-9C0A259E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9D85-1CF7-41C3-B20B-0EA7C625C99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3F3FC-125C-4014-8E3E-686BB5445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8558D-DC1D-471F-9B7F-F919283C6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BDE-6306-4CE2-8580-4331C42D5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8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2436D0-A49C-414A-837E-D19394E4F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0B16C-36A9-4658-9471-B3F3E6546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495D6-04D7-4D7D-8B47-79B0C68D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9D85-1CF7-41C3-B20B-0EA7C625C99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4B1E2-2FA2-47C3-8F09-7FED3A16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43AE0-7D1B-471A-B8E6-62F6A92D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BDE-6306-4CE2-8580-4331C42D5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4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6612-A80E-4488-9D03-20E8FB0A3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C39DB-F75D-4DB5-90F1-96AE14863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2647B-5A8A-46BC-BB54-3AFB0EF5A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9D85-1CF7-41C3-B20B-0EA7C625C99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0197A-789D-47BF-9BEB-1D9F58A99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32ACF-B6EF-4B85-B095-9B7E37EE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BDE-6306-4CE2-8580-4331C42D5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4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D1C3-6F6E-4C13-A8AE-430F4577F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BF63F-78AE-49B0-8E42-D84E2D22A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53DD9-0DB7-4AFA-B3A6-447DB3F7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9D85-1CF7-41C3-B20B-0EA7C625C99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B1A9A-421F-4B0C-9635-5BE5FAF7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4A193-6145-47E6-BF1E-BD15832A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BDE-6306-4CE2-8580-4331C42D5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0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43EBE-849B-4B50-BDB0-973B82325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A4D93-3F46-488A-BC15-89C06D859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FFDCB-FAC2-4E90-981F-F429C2B17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E8858-8B4A-4541-B643-BBAF1D2C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9D85-1CF7-41C3-B20B-0EA7C625C99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DE664-8C58-49F9-B8F1-EA0EEF0A7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FA891-6CAF-4677-98C1-D3976592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BDE-6306-4CE2-8580-4331C42D5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1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4305-05A1-424A-AD92-3FDA9D97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3CADD-B9AC-4856-9413-551543E09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6D8A2-B782-4BE6-BAE6-A7F44AA72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F40E8-B825-4C42-91E8-93E40137F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08176-FCB0-45DD-A673-77F617861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DAEFE2-C734-4724-817A-C29E84416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9D85-1CF7-41C3-B20B-0EA7C625C99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6DA76-2622-4E8A-ADAA-1935C0236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9DD96F-9629-473B-8C74-92963F07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BDE-6306-4CE2-8580-4331C42D5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2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3FD1-206B-4B30-B102-FC71620E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DB9178-C032-41D8-9839-4E247283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9D85-1CF7-41C3-B20B-0EA7C625C99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F786D-B965-4E4F-B9A7-3EDE37639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9720C-485C-4E76-BE53-069A1F51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BDE-6306-4CE2-8580-4331C42D5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4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FF0994-DE7D-4013-A53A-D5DEC1E1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9D85-1CF7-41C3-B20B-0EA7C625C99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4C5EB-A314-4228-9400-A4BBE3F2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780BE-196D-4FF3-9B28-87376114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BDE-6306-4CE2-8580-4331C42D5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1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5C7C-1F0B-41E7-9166-7AF582A31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F188-7DE4-4DB5-BD88-CE6E012D3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4F139-1640-400D-BE7B-397391AA5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D71B3-2130-49DF-9C75-C13E70783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9D85-1CF7-41C3-B20B-0EA7C625C99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2E84E-5A1E-4201-BAEA-CBAC563F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B6E99-8D4A-48BC-B68F-E8EBE457F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BDE-6306-4CE2-8580-4331C42D5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3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92B51-C3F1-477E-B753-0F2E5D16E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1F2245-4053-4F04-86D1-D93EE4A46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7707D-6E4E-4C5F-B738-D93B373F4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74BE2-5E43-43BC-8FCC-B6C64805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9D85-1CF7-41C3-B20B-0EA7C625C99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7B1E6-EE2E-488D-A050-AC04B635E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5ED8E-6FEA-477E-9754-B5ED8AF2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BDE-6306-4CE2-8580-4331C42D5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0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DA9F6A-B159-48AA-99F3-DDBB01DAE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3F5FF-AA97-4D45-8865-DE62EE080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80856-2100-45D5-829A-CF6625930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79D85-1CF7-41C3-B20B-0EA7C625C99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68C7D-1747-4251-AFF5-D88C96246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0A2AD-A5BE-4239-BDB0-5FE349E10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27BDE-6306-4CE2-8580-4331C42D5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2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86FEE0-11EF-4DC3-AE4E-378C2D5E7F3A}"/>
              </a:ext>
            </a:extLst>
          </p:cNvPr>
          <p:cNvSpPr/>
          <p:nvPr/>
        </p:nvSpPr>
        <p:spPr>
          <a:xfrm>
            <a:off x="637261" y="446076"/>
            <a:ext cx="9287973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Vehicle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Make (BMW)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Model (E90)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Features (Airbags, ABS Brakes)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937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86FEE0-11EF-4DC3-AE4E-378C2D5E7F3A}"/>
              </a:ext>
            </a:extLst>
          </p:cNvPr>
          <p:cNvSpPr/>
          <p:nvPr/>
        </p:nvSpPr>
        <p:spPr>
          <a:xfrm>
            <a:off x="637261" y="446076"/>
            <a:ext cx="9287973" cy="58169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Vehicle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Make (BMW)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Model (E90)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Features (Airbags, ABS Brakes)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Registered or Not?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Owner (Name, phone, email)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Photos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184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86FEE0-11EF-4DC3-AE4E-378C2D5E7F3A}"/>
              </a:ext>
            </a:extLst>
          </p:cNvPr>
          <p:cNvSpPr/>
          <p:nvPr/>
        </p:nvSpPr>
        <p:spPr>
          <a:xfrm>
            <a:off x="683582" y="446076"/>
            <a:ext cx="585926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4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Asp.Net</a:t>
            </a:r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Core 1.1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Angular 2.3</a:t>
            </a:r>
          </a:p>
        </p:txBody>
      </p:sp>
    </p:spTree>
    <p:extLst>
      <p:ext uri="{BB962C8B-B14F-4D97-AF65-F5344CB8AC3E}">
        <p14:creationId xmlns:p14="http://schemas.microsoft.com/office/powerpoint/2010/main" val="425243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40689D-D47A-4384-BDF9-D1FD55C76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986677"/>
              </p:ext>
            </p:extLst>
          </p:nvPr>
        </p:nvGraphicFramePr>
        <p:xfrm>
          <a:off x="1676894" y="1003752"/>
          <a:ext cx="8128000" cy="111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6001483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7035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2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 [Display Home – </a:t>
                      </a:r>
                      <a:r>
                        <a:rPr lang="en-US" dirty="0" err="1"/>
                        <a:t>HttpGet</a:t>
                      </a:r>
                      <a:r>
                        <a:rPr lang="en-US" dirty="0"/>
                        <a:t>]</a:t>
                      </a:r>
                    </a:p>
                  </a:txBody>
                  <a:tcPr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96311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BrowseURLs</a:t>
                      </a:r>
                      <a:endParaRPr lang="en-US" dirty="0"/>
                    </a:p>
                  </a:txBody>
                  <a:tcPr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Crete [ Display List Form – </a:t>
                      </a:r>
                      <a:r>
                        <a:rPr lang="en-US" dirty="0" err="1"/>
                        <a:t>HttpGet</a:t>
                      </a:r>
                      <a:r>
                        <a:rPr lang="en-US" dirty="0"/>
                        <a:t>]</a:t>
                      </a:r>
                    </a:p>
                  </a:txBody>
                  <a:tcPr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2003959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8AEC7D-75BB-4D27-8151-305E55100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650009"/>
              </p:ext>
            </p:extLst>
          </p:nvPr>
        </p:nvGraphicFramePr>
        <p:xfrm>
          <a:off x="1774548" y="2974594"/>
          <a:ext cx="8128000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1761632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45195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15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Login</a:t>
                      </a:r>
                    </a:p>
                  </a:txBody>
                  <a:tcPr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 [Display Form – </a:t>
                      </a:r>
                      <a:r>
                        <a:rPr lang="en-US" dirty="0" err="1"/>
                        <a:t>HttpGet</a:t>
                      </a:r>
                      <a:r>
                        <a:rPr lang="en-US" dirty="0"/>
                        <a:t>]</a:t>
                      </a:r>
                    </a:p>
                  </a:txBody>
                  <a:tcPr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4300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SignIn</a:t>
                      </a:r>
                      <a:r>
                        <a:rPr lang="en-US" dirty="0"/>
                        <a:t> [Submit Form – </a:t>
                      </a:r>
                      <a:r>
                        <a:rPr lang="en-US" dirty="0" err="1"/>
                        <a:t>HttpPost</a:t>
                      </a:r>
                      <a:r>
                        <a:rPr lang="en-US" dirty="0"/>
                        <a:t>]</a:t>
                      </a:r>
                    </a:p>
                  </a:txBody>
                  <a:tcPr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6423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</a:p>
                  </a:txBody>
                  <a:tcPr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Index [Display List – </a:t>
                      </a:r>
                      <a:r>
                        <a:rPr lang="en-US" dirty="0" err="1"/>
                        <a:t>HttpGet</a:t>
                      </a:r>
                      <a:r>
                        <a:rPr lang="en-US" dirty="0"/>
                        <a:t>]</a:t>
                      </a:r>
                    </a:p>
                  </a:txBody>
                  <a:tcPr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66831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Create [Submit Form – </a:t>
                      </a:r>
                      <a:r>
                        <a:rPr lang="en-US" dirty="0" err="1"/>
                        <a:t>HttpPost</a:t>
                      </a:r>
                      <a:r>
                        <a:rPr lang="en-US" dirty="0"/>
                        <a:t>]</a:t>
                      </a:r>
                    </a:p>
                  </a:txBody>
                  <a:tcPr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951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588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103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Trevelin</dc:creator>
  <cp:lastModifiedBy>Felipe Trevelin</cp:lastModifiedBy>
  <cp:revision>5</cp:revision>
  <dcterms:created xsi:type="dcterms:W3CDTF">2017-10-28T13:55:48Z</dcterms:created>
  <dcterms:modified xsi:type="dcterms:W3CDTF">2017-11-09T22:33:37Z</dcterms:modified>
</cp:coreProperties>
</file>