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8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180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3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17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28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66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517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71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62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20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86BC-D15C-4E12-AE9E-CA3E73D8F4A5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E25E9-F803-4968-AA95-00F8232BB0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760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mtClean="0"/>
              <a:t>asdgasdga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27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asdgasdga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asdgasdga</dc:title>
  <dc:creator>Felipe Velandia</dc:creator>
  <cp:lastModifiedBy>Felipe Velandia</cp:lastModifiedBy>
  <cp:revision>1</cp:revision>
  <dcterms:created xsi:type="dcterms:W3CDTF">2019-05-22T04:39:49Z</dcterms:created>
  <dcterms:modified xsi:type="dcterms:W3CDTF">2019-05-22T04:40:01Z</dcterms:modified>
</cp:coreProperties>
</file>