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80" r:id="rId6"/>
    <p:sldId id="273" r:id="rId7"/>
    <p:sldId id="265" r:id="rId8"/>
    <p:sldId id="281" r:id="rId9"/>
    <p:sldId id="270" r:id="rId10"/>
    <p:sldId id="282" r:id="rId11"/>
    <p:sldId id="274" r:id="rId12"/>
    <p:sldId id="279" r:id="rId13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  <p:embeddedFont>
      <p:font typeface="Space Grotesk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6C3199-7385-4164-B948-781FE0B2AD0A}">
  <a:tblStyle styleId="{1F6C3199-7385-4164-B948-781FE0B2AD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7ae51df4e0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7ae51df4e0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793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7ae51df4e0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7ae51df4e0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7ae51df4e0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7ae51df4e0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c6ac5e8787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c6ac5e8787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7ae51df4e0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7ae51df4e0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7ae51df4e0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7ae51df4e0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7ae51df4e0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7ae51df4e0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236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g7ae51df4e0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1" name="Google Shape;2091;g7ae51df4e0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7ae51df4e0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7ae51df4e0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7ae51df4e0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7ae51df4e0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853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7ae51df4e0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7ae51df4e0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3620" y="1587212"/>
            <a:ext cx="4283700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03620" y="4067760"/>
            <a:ext cx="4283700" cy="2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2400" y="157303"/>
            <a:ext cx="7589840" cy="4524094"/>
            <a:chOff x="152400" y="157303"/>
            <a:chExt cx="7589840" cy="4524094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52400" y="157303"/>
              <a:ext cx="1540067" cy="983325"/>
              <a:chOff x="-363350" y="-51188"/>
              <a:chExt cx="1540067" cy="983325"/>
            </a:xfrm>
          </p:grpSpPr>
          <p:sp>
            <p:nvSpPr>
              <p:cNvPr id="13" name="Google Shape;13;p2"/>
              <p:cNvSpPr/>
              <p:nvPr/>
            </p:nvSpPr>
            <p:spPr>
              <a:xfrm rot="5400000">
                <a:off x="1129720" y="-51163"/>
                <a:ext cx="43" cy="93951"/>
              </a:xfrm>
              <a:custGeom>
                <a:avLst/>
                <a:gdLst/>
                <a:ahLst/>
                <a:cxnLst/>
                <a:rect l="l" t="t" r="r" b="b"/>
                <a:pathLst>
                  <a:path w="1" h="2190" fill="none" extrusionOk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5400000">
                <a:off x="840874" y="-51807"/>
                <a:ext cx="43" cy="95238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5400000">
                <a:off x="551385" y="-51807"/>
                <a:ext cx="43" cy="95238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5400000">
                <a:off x="262582" y="-51163"/>
                <a:ext cx="43" cy="93951"/>
              </a:xfrm>
              <a:custGeom>
                <a:avLst/>
                <a:gdLst/>
                <a:ahLst/>
                <a:cxnLst/>
                <a:rect l="l" t="t" r="r" b="b"/>
                <a:pathLst>
                  <a:path w="1" h="2190" fill="none" extrusionOk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5400000">
                <a:off x="-26264" y="-51807"/>
                <a:ext cx="43" cy="95238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" name="Google Shape;18;p2"/>
              <p:cNvGrpSpPr/>
              <p:nvPr/>
            </p:nvGrpSpPr>
            <p:grpSpPr>
              <a:xfrm>
                <a:off x="-363350" y="-51188"/>
                <a:ext cx="1540067" cy="983325"/>
                <a:chOff x="-363350" y="-51188"/>
                <a:chExt cx="1540067" cy="983325"/>
              </a:xfrm>
            </p:grpSpPr>
            <p:sp>
              <p:nvSpPr>
                <p:cNvPr id="19" name="Google Shape;19;p2"/>
                <p:cNvSpPr/>
                <p:nvPr/>
              </p:nvSpPr>
              <p:spPr>
                <a:xfrm rot="5400000">
                  <a:off x="-362688" y="884495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-315731" y="837541"/>
                  <a:ext cx="0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220" fill="none" extrusionOk="0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 rot="5400000">
                  <a:off x="1082098" y="58846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 rot="5400000">
                  <a:off x="1129720" y="542178"/>
                  <a:ext cx="43" cy="93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190" fill="none" extrusionOk="0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 rot="5400000">
                  <a:off x="792652" y="58846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 rot="5400000">
                  <a:off x="840874" y="541535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 rot="5400000">
                  <a:off x="504450" y="58846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 rot="5400000">
                  <a:off x="551385" y="541535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 rot="5400000">
                  <a:off x="214960" y="58846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 rot="5400000">
                  <a:off x="262582" y="542178"/>
                  <a:ext cx="43" cy="93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190" fill="none" extrusionOk="0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 rot="5400000">
                  <a:off x="-74529" y="58846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 rot="5400000">
                  <a:off x="-26264" y="541535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 rot="5400000">
                  <a:off x="-362688" y="58846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 rot="5400000">
                  <a:off x="-315753" y="541535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 rot="5400000">
                  <a:off x="1082098" y="292440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 rot="5400000">
                  <a:off x="1129720" y="244821"/>
                  <a:ext cx="43" cy="93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190" fill="none" extrusionOk="0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 rot="5400000">
                  <a:off x="792652" y="292440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 rot="5400000">
                  <a:off x="840874" y="244178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 rot="5400000">
                  <a:off x="504450" y="292440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 rot="5400000">
                  <a:off x="551385" y="244178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 rot="5400000">
                  <a:off x="214960" y="292440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 rot="5400000">
                  <a:off x="262582" y="244821"/>
                  <a:ext cx="43" cy="93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190" fill="none" extrusionOk="0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 rot="5400000">
                  <a:off x="-74529" y="292440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 rot="5400000">
                  <a:off x="-26264" y="244178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 rot="5400000">
                  <a:off x="-362688" y="292440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 rot="5400000">
                  <a:off x="-315753" y="244178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 rot="5400000">
                  <a:off x="1082098" y="-358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 rot="5400000">
                  <a:off x="792652" y="-358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 rot="5400000">
                  <a:off x="504450" y="-358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 rot="5400000">
                  <a:off x="214960" y="-358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 rot="5400000">
                  <a:off x="-74529" y="-358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 rot="5400000">
                  <a:off x="-362688" y="-358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1" name="Google Shape;51;p2"/>
              <p:cNvSpPr/>
              <p:nvPr/>
            </p:nvSpPr>
            <p:spPr>
              <a:xfrm rot="5400000">
                <a:off x="-315753" y="-51807"/>
                <a:ext cx="43" cy="95238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52;p2"/>
            <p:cNvGrpSpPr/>
            <p:nvPr/>
          </p:nvGrpSpPr>
          <p:grpSpPr>
            <a:xfrm>
              <a:off x="5538440" y="3930550"/>
              <a:ext cx="2203800" cy="750847"/>
              <a:chOff x="5538440" y="3930550"/>
              <a:chExt cx="2203800" cy="750847"/>
            </a:xfrm>
          </p:grpSpPr>
          <p:cxnSp>
            <p:nvCxnSpPr>
              <p:cNvPr id="53" name="Google Shape;53;p2"/>
              <p:cNvCxnSpPr/>
              <p:nvPr/>
            </p:nvCxnSpPr>
            <p:spPr>
              <a:xfrm>
                <a:off x="5538440" y="4118262"/>
                <a:ext cx="22038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5538440" y="4305974"/>
                <a:ext cx="22038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>
                <a:off x="5538440" y="4493685"/>
                <a:ext cx="22038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>
                <a:off x="5538440" y="4681397"/>
                <a:ext cx="22038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>
                <a:off x="5538440" y="3930550"/>
                <a:ext cx="22038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" name="Google Shape;58;p2"/>
            <p:cNvGrpSpPr/>
            <p:nvPr/>
          </p:nvGrpSpPr>
          <p:grpSpPr>
            <a:xfrm>
              <a:off x="2103065" y="233517"/>
              <a:ext cx="2239332" cy="610447"/>
              <a:chOff x="489414" y="450012"/>
              <a:chExt cx="2153203" cy="586912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489414" y="450012"/>
                <a:ext cx="2153203" cy="586912"/>
              </a:xfrm>
              <a:custGeom>
                <a:avLst/>
                <a:gdLst/>
                <a:ahLst/>
                <a:cxnLst/>
                <a:rect l="l" t="t" r="r" b="b"/>
                <a:pathLst>
                  <a:path w="50518" h="13770" fill="none" extrusionOk="0">
                    <a:moveTo>
                      <a:pt x="50518" y="0"/>
                    </a:moveTo>
                    <a:lnTo>
                      <a:pt x="0" y="0"/>
                    </a:lnTo>
                    <a:lnTo>
                      <a:pt x="0" y="9089"/>
                    </a:lnTo>
                    <a:lnTo>
                      <a:pt x="38755" y="9089"/>
                    </a:lnTo>
                    <a:lnTo>
                      <a:pt x="41217" y="13344"/>
                    </a:lnTo>
                    <a:cubicBezTo>
                      <a:pt x="41460" y="13770"/>
                      <a:pt x="42129" y="13587"/>
                      <a:pt x="42129" y="13101"/>
                    </a:cubicBezTo>
                    <a:lnTo>
                      <a:pt x="42129" y="9089"/>
                    </a:lnTo>
                    <a:lnTo>
                      <a:pt x="50518" y="9089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" name="Google Shape;60;p2"/>
              <p:cNvGrpSpPr/>
              <p:nvPr/>
            </p:nvGrpSpPr>
            <p:grpSpPr>
              <a:xfrm>
                <a:off x="584420" y="519414"/>
                <a:ext cx="1963411" cy="246971"/>
                <a:chOff x="571861" y="517439"/>
                <a:chExt cx="1963411" cy="246971"/>
              </a:xfrm>
            </p:grpSpPr>
            <p:sp>
              <p:nvSpPr>
                <p:cNvPr id="61" name="Google Shape;61;p2"/>
                <p:cNvSpPr/>
                <p:nvPr/>
              </p:nvSpPr>
              <p:spPr>
                <a:xfrm>
                  <a:off x="571861" y="517439"/>
                  <a:ext cx="246316" cy="246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42" h="11673" fill="none" extrusionOk="0">
                      <a:moveTo>
                        <a:pt x="3283" y="11672"/>
                      </a:moveTo>
                      <a:lnTo>
                        <a:pt x="5836" y="9119"/>
                      </a:lnTo>
                      <a:lnTo>
                        <a:pt x="8359" y="11672"/>
                      </a:lnTo>
                      <a:lnTo>
                        <a:pt x="11642" y="8389"/>
                      </a:lnTo>
                      <a:lnTo>
                        <a:pt x="9089" y="5836"/>
                      </a:lnTo>
                      <a:lnTo>
                        <a:pt x="11642" y="3283"/>
                      </a:lnTo>
                      <a:lnTo>
                        <a:pt x="8359" y="0"/>
                      </a:lnTo>
                      <a:lnTo>
                        <a:pt x="5836" y="2554"/>
                      </a:lnTo>
                      <a:lnTo>
                        <a:pt x="3283" y="0"/>
                      </a:lnTo>
                      <a:lnTo>
                        <a:pt x="0" y="3283"/>
                      </a:lnTo>
                      <a:lnTo>
                        <a:pt x="2554" y="5836"/>
                      </a:lnTo>
                      <a:lnTo>
                        <a:pt x="0" y="8389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949850" y="517474"/>
                  <a:ext cx="246900" cy="246900"/>
                </a:xfrm>
                <a:prstGeom prst="noSmoking">
                  <a:avLst>
                    <a:gd name="adj" fmla="val 18750"/>
                  </a:avLst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1328423" y="517750"/>
                  <a:ext cx="246348" cy="246348"/>
                </a:xfrm>
                <a:prstGeom prst="irregularSeal2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1706444" y="517474"/>
                  <a:ext cx="246900" cy="246900"/>
                </a:xfrm>
                <a:prstGeom prst="smileyFace">
                  <a:avLst>
                    <a:gd name="adj" fmla="val -4653"/>
                  </a:avLst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085017" y="517486"/>
                  <a:ext cx="185132" cy="246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38" h="40705" extrusionOk="0">
                      <a:moveTo>
                        <a:pt x="21063" y="0"/>
                      </a:moveTo>
                      <a:lnTo>
                        <a:pt x="14602" y="13956"/>
                      </a:lnTo>
                      <a:lnTo>
                        <a:pt x="8529" y="5470"/>
                      </a:lnTo>
                      <a:lnTo>
                        <a:pt x="0" y="40704"/>
                      </a:lnTo>
                      <a:lnTo>
                        <a:pt x="11802" y="21321"/>
                      </a:lnTo>
                      <a:lnTo>
                        <a:pt x="17445" y="30280"/>
                      </a:lnTo>
                      <a:lnTo>
                        <a:pt x="30237" y="9045"/>
                      </a:lnTo>
                      <a:lnTo>
                        <a:pt x="21063" y="0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401823" y="517474"/>
                  <a:ext cx="133449" cy="246900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ctr"/>
                  <a:r>
                    <a:rPr b="0" i="0">
                      <a:ln w="19050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noFill/>
                      <a:latin typeface="Arial"/>
                    </a:rPr>
                    <a:t>!!</a:t>
                  </a: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7" name="Google Shape;1197;p25"/>
          <p:cNvGrpSpPr/>
          <p:nvPr/>
        </p:nvGrpSpPr>
        <p:grpSpPr>
          <a:xfrm>
            <a:off x="76247" y="76209"/>
            <a:ext cx="8991507" cy="4991083"/>
            <a:chOff x="-25" y="152400"/>
            <a:chExt cx="8991507" cy="4991083"/>
          </a:xfrm>
        </p:grpSpPr>
        <p:sp>
          <p:nvSpPr>
            <p:cNvPr id="1198" name="Google Shape;1198;p25"/>
            <p:cNvSpPr/>
            <p:nvPr/>
          </p:nvSpPr>
          <p:spPr>
            <a:xfrm>
              <a:off x="0" y="152400"/>
              <a:ext cx="8991482" cy="4991083"/>
            </a:xfrm>
            <a:custGeom>
              <a:avLst/>
              <a:gdLst/>
              <a:ahLst/>
              <a:cxnLst/>
              <a:rect l="l" t="t" r="r" b="b"/>
              <a:pathLst>
                <a:path w="99972" h="49424" extrusionOk="0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-25" y="152400"/>
              <a:ext cx="8991482" cy="270531"/>
            </a:xfrm>
            <a:custGeom>
              <a:avLst/>
              <a:gdLst/>
              <a:ahLst/>
              <a:cxnLst/>
              <a:rect l="l" t="t" r="r" b="b"/>
              <a:pathLst>
                <a:path w="99972" h="9029" extrusionOk="0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0" name="Google Shape;1200;p25"/>
            <p:cNvGrpSpPr/>
            <p:nvPr/>
          </p:nvGrpSpPr>
          <p:grpSpPr>
            <a:xfrm>
              <a:off x="8788026" y="217953"/>
              <a:ext cx="139356" cy="139356"/>
              <a:chOff x="3300229" y="786025"/>
              <a:chExt cx="116275" cy="116275"/>
            </a:xfrm>
          </p:grpSpPr>
          <p:sp>
            <p:nvSpPr>
              <p:cNvPr id="1201" name="Google Shape;1201;p25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4651" h="4651" extrusionOk="0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5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fill="none" extrusionOk="0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5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fill="none" extrusionOk="0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4" name="Google Shape;1204;p25"/>
          <p:cNvGrpSpPr/>
          <p:nvPr/>
        </p:nvGrpSpPr>
        <p:grpSpPr>
          <a:xfrm>
            <a:off x="240388" y="534352"/>
            <a:ext cx="8663224" cy="4336389"/>
            <a:chOff x="240388" y="534352"/>
            <a:chExt cx="8663224" cy="4336389"/>
          </a:xfrm>
        </p:grpSpPr>
        <p:grpSp>
          <p:nvGrpSpPr>
            <p:cNvPr id="1205" name="Google Shape;1205;p25"/>
            <p:cNvGrpSpPr/>
            <p:nvPr/>
          </p:nvGrpSpPr>
          <p:grpSpPr>
            <a:xfrm>
              <a:off x="7587196" y="4283288"/>
              <a:ext cx="1316416" cy="587453"/>
              <a:chOff x="7611021" y="496717"/>
              <a:chExt cx="1316416" cy="587453"/>
            </a:xfrm>
          </p:grpSpPr>
          <p:sp>
            <p:nvSpPr>
              <p:cNvPr id="1206" name="Google Shape;1206;p25"/>
              <p:cNvSpPr/>
              <p:nvPr/>
            </p:nvSpPr>
            <p:spPr>
              <a:xfrm rot="-5400000">
                <a:off x="7610489" y="537402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5"/>
              <p:cNvSpPr/>
              <p:nvPr/>
            </p:nvSpPr>
            <p:spPr>
              <a:xfrm>
                <a:off x="7651175" y="496717"/>
                <a:ext cx="0" cy="80307"/>
              </a:xfrm>
              <a:custGeom>
                <a:avLst/>
                <a:gdLst/>
                <a:ahLst/>
                <a:cxnLst/>
                <a:rect l="l" t="t" r="r" b="b"/>
                <a:pathLst>
                  <a:path h="2190" fill="none" extrusionOk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5"/>
              <p:cNvSpPr/>
              <p:nvPr/>
            </p:nvSpPr>
            <p:spPr>
              <a:xfrm rot="-5400000">
                <a:off x="7857902" y="537402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19" y="1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5"/>
              <p:cNvSpPr/>
              <p:nvPr/>
            </p:nvSpPr>
            <p:spPr>
              <a:xfrm>
                <a:off x="7898074" y="496167"/>
                <a:ext cx="0" cy="81407"/>
              </a:xfrm>
              <a:custGeom>
                <a:avLst/>
                <a:gdLst/>
                <a:ahLst/>
                <a:cxnLst/>
                <a:rect l="l" t="t" r="r" b="b"/>
                <a:pathLst>
                  <a:path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5"/>
              <p:cNvSpPr/>
              <p:nvPr/>
            </p:nvSpPr>
            <p:spPr>
              <a:xfrm rot="-5400000">
                <a:off x="8104251" y="537402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5"/>
              <p:cNvSpPr/>
              <p:nvPr/>
            </p:nvSpPr>
            <p:spPr>
              <a:xfrm>
                <a:off x="8145523" y="496167"/>
                <a:ext cx="0" cy="81407"/>
              </a:xfrm>
              <a:custGeom>
                <a:avLst/>
                <a:gdLst/>
                <a:ahLst/>
                <a:cxnLst/>
                <a:rect l="l" t="t" r="r" b="b"/>
                <a:pathLst>
                  <a:path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5"/>
              <p:cNvSpPr/>
              <p:nvPr/>
            </p:nvSpPr>
            <p:spPr>
              <a:xfrm rot="-5400000">
                <a:off x="8351700" y="537402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5"/>
              <p:cNvSpPr/>
              <p:nvPr/>
            </p:nvSpPr>
            <p:spPr>
              <a:xfrm>
                <a:off x="8392386" y="496717"/>
                <a:ext cx="0" cy="80307"/>
              </a:xfrm>
              <a:custGeom>
                <a:avLst/>
                <a:gdLst/>
                <a:ahLst/>
                <a:cxnLst/>
                <a:rect l="l" t="t" r="r" b="b"/>
                <a:pathLst>
                  <a:path h="2190" fill="none" extrusionOk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5"/>
              <p:cNvSpPr/>
              <p:nvPr/>
            </p:nvSpPr>
            <p:spPr>
              <a:xfrm rot="-5400000">
                <a:off x="8599149" y="537402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5"/>
              <p:cNvSpPr/>
              <p:nvPr/>
            </p:nvSpPr>
            <p:spPr>
              <a:xfrm>
                <a:off x="8639285" y="496167"/>
                <a:ext cx="0" cy="81407"/>
              </a:xfrm>
              <a:custGeom>
                <a:avLst/>
                <a:gdLst/>
                <a:ahLst/>
                <a:cxnLst/>
                <a:rect l="l" t="t" r="r" b="b"/>
                <a:pathLst>
                  <a:path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5"/>
              <p:cNvSpPr/>
              <p:nvPr/>
            </p:nvSpPr>
            <p:spPr>
              <a:xfrm rot="-5400000">
                <a:off x="8845462" y="537402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5"/>
              <p:cNvSpPr/>
              <p:nvPr/>
            </p:nvSpPr>
            <p:spPr>
              <a:xfrm>
                <a:off x="8886734" y="496167"/>
                <a:ext cx="0" cy="81407"/>
              </a:xfrm>
              <a:custGeom>
                <a:avLst/>
                <a:gdLst/>
                <a:ahLst/>
                <a:cxnLst/>
                <a:rect l="l" t="t" r="r" b="b"/>
                <a:pathLst>
                  <a:path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5"/>
              <p:cNvSpPr/>
              <p:nvPr/>
            </p:nvSpPr>
            <p:spPr>
              <a:xfrm rot="-5400000">
                <a:off x="7610489" y="790425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5"/>
              <p:cNvSpPr/>
              <p:nvPr/>
            </p:nvSpPr>
            <p:spPr>
              <a:xfrm rot="-5400000">
                <a:off x="7651156" y="749721"/>
                <a:ext cx="37" cy="803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190" fill="none" extrusionOk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5"/>
              <p:cNvSpPr/>
              <p:nvPr/>
            </p:nvSpPr>
            <p:spPr>
              <a:xfrm rot="-5400000">
                <a:off x="7857902" y="790425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19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5"/>
              <p:cNvSpPr/>
              <p:nvPr/>
            </p:nvSpPr>
            <p:spPr>
              <a:xfrm rot="-5400000">
                <a:off x="7898056" y="749171"/>
                <a:ext cx="37" cy="814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5"/>
              <p:cNvSpPr/>
              <p:nvPr/>
            </p:nvSpPr>
            <p:spPr>
              <a:xfrm rot="-5400000">
                <a:off x="8104251" y="790425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5"/>
              <p:cNvSpPr/>
              <p:nvPr/>
            </p:nvSpPr>
            <p:spPr>
              <a:xfrm rot="-5400000">
                <a:off x="8145505" y="749171"/>
                <a:ext cx="37" cy="814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5"/>
              <p:cNvSpPr/>
              <p:nvPr/>
            </p:nvSpPr>
            <p:spPr>
              <a:xfrm rot="-5400000">
                <a:off x="8351700" y="790425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5"/>
              <p:cNvSpPr/>
              <p:nvPr/>
            </p:nvSpPr>
            <p:spPr>
              <a:xfrm rot="-5400000">
                <a:off x="8392367" y="749721"/>
                <a:ext cx="37" cy="803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190" fill="none" extrusionOk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5"/>
              <p:cNvSpPr/>
              <p:nvPr/>
            </p:nvSpPr>
            <p:spPr>
              <a:xfrm rot="-5400000">
                <a:off x="8599149" y="790425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5"/>
              <p:cNvSpPr/>
              <p:nvPr/>
            </p:nvSpPr>
            <p:spPr>
              <a:xfrm rot="-5400000">
                <a:off x="8639266" y="749171"/>
                <a:ext cx="37" cy="814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5"/>
              <p:cNvSpPr/>
              <p:nvPr/>
            </p:nvSpPr>
            <p:spPr>
              <a:xfrm rot="-5400000">
                <a:off x="8845462" y="790425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5"/>
              <p:cNvSpPr/>
              <p:nvPr/>
            </p:nvSpPr>
            <p:spPr>
              <a:xfrm rot="-5400000">
                <a:off x="8886715" y="749171"/>
                <a:ext cx="37" cy="814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5"/>
              <p:cNvSpPr/>
              <p:nvPr/>
            </p:nvSpPr>
            <p:spPr>
              <a:xfrm rot="-5400000">
                <a:off x="7610489" y="1043448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5"/>
              <p:cNvSpPr/>
              <p:nvPr/>
            </p:nvSpPr>
            <p:spPr>
              <a:xfrm rot="-5400000">
                <a:off x="7651156" y="1003881"/>
                <a:ext cx="37" cy="803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190" fill="none" extrusionOk="0">
                    <a:moveTo>
                      <a:pt x="1" y="2189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5"/>
              <p:cNvSpPr/>
              <p:nvPr/>
            </p:nvSpPr>
            <p:spPr>
              <a:xfrm rot="-5400000">
                <a:off x="7857902" y="1043448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20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5"/>
              <p:cNvSpPr/>
              <p:nvPr/>
            </p:nvSpPr>
            <p:spPr>
              <a:xfrm rot="-5400000">
                <a:off x="7898056" y="1003331"/>
                <a:ext cx="37" cy="814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5"/>
              <p:cNvSpPr/>
              <p:nvPr/>
            </p:nvSpPr>
            <p:spPr>
              <a:xfrm rot="-5400000">
                <a:off x="8104251" y="1043448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5"/>
              <p:cNvSpPr/>
              <p:nvPr/>
            </p:nvSpPr>
            <p:spPr>
              <a:xfrm rot="-5400000">
                <a:off x="8145505" y="1003331"/>
                <a:ext cx="37" cy="814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5"/>
              <p:cNvSpPr/>
              <p:nvPr/>
            </p:nvSpPr>
            <p:spPr>
              <a:xfrm rot="-5400000">
                <a:off x="8351700" y="1043448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5"/>
              <p:cNvSpPr/>
              <p:nvPr/>
            </p:nvSpPr>
            <p:spPr>
              <a:xfrm rot="-5400000">
                <a:off x="8392367" y="1003881"/>
                <a:ext cx="37" cy="803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190" fill="none" extrusionOk="0">
                    <a:moveTo>
                      <a:pt x="1" y="2189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5"/>
              <p:cNvSpPr/>
              <p:nvPr/>
            </p:nvSpPr>
            <p:spPr>
              <a:xfrm rot="-5400000">
                <a:off x="8599149" y="1043448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5"/>
              <p:cNvSpPr/>
              <p:nvPr/>
            </p:nvSpPr>
            <p:spPr>
              <a:xfrm rot="-5400000">
                <a:off x="8639266" y="1003331"/>
                <a:ext cx="37" cy="814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5"/>
              <p:cNvSpPr/>
              <p:nvPr/>
            </p:nvSpPr>
            <p:spPr>
              <a:xfrm rot="-5400000">
                <a:off x="8845462" y="1043448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5"/>
              <p:cNvSpPr/>
              <p:nvPr/>
            </p:nvSpPr>
            <p:spPr>
              <a:xfrm rot="-5400000">
                <a:off x="8886715" y="1003331"/>
                <a:ext cx="37" cy="814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2" name="Google Shape;1242;p25"/>
            <p:cNvGrpSpPr/>
            <p:nvPr/>
          </p:nvGrpSpPr>
          <p:grpSpPr>
            <a:xfrm flipH="1">
              <a:off x="240388" y="534352"/>
              <a:ext cx="1366293" cy="4336389"/>
              <a:chOff x="7503214" y="534352"/>
              <a:chExt cx="1366293" cy="4336389"/>
            </a:xfrm>
          </p:grpSpPr>
          <p:grpSp>
            <p:nvGrpSpPr>
              <p:cNvPr id="1243" name="Google Shape;1243;p25"/>
              <p:cNvGrpSpPr/>
              <p:nvPr/>
            </p:nvGrpSpPr>
            <p:grpSpPr>
              <a:xfrm rot="5400000">
                <a:off x="6447470" y="2448705"/>
                <a:ext cx="4336389" cy="507683"/>
                <a:chOff x="6856163" y="688475"/>
                <a:chExt cx="2083200" cy="525988"/>
              </a:xfrm>
            </p:grpSpPr>
            <p:cxnSp>
              <p:nvCxnSpPr>
                <p:cNvPr id="1244" name="Google Shape;1244;p25"/>
                <p:cNvCxnSpPr/>
                <p:nvPr/>
              </p:nvCxnSpPr>
              <p:spPr>
                <a:xfrm>
                  <a:off x="6856163" y="688475"/>
                  <a:ext cx="20832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5" name="Google Shape;1245;p25"/>
                <p:cNvCxnSpPr/>
                <p:nvPr/>
              </p:nvCxnSpPr>
              <p:spPr>
                <a:xfrm>
                  <a:off x="6856163" y="863804"/>
                  <a:ext cx="20832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6" name="Google Shape;1246;p25"/>
                <p:cNvCxnSpPr/>
                <p:nvPr/>
              </p:nvCxnSpPr>
              <p:spPr>
                <a:xfrm>
                  <a:off x="6856163" y="1039133"/>
                  <a:ext cx="20832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7" name="Google Shape;1247;p25"/>
                <p:cNvCxnSpPr/>
                <p:nvPr/>
              </p:nvCxnSpPr>
              <p:spPr>
                <a:xfrm>
                  <a:off x="6856163" y="1214463"/>
                  <a:ext cx="20832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248" name="Google Shape;1248;p25"/>
              <p:cNvGrpSpPr/>
              <p:nvPr/>
            </p:nvGrpSpPr>
            <p:grpSpPr>
              <a:xfrm>
                <a:off x="7503214" y="706981"/>
                <a:ext cx="1023225" cy="291050"/>
                <a:chOff x="7503214" y="706981"/>
                <a:chExt cx="1023225" cy="291050"/>
              </a:xfrm>
            </p:grpSpPr>
            <p:sp>
              <p:nvSpPr>
                <p:cNvPr id="1249" name="Google Shape;1249;p25"/>
                <p:cNvSpPr/>
                <p:nvPr/>
              </p:nvSpPr>
              <p:spPr>
                <a:xfrm rot="5400000">
                  <a:off x="8235001" y="706593"/>
                  <a:ext cx="291050" cy="29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42" h="11673" extrusionOk="0">
                      <a:moveTo>
                        <a:pt x="3283" y="0"/>
                      </a:moveTo>
                      <a:lnTo>
                        <a:pt x="0" y="3283"/>
                      </a:lnTo>
                      <a:lnTo>
                        <a:pt x="2554" y="5836"/>
                      </a:lnTo>
                      <a:lnTo>
                        <a:pt x="0" y="8389"/>
                      </a:lnTo>
                      <a:lnTo>
                        <a:pt x="3283" y="11672"/>
                      </a:lnTo>
                      <a:lnTo>
                        <a:pt x="5836" y="9119"/>
                      </a:lnTo>
                      <a:lnTo>
                        <a:pt x="8359" y="11672"/>
                      </a:lnTo>
                      <a:lnTo>
                        <a:pt x="11642" y="8389"/>
                      </a:lnTo>
                      <a:lnTo>
                        <a:pt x="9089" y="5836"/>
                      </a:lnTo>
                      <a:lnTo>
                        <a:pt x="11642" y="3283"/>
                      </a:lnTo>
                      <a:lnTo>
                        <a:pt x="8359" y="0"/>
                      </a:lnTo>
                      <a:lnTo>
                        <a:pt x="5836" y="2554"/>
                      </a:lnTo>
                      <a:lnTo>
                        <a:pt x="32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5"/>
                <p:cNvSpPr/>
                <p:nvPr/>
              </p:nvSpPr>
              <p:spPr>
                <a:xfrm rot="5400000">
                  <a:off x="7869301" y="706593"/>
                  <a:ext cx="291050" cy="29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42" h="11673" extrusionOk="0">
                      <a:moveTo>
                        <a:pt x="3283" y="0"/>
                      </a:moveTo>
                      <a:lnTo>
                        <a:pt x="0" y="3283"/>
                      </a:lnTo>
                      <a:lnTo>
                        <a:pt x="2554" y="5836"/>
                      </a:lnTo>
                      <a:lnTo>
                        <a:pt x="0" y="8389"/>
                      </a:lnTo>
                      <a:lnTo>
                        <a:pt x="3283" y="11672"/>
                      </a:lnTo>
                      <a:lnTo>
                        <a:pt x="5836" y="9119"/>
                      </a:lnTo>
                      <a:lnTo>
                        <a:pt x="8359" y="11672"/>
                      </a:lnTo>
                      <a:lnTo>
                        <a:pt x="11642" y="8389"/>
                      </a:lnTo>
                      <a:lnTo>
                        <a:pt x="9089" y="5836"/>
                      </a:lnTo>
                      <a:lnTo>
                        <a:pt x="11642" y="3283"/>
                      </a:lnTo>
                      <a:lnTo>
                        <a:pt x="8359" y="0"/>
                      </a:lnTo>
                      <a:lnTo>
                        <a:pt x="5836" y="2554"/>
                      </a:lnTo>
                      <a:lnTo>
                        <a:pt x="32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5"/>
                <p:cNvSpPr/>
                <p:nvPr/>
              </p:nvSpPr>
              <p:spPr>
                <a:xfrm rot="5400000">
                  <a:off x="7503601" y="706593"/>
                  <a:ext cx="291050" cy="29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42" h="11673" extrusionOk="0">
                      <a:moveTo>
                        <a:pt x="3283" y="0"/>
                      </a:moveTo>
                      <a:lnTo>
                        <a:pt x="0" y="3283"/>
                      </a:lnTo>
                      <a:lnTo>
                        <a:pt x="2554" y="5836"/>
                      </a:lnTo>
                      <a:lnTo>
                        <a:pt x="0" y="8389"/>
                      </a:lnTo>
                      <a:lnTo>
                        <a:pt x="3283" y="11672"/>
                      </a:lnTo>
                      <a:lnTo>
                        <a:pt x="5836" y="9119"/>
                      </a:lnTo>
                      <a:lnTo>
                        <a:pt x="8359" y="11672"/>
                      </a:lnTo>
                      <a:lnTo>
                        <a:pt x="11642" y="8389"/>
                      </a:lnTo>
                      <a:lnTo>
                        <a:pt x="9089" y="5836"/>
                      </a:lnTo>
                      <a:lnTo>
                        <a:pt x="11642" y="3283"/>
                      </a:lnTo>
                      <a:lnTo>
                        <a:pt x="8359" y="0"/>
                      </a:lnTo>
                      <a:lnTo>
                        <a:pt x="5836" y="2554"/>
                      </a:lnTo>
                      <a:lnTo>
                        <a:pt x="32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5"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Google Shape;1253;p26"/>
          <p:cNvGrpSpPr/>
          <p:nvPr/>
        </p:nvGrpSpPr>
        <p:grpSpPr>
          <a:xfrm>
            <a:off x="76247" y="76200"/>
            <a:ext cx="8991506" cy="4991091"/>
            <a:chOff x="76247" y="76200"/>
            <a:chExt cx="8991506" cy="4991091"/>
          </a:xfrm>
        </p:grpSpPr>
        <p:sp>
          <p:nvSpPr>
            <p:cNvPr id="1254" name="Google Shape;1254;p26"/>
            <p:cNvSpPr/>
            <p:nvPr/>
          </p:nvSpPr>
          <p:spPr>
            <a:xfrm>
              <a:off x="76272" y="76209"/>
              <a:ext cx="8991482" cy="4991083"/>
            </a:xfrm>
            <a:custGeom>
              <a:avLst/>
              <a:gdLst/>
              <a:ahLst/>
              <a:cxnLst/>
              <a:rect l="l" t="t" r="r" b="b"/>
              <a:pathLst>
                <a:path w="99972" h="49424" extrusionOk="0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5" name="Google Shape;1255;p26"/>
            <p:cNvGrpSpPr/>
            <p:nvPr/>
          </p:nvGrpSpPr>
          <p:grpSpPr>
            <a:xfrm>
              <a:off x="76247" y="76200"/>
              <a:ext cx="8991482" cy="270554"/>
              <a:chOff x="495040" y="1057247"/>
              <a:chExt cx="8991482" cy="270554"/>
            </a:xfrm>
          </p:grpSpPr>
          <p:sp>
            <p:nvSpPr>
              <p:cNvPr id="1256" name="Google Shape;1256;p26"/>
              <p:cNvSpPr/>
              <p:nvPr/>
            </p:nvSpPr>
            <p:spPr>
              <a:xfrm flipH="1">
                <a:off x="495040" y="1057247"/>
                <a:ext cx="8991482" cy="270554"/>
              </a:xfrm>
              <a:custGeom>
                <a:avLst/>
                <a:gdLst/>
                <a:ahLst/>
                <a:cxnLst/>
                <a:rect l="l" t="t" r="r" b="b"/>
                <a:pathLst>
                  <a:path w="99972" h="9029" extrusionOk="0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57" name="Google Shape;1257;p26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1258" name="Google Shape;1258;p26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1259" name="Google Shape;1259;p26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0" name="Google Shape;1260;p26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1" name="Google Shape;1261;p26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62" name="Google Shape;1262;p26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1263" name="Google Shape;1263;p26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4" name="Google Shape;1264;p26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65" name="Google Shape;1265;p26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1266" name="Google Shape;1266;p26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7" name="Google Shape;1267;p26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268" name="Google Shape;1268;p26"/>
          <p:cNvGrpSpPr/>
          <p:nvPr/>
        </p:nvGrpSpPr>
        <p:grpSpPr>
          <a:xfrm>
            <a:off x="326489" y="614305"/>
            <a:ext cx="8491880" cy="4219295"/>
            <a:chOff x="326489" y="614305"/>
            <a:chExt cx="8491880" cy="4219295"/>
          </a:xfrm>
        </p:grpSpPr>
        <p:grpSp>
          <p:nvGrpSpPr>
            <p:cNvPr id="1269" name="Google Shape;1269;p26"/>
            <p:cNvGrpSpPr/>
            <p:nvPr/>
          </p:nvGrpSpPr>
          <p:grpSpPr>
            <a:xfrm>
              <a:off x="326489" y="4146302"/>
              <a:ext cx="1540067" cy="687298"/>
              <a:chOff x="-363350" y="-51188"/>
              <a:chExt cx="1540067" cy="687298"/>
            </a:xfrm>
          </p:grpSpPr>
          <p:sp>
            <p:nvSpPr>
              <p:cNvPr id="1270" name="Google Shape;1270;p26"/>
              <p:cNvSpPr/>
              <p:nvPr/>
            </p:nvSpPr>
            <p:spPr>
              <a:xfrm rot="5400000">
                <a:off x="1129720" y="-51163"/>
                <a:ext cx="43" cy="93951"/>
              </a:xfrm>
              <a:custGeom>
                <a:avLst/>
                <a:gdLst/>
                <a:ahLst/>
                <a:cxnLst/>
                <a:rect l="l" t="t" r="r" b="b"/>
                <a:pathLst>
                  <a:path w="1" h="2190" fill="none" extrusionOk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6"/>
              <p:cNvSpPr/>
              <p:nvPr/>
            </p:nvSpPr>
            <p:spPr>
              <a:xfrm rot="5400000">
                <a:off x="840874" y="-51807"/>
                <a:ext cx="43" cy="95238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6"/>
              <p:cNvSpPr/>
              <p:nvPr/>
            </p:nvSpPr>
            <p:spPr>
              <a:xfrm rot="5400000">
                <a:off x="551385" y="-51807"/>
                <a:ext cx="43" cy="95238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6"/>
              <p:cNvSpPr/>
              <p:nvPr/>
            </p:nvSpPr>
            <p:spPr>
              <a:xfrm rot="5400000">
                <a:off x="262582" y="-51163"/>
                <a:ext cx="43" cy="93951"/>
              </a:xfrm>
              <a:custGeom>
                <a:avLst/>
                <a:gdLst/>
                <a:ahLst/>
                <a:cxnLst/>
                <a:rect l="l" t="t" r="r" b="b"/>
                <a:pathLst>
                  <a:path w="1" h="2190" fill="none" extrusionOk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6"/>
              <p:cNvSpPr/>
              <p:nvPr/>
            </p:nvSpPr>
            <p:spPr>
              <a:xfrm rot="5400000">
                <a:off x="-26264" y="-51807"/>
                <a:ext cx="43" cy="95238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75" name="Google Shape;1275;p26"/>
              <p:cNvGrpSpPr/>
              <p:nvPr/>
            </p:nvGrpSpPr>
            <p:grpSpPr>
              <a:xfrm>
                <a:off x="-363350" y="-51188"/>
                <a:ext cx="1540067" cy="687298"/>
                <a:chOff x="-363350" y="-51188"/>
                <a:chExt cx="1540067" cy="687298"/>
              </a:xfrm>
            </p:grpSpPr>
            <p:sp>
              <p:nvSpPr>
                <p:cNvPr id="1276" name="Google Shape;1276;p26"/>
                <p:cNvSpPr/>
                <p:nvPr/>
              </p:nvSpPr>
              <p:spPr>
                <a:xfrm rot="5400000">
                  <a:off x="1082098" y="58846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277;p26"/>
                <p:cNvSpPr/>
                <p:nvPr/>
              </p:nvSpPr>
              <p:spPr>
                <a:xfrm rot="5400000">
                  <a:off x="1129720" y="542178"/>
                  <a:ext cx="43" cy="93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190" fill="none" extrusionOk="0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1278;p26"/>
                <p:cNvSpPr/>
                <p:nvPr/>
              </p:nvSpPr>
              <p:spPr>
                <a:xfrm rot="5400000">
                  <a:off x="792652" y="58846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9" name="Google Shape;1279;p26"/>
                <p:cNvSpPr/>
                <p:nvPr/>
              </p:nvSpPr>
              <p:spPr>
                <a:xfrm rot="5400000">
                  <a:off x="840874" y="541535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0" name="Google Shape;1280;p26"/>
                <p:cNvSpPr/>
                <p:nvPr/>
              </p:nvSpPr>
              <p:spPr>
                <a:xfrm rot="5400000">
                  <a:off x="504450" y="58846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1" name="Google Shape;1281;p26"/>
                <p:cNvSpPr/>
                <p:nvPr/>
              </p:nvSpPr>
              <p:spPr>
                <a:xfrm rot="5400000">
                  <a:off x="551385" y="541535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2" name="Google Shape;1282;p26"/>
                <p:cNvSpPr/>
                <p:nvPr/>
              </p:nvSpPr>
              <p:spPr>
                <a:xfrm rot="5400000">
                  <a:off x="214960" y="58846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3" name="Google Shape;1283;p26"/>
                <p:cNvSpPr/>
                <p:nvPr/>
              </p:nvSpPr>
              <p:spPr>
                <a:xfrm rot="5400000">
                  <a:off x="262582" y="542178"/>
                  <a:ext cx="43" cy="93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190" fill="none" extrusionOk="0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4" name="Google Shape;1284;p26"/>
                <p:cNvSpPr/>
                <p:nvPr/>
              </p:nvSpPr>
              <p:spPr>
                <a:xfrm rot="5400000">
                  <a:off x="-74529" y="58846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5" name="Google Shape;1285;p26"/>
                <p:cNvSpPr/>
                <p:nvPr/>
              </p:nvSpPr>
              <p:spPr>
                <a:xfrm rot="5400000">
                  <a:off x="-26264" y="541535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6" name="Google Shape;1286;p26"/>
                <p:cNvSpPr/>
                <p:nvPr/>
              </p:nvSpPr>
              <p:spPr>
                <a:xfrm rot="5400000">
                  <a:off x="-362688" y="58846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7" name="Google Shape;1287;p26"/>
                <p:cNvSpPr/>
                <p:nvPr/>
              </p:nvSpPr>
              <p:spPr>
                <a:xfrm rot="5400000">
                  <a:off x="-315753" y="541535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8" name="Google Shape;1288;p26"/>
                <p:cNvSpPr/>
                <p:nvPr/>
              </p:nvSpPr>
              <p:spPr>
                <a:xfrm rot="5400000">
                  <a:off x="1082098" y="292440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1289;p26"/>
                <p:cNvSpPr/>
                <p:nvPr/>
              </p:nvSpPr>
              <p:spPr>
                <a:xfrm rot="5400000">
                  <a:off x="1129720" y="244821"/>
                  <a:ext cx="43" cy="93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190" fill="none" extrusionOk="0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290;p26"/>
                <p:cNvSpPr/>
                <p:nvPr/>
              </p:nvSpPr>
              <p:spPr>
                <a:xfrm rot="5400000">
                  <a:off x="792652" y="292440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26"/>
                <p:cNvSpPr/>
                <p:nvPr/>
              </p:nvSpPr>
              <p:spPr>
                <a:xfrm rot="5400000">
                  <a:off x="840874" y="244178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26"/>
                <p:cNvSpPr/>
                <p:nvPr/>
              </p:nvSpPr>
              <p:spPr>
                <a:xfrm rot="5400000">
                  <a:off x="504450" y="292440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26"/>
                <p:cNvSpPr/>
                <p:nvPr/>
              </p:nvSpPr>
              <p:spPr>
                <a:xfrm rot="5400000">
                  <a:off x="551385" y="244178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4" name="Google Shape;1294;p26"/>
                <p:cNvSpPr/>
                <p:nvPr/>
              </p:nvSpPr>
              <p:spPr>
                <a:xfrm rot="5400000">
                  <a:off x="214960" y="292440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5" name="Google Shape;1295;p26"/>
                <p:cNvSpPr/>
                <p:nvPr/>
              </p:nvSpPr>
              <p:spPr>
                <a:xfrm rot="5400000">
                  <a:off x="262582" y="244821"/>
                  <a:ext cx="43" cy="93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190" fill="none" extrusionOk="0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6" name="Google Shape;1296;p26"/>
                <p:cNvSpPr/>
                <p:nvPr/>
              </p:nvSpPr>
              <p:spPr>
                <a:xfrm rot="5400000">
                  <a:off x="-74529" y="292440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7" name="Google Shape;1297;p26"/>
                <p:cNvSpPr/>
                <p:nvPr/>
              </p:nvSpPr>
              <p:spPr>
                <a:xfrm rot="5400000">
                  <a:off x="-26264" y="244178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8" name="Google Shape;1298;p26"/>
                <p:cNvSpPr/>
                <p:nvPr/>
              </p:nvSpPr>
              <p:spPr>
                <a:xfrm rot="5400000">
                  <a:off x="-362688" y="292440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9" name="Google Shape;1299;p26"/>
                <p:cNvSpPr/>
                <p:nvPr/>
              </p:nvSpPr>
              <p:spPr>
                <a:xfrm rot="5400000">
                  <a:off x="-315753" y="244178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0" name="Google Shape;1300;p26"/>
                <p:cNvSpPr/>
                <p:nvPr/>
              </p:nvSpPr>
              <p:spPr>
                <a:xfrm rot="5400000">
                  <a:off x="1082098" y="-358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1" name="Google Shape;1301;p26"/>
                <p:cNvSpPr/>
                <p:nvPr/>
              </p:nvSpPr>
              <p:spPr>
                <a:xfrm rot="5400000">
                  <a:off x="792652" y="-358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2" name="Google Shape;1302;p26"/>
                <p:cNvSpPr/>
                <p:nvPr/>
              </p:nvSpPr>
              <p:spPr>
                <a:xfrm rot="5400000">
                  <a:off x="504450" y="-358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3" name="Google Shape;1303;p26"/>
                <p:cNvSpPr/>
                <p:nvPr/>
              </p:nvSpPr>
              <p:spPr>
                <a:xfrm rot="5400000">
                  <a:off x="214960" y="-358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4" name="Google Shape;1304;p26"/>
                <p:cNvSpPr/>
                <p:nvPr/>
              </p:nvSpPr>
              <p:spPr>
                <a:xfrm rot="5400000">
                  <a:off x="-74529" y="-358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5" name="Google Shape;1305;p26"/>
                <p:cNvSpPr/>
                <p:nvPr/>
              </p:nvSpPr>
              <p:spPr>
                <a:xfrm rot="5400000">
                  <a:off x="-362688" y="-358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06" name="Google Shape;1306;p26"/>
              <p:cNvSpPr/>
              <p:nvPr/>
            </p:nvSpPr>
            <p:spPr>
              <a:xfrm rot="5400000">
                <a:off x="-315753" y="-51807"/>
                <a:ext cx="43" cy="95238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26"/>
            <p:cNvGrpSpPr/>
            <p:nvPr/>
          </p:nvGrpSpPr>
          <p:grpSpPr>
            <a:xfrm>
              <a:off x="854985" y="614305"/>
              <a:ext cx="1913983" cy="521706"/>
              <a:chOff x="489414" y="450012"/>
              <a:chExt cx="2153203" cy="586912"/>
            </a:xfrm>
          </p:grpSpPr>
          <p:sp>
            <p:nvSpPr>
              <p:cNvPr id="1308" name="Google Shape;1308;p26"/>
              <p:cNvSpPr/>
              <p:nvPr/>
            </p:nvSpPr>
            <p:spPr>
              <a:xfrm>
                <a:off x="489414" y="450012"/>
                <a:ext cx="2153203" cy="586912"/>
              </a:xfrm>
              <a:custGeom>
                <a:avLst/>
                <a:gdLst/>
                <a:ahLst/>
                <a:cxnLst/>
                <a:rect l="l" t="t" r="r" b="b"/>
                <a:pathLst>
                  <a:path w="50518" h="13770" fill="none" extrusionOk="0">
                    <a:moveTo>
                      <a:pt x="50518" y="0"/>
                    </a:moveTo>
                    <a:lnTo>
                      <a:pt x="0" y="0"/>
                    </a:lnTo>
                    <a:lnTo>
                      <a:pt x="0" y="9089"/>
                    </a:lnTo>
                    <a:lnTo>
                      <a:pt x="38755" y="9089"/>
                    </a:lnTo>
                    <a:lnTo>
                      <a:pt x="41217" y="13344"/>
                    </a:lnTo>
                    <a:cubicBezTo>
                      <a:pt x="41460" y="13770"/>
                      <a:pt x="42129" y="13587"/>
                      <a:pt x="42129" y="13101"/>
                    </a:cubicBezTo>
                    <a:lnTo>
                      <a:pt x="42129" y="9089"/>
                    </a:lnTo>
                    <a:lnTo>
                      <a:pt x="50518" y="9089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09" name="Google Shape;1309;p26"/>
              <p:cNvGrpSpPr/>
              <p:nvPr/>
            </p:nvGrpSpPr>
            <p:grpSpPr>
              <a:xfrm>
                <a:off x="584420" y="519414"/>
                <a:ext cx="1963411" cy="246971"/>
                <a:chOff x="571861" y="517439"/>
                <a:chExt cx="1963411" cy="246971"/>
              </a:xfrm>
            </p:grpSpPr>
            <p:sp>
              <p:nvSpPr>
                <p:cNvPr id="1310" name="Google Shape;1310;p26"/>
                <p:cNvSpPr/>
                <p:nvPr/>
              </p:nvSpPr>
              <p:spPr>
                <a:xfrm>
                  <a:off x="571861" y="517439"/>
                  <a:ext cx="246316" cy="246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42" h="11673" fill="none" extrusionOk="0">
                      <a:moveTo>
                        <a:pt x="3283" y="11672"/>
                      </a:moveTo>
                      <a:lnTo>
                        <a:pt x="5836" y="9119"/>
                      </a:lnTo>
                      <a:lnTo>
                        <a:pt x="8359" y="11672"/>
                      </a:lnTo>
                      <a:lnTo>
                        <a:pt x="11642" y="8389"/>
                      </a:lnTo>
                      <a:lnTo>
                        <a:pt x="9089" y="5836"/>
                      </a:lnTo>
                      <a:lnTo>
                        <a:pt x="11642" y="3283"/>
                      </a:lnTo>
                      <a:lnTo>
                        <a:pt x="8359" y="0"/>
                      </a:lnTo>
                      <a:lnTo>
                        <a:pt x="5836" y="2554"/>
                      </a:lnTo>
                      <a:lnTo>
                        <a:pt x="3283" y="0"/>
                      </a:lnTo>
                      <a:lnTo>
                        <a:pt x="0" y="3283"/>
                      </a:lnTo>
                      <a:lnTo>
                        <a:pt x="2554" y="5836"/>
                      </a:lnTo>
                      <a:lnTo>
                        <a:pt x="0" y="8389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" name="Google Shape;1311;p26"/>
                <p:cNvSpPr/>
                <p:nvPr/>
              </p:nvSpPr>
              <p:spPr>
                <a:xfrm>
                  <a:off x="949850" y="517474"/>
                  <a:ext cx="246900" cy="246900"/>
                </a:xfrm>
                <a:prstGeom prst="noSmoking">
                  <a:avLst>
                    <a:gd name="adj" fmla="val 18750"/>
                  </a:avLst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2" name="Google Shape;1312;p26"/>
                <p:cNvSpPr/>
                <p:nvPr/>
              </p:nvSpPr>
              <p:spPr>
                <a:xfrm>
                  <a:off x="1328423" y="517750"/>
                  <a:ext cx="246348" cy="246348"/>
                </a:xfrm>
                <a:prstGeom prst="irregularSeal2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" name="Google Shape;1313;p26"/>
                <p:cNvSpPr/>
                <p:nvPr/>
              </p:nvSpPr>
              <p:spPr>
                <a:xfrm>
                  <a:off x="1706444" y="517474"/>
                  <a:ext cx="246900" cy="246900"/>
                </a:xfrm>
                <a:prstGeom prst="smileyFace">
                  <a:avLst>
                    <a:gd name="adj" fmla="val -4653"/>
                  </a:avLst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" name="Google Shape;1314;p26"/>
                <p:cNvSpPr/>
                <p:nvPr/>
              </p:nvSpPr>
              <p:spPr>
                <a:xfrm>
                  <a:off x="2085017" y="517486"/>
                  <a:ext cx="185132" cy="246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38" h="40705" extrusionOk="0">
                      <a:moveTo>
                        <a:pt x="21063" y="0"/>
                      </a:moveTo>
                      <a:lnTo>
                        <a:pt x="14602" y="13956"/>
                      </a:lnTo>
                      <a:lnTo>
                        <a:pt x="8529" y="5470"/>
                      </a:lnTo>
                      <a:lnTo>
                        <a:pt x="0" y="40704"/>
                      </a:lnTo>
                      <a:lnTo>
                        <a:pt x="11802" y="21321"/>
                      </a:lnTo>
                      <a:lnTo>
                        <a:pt x="17445" y="30280"/>
                      </a:lnTo>
                      <a:lnTo>
                        <a:pt x="30237" y="9045"/>
                      </a:lnTo>
                      <a:lnTo>
                        <a:pt x="21063" y="0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" name="Google Shape;1315;p26"/>
                <p:cNvSpPr/>
                <p:nvPr/>
              </p:nvSpPr>
              <p:spPr>
                <a:xfrm>
                  <a:off x="2401823" y="517474"/>
                  <a:ext cx="133449" cy="246900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ctr"/>
                  <a:r>
                    <a:rPr b="0" i="0">
                      <a:ln w="19050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  <a:noFill/>
                      <a:latin typeface="Arial"/>
                    </a:rPr>
                    <a:t>!!</a:t>
                  </a:r>
                </a:p>
              </p:txBody>
            </p:sp>
          </p:grpSp>
        </p:grpSp>
        <p:grpSp>
          <p:nvGrpSpPr>
            <p:cNvPr id="1316" name="Google Shape;1316;p26"/>
            <p:cNvGrpSpPr/>
            <p:nvPr/>
          </p:nvGrpSpPr>
          <p:grpSpPr>
            <a:xfrm>
              <a:off x="326493" y="614305"/>
              <a:ext cx="291050" cy="657525"/>
              <a:chOff x="7875018" y="1882075"/>
              <a:chExt cx="291050" cy="657525"/>
            </a:xfrm>
          </p:grpSpPr>
          <p:sp>
            <p:nvSpPr>
              <p:cNvPr id="1317" name="Google Shape;1317;p26"/>
              <p:cNvSpPr/>
              <p:nvPr/>
            </p:nvSpPr>
            <p:spPr>
              <a:xfrm>
                <a:off x="7875018" y="1882075"/>
                <a:ext cx="291050" cy="291825"/>
              </a:xfrm>
              <a:custGeom>
                <a:avLst/>
                <a:gdLst/>
                <a:ahLst/>
                <a:cxnLst/>
                <a:rect l="l" t="t" r="r" b="b"/>
                <a:pathLst>
                  <a:path w="11642" h="11673" extrusionOk="0">
                    <a:moveTo>
                      <a:pt x="3283" y="0"/>
                    </a:moveTo>
                    <a:lnTo>
                      <a:pt x="0" y="3283"/>
                    </a:lnTo>
                    <a:lnTo>
                      <a:pt x="2554" y="5836"/>
                    </a:lnTo>
                    <a:lnTo>
                      <a:pt x="0" y="8389"/>
                    </a:lnTo>
                    <a:lnTo>
                      <a:pt x="3283" y="11672"/>
                    </a:lnTo>
                    <a:lnTo>
                      <a:pt x="5836" y="9119"/>
                    </a:lnTo>
                    <a:lnTo>
                      <a:pt x="8359" y="11672"/>
                    </a:lnTo>
                    <a:lnTo>
                      <a:pt x="11642" y="8389"/>
                    </a:lnTo>
                    <a:lnTo>
                      <a:pt x="9089" y="5836"/>
                    </a:lnTo>
                    <a:lnTo>
                      <a:pt x="11642" y="3283"/>
                    </a:lnTo>
                    <a:lnTo>
                      <a:pt x="8359" y="0"/>
                    </a:lnTo>
                    <a:lnTo>
                      <a:pt x="5836" y="2554"/>
                    </a:lnTo>
                    <a:lnTo>
                      <a:pt x="328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6"/>
              <p:cNvSpPr/>
              <p:nvPr/>
            </p:nvSpPr>
            <p:spPr>
              <a:xfrm>
                <a:off x="7875018" y="2247775"/>
                <a:ext cx="291050" cy="291825"/>
              </a:xfrm>
              <a:custGeom>
                <a:avLst/>
                <a:gdLst/>
                <a:ahLst/>
                <a:cxnLst/>
                <a:rect l="l" t="t" r="r" b="b"/>
                <a:pathLst>
                  <a:path w="11642" h="11673" extrusionOk="0">
                    <a:moveTo>
                      <a:pt x="3283" y="0"/>
                    </a:moveTo>
                    <a:lnTo>
                      <a:pt x="0" y="3283"/>
                    </a:lnTo>
                    <a:lnTo>
                      <a:pt x="2554" y="5836"/>
                    </a:lnTo>
                    <a:lnTo>
                      <a:pt x="0" y="8389"/>
                    </a:lnTo>
                    <a:lnTo>
                      <a:pt x="3283" y="11672"/>
                    </a:lnTo>
                    <a:lnTo>
                      <a:pt x="5836" y="9119"/>
                    </a:lnTo>
                    <a:lnTo>
                      <a:pt x="8359" y="11672"/>
                    </a:lnTo>
                    <a:lnTo>
                      <a:pt x="11642" y="8389"/>
                    </a:lnTo>
                    <a:lnTo>
                      <a:pt x="9089" y="5836"/>
                    </a:lnTo>
                    <a:lnTo>
                      <a:pt x="11642" y="3283"/>
                    </a:lnTo>
                    <a:lnTo>
                      <a:pt x="8359" y="0"/>
                    </a:lnTo>
                    <a:lnTo>
                      <a:pt x="5836" y="2554"/>
                    </a:lnTo>
                    <a:lnTo>
                      <a:pt x="328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1319;p26"/>
            <p:cNvGrpSpPr/>
            <p:nvPr/>
          </p:nvGrpSpPr>
          <p:grpSpPr>
            <a:xfrm>
              <a:off x="3006410" y="614305"/>
              <a:ext cx="5811959" cy="505416"/>
              <a:chOff x="2258298" y="3894721"/>
              <a:chExt cx="3784567" cy="505416"/>
            </a:xfrm>
          </p:grpSpPr>
          <p:cxnSp>
            <p:nvCxnSpPr>
              <p:cNvPr id="1320" name="Google Shape;1320;p26"/>
              <p:cNvCxnSpPr/>
              <p:nvPr/>
            </p:nvCxnSpPr>
            <p:spPr>
              <a:xfrm>
                <a:off x="2258365" y="4231665"/>
                <a:ext cx="3784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1" name="Google Shape;1321;p26"/>
              <p:cNvCxnSpPr/>
              <p:nvPr/>
            </p:nvCxnSpPr>
            <p:spPr>
              <a:xfrm>
                <a:off x="2258365" y="4400137"/>
                <a:ext cx="3784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2" name="Google Shape;1322;p26"/>
              <p:cNvCxnSpPr/>
              <p:nvPr/>
            </p:nvCxnSpPr>
            <p:spPr>
              <a:xfrm>
                <a:off x="2258298" y="3894721"/>
                <a:ext cx="3784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3" name="Google Shape;1323;p26"/>
              <p:cNvCxnSpPr/>
              <p:nvPr/>
            </p:nvCxnSpPr>
            <p:spPr>
              <a:xfrm>
                <a:off x="2258298" y="4063193"/>
                <a:ext cx="3784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24" name="Google Shape;1324;p26"/>
            <p:cNvGrpSpPr/>
            <p:nvPr/>
          </p:nvGrpSpPr>
          <p:grpSpPr>
            <a:xfrm>
              <a:off x="4103869" y="4501200"/>
              <a:ext cx="4714500" cy="332400"/>
              <a:chOff x="4122875" y="4098725"/>
              <a:chExt cx="4714500" cy="332400"/>
            </a:xfrm>
          </p:grpSpPr>
          <p:sp>
            <p:nvSpPr>
              <p:cNvPr id="1325" name="Google Shape;1325;p26"/>
              <p:cNvSpPr/>
              <p:nvPr/>
            </p:nvSpPr>
            <p:spPr>
              <a:xfrm>
                <a:off x="4122875" y="4098725"/>
                <a:ext cx="4714500" cy="3324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6"/>
              <p:cNvSpPr/>
              <p:nvPr/>
            </p:nvSpPr>
            <p:spPr>
              <a:xfrm rot="5400000">
                <a:off x="4223375" y="4196525"/>
                <a:ext cx="158400" cy="1368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27" name="Google Shape;1327;p26"/>
              <p:cNvGrpSpPr/>
              <p:nvPr/>
            </p:nvGrpSpPr>
            <p:grpSpPr>
              <a:xfrm>
                <a:off x="4515789" y="4196525"/>
                <a:ext cx="4096800" cy="136800"/>
                <a:chOff x="4535725" y="4196525"/>
                <a:chExt cx="4096800" cy="136800"/>
              </a:xfrm>
            </p:grpSpPr>
            <p:cxnSp>
              <p:nvCxnSpPr>
                <p:cNvPr id="1328" name="Google Shape;1328;p26"/>
                <p:cNvCxnSpPr/>
                <p:nvPr/>
              </p:nvCxnSpPr>
              <p:spPr>
                <a:xfrm>
                  <a:off x="4535725" y="4267000"/>
                  <a:ext cx="40968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329" name="Google Shape;1329;p26"/>
                <p:cNvSpPr/>
                <p:nvPr/>
              </p:nvSpPr>
              <p:spPr>
                <a:xfrm>
                  <a:off x="7386600" y="4196525"/>
                  <a:ext cx="136800" cy="136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3"/>
          <p:cNvGrpSpPr/>
          <p:nvPr/>
        </p:nvGrpSpPr>
        <p:grpSpPr>
          <a:xfrm>
            <a:off x="342625" y="322050"/>
            <a:ext cx="8494750" cy="4499400"/>
            <a:chOff x="342625" y="322050"/>
            <a:chExt cx="8494750" cy="4499400"/>
          </a:xfrm>
        </p:grpSpPr>
        <p:grpSp>
          <p:nvGrpSpPr>
            <p:cNvPr id="69" name="Google Shape;69;p3"/>
            <p:cNvGrpSpPr/>
            <p:nvPr/>
          </p:nvGrpSpPr>
          <p:grpSpPr>
            <a:xfrm>
              <a:off x="342625" y="322050"/>
              <a:ext cx="1774253" cy="4499400"/>
              <a:chOff x="4336300" y="1354950"/>
              <a:chExt cx="1774253" cy="4499400"/>
            </a:xfrm>
          </p:grpSpPr>
          <p:sp>
            <p:nvSpPr>
              <p:cNvPr id="70" name="Google Shape;70;p3"/>
              <p:cNvSpPr/>
              <p:nvPr/>
            </p:nvSpPr>
            <p:spPr>
              <a:xfrm>
                <a:off x="4336300" y="1354950"/>
                <a:ext cx="1774200" cy="4499400"/>
              </a:xfrm>
              <a:prstGeom prst="rect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" name="Google Shape;71;p3"/>
              <p:cNvGrpSpPr/>
              <p:nvPr/>
            </p:nvGrpSpPr>
            <p:grpSpPr>
              <a:xfrm>
                <a:off x="4336300" y="1354950"/>
                <a:ext cx="1774253" cy="270554"/>
                <a:chOff x="4632152" y="1147729"/>
                <a:chExt cx="1774253" cy="270554"/>
              </a:xfrm>
            </p:grpSpPr>
            <p:sp>
              <p:nvSpPr>
                <p:cNvPr id="72" name="Google Shape;72;p3"/>
                <p:cNvSpPr/>
                <p:nvPr/>
              </p:nvSpPr>
              <p:spPr>
                <a:xfrm>
                  <a:off x="4632152" y="1147729"/>
                  <a:ext cx="1774253" cy="270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72" h="9029" extrusionOk="0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3" name="Google Shape;73;p3"/>
                <p:cNvGrpSpPr/>
                <p:nvPr/>
              </p:nvGrpSpPr>
              <p:grpSpPr>
                <a:xfrm>
                  <a:off x="6202848" y="1213287"/>
                  <a:ext cx="139356" cy="139356"/>
                  <a:chOff x="3300229" y="786025"/>
                  <a:chExt cx="116275" cy="116275"/>
                </a:xfrm>
              </p:grpSpPr>
              <p:sp>
                <p:nvSpPr>
                  <p:cNvPr id="74" name="Google Shape;74;p3"/>
                  <p:cNvSpPr/>
                  <p:nvPr/>
                </p:nvSpPr>
                <p:spPr>
                  <a:xfrm>
                    <a:off x="3300229" y="786025"/>
                    <a:ext cx="116275" cy="116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1" h="4651" extrusionOk="0">
                        <a:moveTo>
                          <a:pt x="0" y="0"/>
                        </a:moveTo>
                        <a:lnTo>
                          <a:pt x="0" y="4651"/>
                        </a:lnTo>
                        <a:lnTo>
                          <a:pt x="4651" y="4651"/>
                        </a:lnTo>
                        <a:lnTo>
                          <a:pt x="4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" name="Google Shape;75;p3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" name="Google Shape;76;p3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77" name="Google Shape;77;p3"/>
            <p:cNvGrpSpPr/>
            <p:nvPr/>
          </p:nvGrpSpPr>
          <p:grpSpPr>
            <a:xfrm>
              <a:off x="7463172" y="322050"/>
              <a:ext cx="1331775" cy="874238"/>
              <a:chOff x="7712444" y="104700"/>
              <a:chExt cx="1331775" cy="874238"/>
            </a:xfrm>
          </p:grpSpPr>
          <p:grpSp>
            <p:nvGrpSpPr>
              <p:cNvPr id="78" name="Google Shape;78;p3"/>
              <p:cNvGrpSpPr/>
              <p:nvPr/>
            </p:nvGrpSpPr>
            <p:grpSpPr>
              <a:xfrm>
                <a:off x="7864844" y="104700"/>
                <a:ext cx="1179375" cy="726475"/>
                <a:chOff x="1510375" y="4002500"/>
                <a:chExt cx="1179375" cy="726475"/>
              </a:xfrm>
            </p:grpSpPr>
            <p:sp>
              <p:nvSpPr>
                <p:cNvPr id="79" name="Google Shape;79;p3"/>
                <p:cNvSpPr/>
                <p:nvPr/>
              </p:nvSpPr>
              <p:spPr>
                <a:xfrm>
                  <a:off x="2068900" y="4498700"/>
                  <a:ext cx="532725" cy="2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9" h="9211" fill="none" extrusionOk="0">
                      <a:moveTo>
                        <a:pt x="1" y="1"/>
                      </a:moveTo>
                      <a:lnTo>
                        <a:pt x="21308" y="1"/>
                      </a:lnTo>
                      <a:lnTo>
                        <a:pt x="21308" y="9211"/>
                      </a:lnTo>
                      <a:lnTo>
                        <a:pt x="1" y="9211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3"/>
                <p:cNvSpPr/>
                <p:nvPr/>
              </p:nvSpPr>
              <p:spPr>
                <a:xfrm>
                  <a:off x="2068900" y="4498700"/>
                  <a:ext cx="532725" cy="2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9" h="9211" extrusionOk="0">
                      <a:moveTo>
                        <a:pt x="1" y="1"/>
                      </a:moveTo>
                      <a:lnTo>
                        <a:pt x="1" y="9211"/>
                      </a:lnTo>
                      <a:lnTo>
                        <a:pt x="21308" y="9211"/>
                      </a:lnTo>
                      <a:lnTo>
                        <a:pt x="21308" y="1"/>
                      </a:lnTo>
                      <a:close/>
                    </a:path>
                  </a:pathLst>
                </a:custGeom>
                <a:solidFill>
                  <a:srgbClr val="A8A9BC"/>
                </a:solidFill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3"/>
                <p:cNvSpPr/>
                <p:nvPr/>
              </p:nvSpPr>
              <p:spPr>
                <a:xfrm>
                  <a:off x="2183650" y="4567100"/>
                  <a:ext cx="3032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9" h="1" fill="none" extrusionOk="0">
                      <a:moveTo>
                        <a:pt x="0" y="0"/>
                      </a:moveTo>
                      <a:lnTo>
                        <a:pt x="12128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3"/>
                <p:cNvSpPr/>
                <p:nvPr/>
              </p:nvSpPr>
              <p:spPr>
                <a:xfrm>
                  <a:off x="2183650" y="4649925"/>
                  <a:ext cx="3032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9" h="1" fill="none" extrusionOk="0">
                      <a:moveTo>
                        <a:pt x="0" y="0"/>
                      </a:moveTo>
                      <a:lnTo>
                        <a:pt x="12128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3"/>
                <p:cNvSpPr/>
                <p:nvPr/>
              </p:nvSpPr>
              <p:spPr>
                <a:xfrm>
                  <a:off x="1510375" y="4002500"/>
                  <a:ext cx="1179375" cy="72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75" h="29059" extrusionOk="0">
                      <a:moveTo>
                        <a:pt x="1" y="0"/>
                      </a:moveTo>
                      <a:lnTo>
                        <a:pt x="1" y="29059"/>
                      </a:lnTo>
                      <a:lnTo>
                        <a:pt x="47175" y="29059"/>
                      </a:lnTo>
                      <a:lnTo>
                        <a:pt x="4717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3"/>
                <p:cNvSpPr/>
                <p:nvPr/>
              </p:nvSpPr>
              <p:spPr>
                <a:xfrm>
                  <a:off x="1510375" y="4002500"/>
                  <a:ext cx="1179375" cy="72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75" h="29059" fill="none" extrusionOk="0">
                      <a:moveTo>
                        <a:pt x="1" y="0"/>
                      </a:moveTo>
                      <a:lnTo>
                        <a:pt x="47175" y="0"/>
                      </a:lnTo>
                      <a:lnTo>
                        <a:pt x="47175" y="29059"/>
                      </a:lnTo>
                      <a:lnTo>
                        <a:pt x="1" y="29059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3"/>
                <p:cNvSpPr/>
                <p:nvPr/>
              </p:nvSpPr>
              <p:spPr>
                <a:xfrm>
                  <a:off x="1510375" y="4002500"/>
                  <a:ext cx="1179375" cy="36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75" h="14530" extrusionOk="0">
                      <a:moveTo>
                        <a:pt x="1" y="0"/>
                      </a:moveTo>
                      <a:lnTo>
                        <a:pt x="23588" y="14529"/>
                      </a:lnTo>
                      <a:lnTo>
                        <a:pt x="4717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3"/>
                <p:cNvSpPr/>
                <p:nvPr/>
              </p:nvSpPr>
              <p:spPr>
                <a:xfrm>
                  <a:off x="1833350" y="4498700"/>
                  <a:ext cx="532700" cy="2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8" h="9211" fill="none" extrusionOk="0">
                      <a:moveTo>
                        <a:pt x="0" y="1"/>
                      </a:moveTo>
                      <a:lnTo>
                        <a:pt x="21307" y="1"/>
                      </a:lnTo>
                      <a:lnTo>
                        <a:pt x="21307" y="9211"/>
                      </a:lnTo>
                      <a:lnTo>
                        <a:pt x="0" y="9211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3"/>
                <p:cNvSpPr/>
                <p:nvPr/>
              </p:nvSpPr>
              <p:spPr>
                <a:xfrm>
                  <a:off x="1833350" y="4498700"/>
                  <a:ext cx="532700" cy="2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8" h="9211" extrusionOk="0">
                      <a:moveTo>
                        <a:pt x="0" y="1"/>
                      </a:moveTo>
                      <a:lnTo>
                        <a:pt x="0" y="9211"/>
                      </a:lnTo>
                      <a:lnTo>
                        <a:pt x="21307" y="9211"/>
                      </a:lnTo>
                      <a:lnTo>
                        <a:pt x="21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3"/>
                <p:cNvSpPr/>
                <p:nvPr/>
              </p:nvSpPr>
              <p:spPr>
                <a:xfrm>
                  <a:off x="1948075" y="4574576"/>
                  <a:ext cx="3032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9" h="1" fill="none" extrusionOk="0">
                      <a:moveTo>
                        <a:pt x="1" y="0"/>
                      </a:moveTo>
                      <a:lnTo>
                        <a:pt x="12129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3"/>
                <p:cNvSpPr/>
                <p:nvPr/>
              </p:nvSpPr>
              <p:spPr>
                <a:xfrm>
                  <a:off x="1948075" y="4657401"/>
                  <a:ext cx="3032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9" h="1" fill="none" extrusionOk="0">
                      <a:moveTo>
                        <a:pt x="1" y="0"/>
                      </a:moveTo>
                      <a:lnTo>
                        <a:pt x="12129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" name="Google Shape;90;p3"/>
              <p:cNvGrpSpPr/>
              <p:nvPr/>
            </p:nvGrpSpPr>
            <p:grpSpPr>
              <a:xfrm>
                <a:off x="7788644" y="180900"/>
                <a:ext cx="1179375" cy="726475"/>
                <a:chOff x="1510375" y="4002500"/>
                <a:chExt cx="1179375" cy="726475"/>
              </a:xfrm>
            </p:grpSpPr>
            <p:sp>
              <p:nvSpPr>
                <p:cNvPr id="91" name="Google Shape;91;p3"/>
                <p:cNvSpPr/>
                <p:nvPr/>
              </p:nvSpPr>
              <p:spPr>
                <a:xfrm>
                  <a:off x="2068900" y="4498700"/>
                  <a:ext cx="532725" cy="2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9" h="9211" fill="none" extrusionOk="0">
                      <a:moveTo>
                        <a:pt x="1" y="1"/>
                      </a:moveTo>
                      <a:lnTo>
                        <a:pt x="21308" y="1"/>
                      </a:lnTo>
                      <a:lnTo>
                        <a:pt x="21308" y="9211"/>
                      </a:lnTo>
                      <a:lnTo>
                        <a:pt x="1" y="9211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3"/>
                <p:cNvSpPr/>
                <p:nvPr/>
              </p:nvSpPr>
              <p:spPr>
                <a:xfrm>
                  <a:off x="2068900" y="4498700"/>
                  <a:ext cx="532725" cy="2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9" h="9211" extrusionOk="0">
                      <a:moveTo>
                        <a:pt x="1" y="1"/>
                      </a:moveTo>
                      <a:lnTo>
                        <a:pt x="1" y="9211"/>
                      </a:lnTo>
                      <a:lnTo>
                        <a:pt x="21308" y="9211"/>
                      </a:lnTo>
                      <a:lnTo>
                        <a:pt x="21308" y="1"/>
                      </a:lnTo>
                      <a:close/>
                    </a:path>
                  </a:pathLst>
                </a:custGeom>
                <a:solidFill>
                  <a:srgbClr val="A8A9BC"/>
                </a:solidFill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3"/>
                <p:cNvSpPr/>
                <p:nvPr/>
              </p:nvSpPr>
              <p:spPr>
                <a:xfrm>
                  <a:off x="2183650" y="4567100"/>
                  <a:ext cx="3032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9" h="1" fill="none" extrusionOk="0">
                      <a:moveTo>
                        <a:pt x="0" y="0"/>
                      </a:moveTo>
                      <a:lnTo>
                        <a:pt x="12128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3"/>
                <p:cNvSpPr/>
                <p:nvPr/>
              </p:nvSpPr>
              <p:spPr>
                <a:xfrm>
                  <a:off x="2183650" y="4649925"/>
                  <a:ext cx="3032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9" h="1" fill="none" extrusionOk="0">
                      <a:moveTo>
                        <a:pt x="0" y="0"/>
                      </a:moveTo>
                      <a:lnTo>
                        <a:pt x="12128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3"/>
                <p:cNvSpPr/>
                <p:nvPr/>
              </p:nvSpPr>
              <p:spPr>
                <a:xfrm>
                  <a:off x="1510375" y="4002500"/>
                  <a:ext cx="1179375" cy="72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75" h="29059" extrusionOk="0">
                      <a:moveTo>
                        <a:pt x="1" y="0"/>
                      </a:moveTo>
                      <a:lnTo>
                        <a:pt x="1" y="29059"/>
                      </a:lnTo>
                      <a:lnTo>
                        <a:pt x="47175" y="29059"/>
                      </a:lnTo>
                      <a:lnTo>
                        <a:pt x="4717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3"/>
                <p:cNvSpPr/>
                <p:nvPr/>
              </p:nvSpPr>
              <p:spPr>
                <a:xfrm>
                  <a:off x="1510375" y="4002500"/>
                  <a:ext cx="1179375" cy="72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75" h="29059" fill="none" extrusionOk="0">
                      <a:moveTo>
                        <a:pt x="1" y="0"/>
                      </a:moveTo>
                      <a:lnTo>
                        <a:pt x="47175" y="0"/>
                      </a:lnTo>
                      <a:lnTo>
                        <a:pt x="47175" y="29059"/>
                      </a:lnTo>
                      <a:lnTo>
                        <a:pt x="1" y="29059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3"/>
                <p:cNvSpPr/>
                <p:nvPr/>
              </p:nvSpPr>
              <p:spPr>
                <a:xfrm>
                  <a:off x="1510375" y="4002500"/>
                  <a:ext cx="1179375" cy="36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75" h="14530" extrusionOk="0">
                      <a:moveTo>
                        <a:pt x="1" y="0"/>
                      </a:moveTo>
                      <a:lnTo>
                        <a:pt x="23588" y="14529"/>
                      </a:lnTo>
                      <a:lnTo>
                        <a:pt x="4717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3"/>
                <p:cNvSpPr/>
                <p:nvPr/>
              </p:nvSpPr>
              <p:spPr>
                <a:xfrm>
                  <a:off x="1833350" y="4498700"/>
                  <a:ext cx="532700" cy="2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8" h="9211" fill="none" extrusionOk="0">
                      <a:moveTo>
                        <a:pt x="0" y="1"/>
                      </a:moveTo>
                      <a:lnTo>
                        <a:pt x="21307" y="1"/>
                      </a:lnTo>
                      <a:lnTo>
                        <a:pt x="21307" y="9211"/>
                      </a:lnTo>
                      <a:lnTo>
                        <a:pt x="0" y="9211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3"/>
                <p:cNvSpPr/>
                <p:nvPr/>
              </p:nvSpPr>
              <p:spPr>
                <a:xfrm>
                  <a:off x="1833350" y="4498700"/>
                  <a:ext cx="532700" cy="2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8" h="9211" extrusionOk="0">
                      <a:moveTo>
                        <a:pt x="0" y="1"/>
                      </a:moveTo>
                      <a:lnTo>
                        <a:pt x="0" y="9211"/>
                      </a:lnTo>
                      <a:lnTo>
                        <a:pt x="21307" y="9211"/>
                      </a:lnTo>
                      <a:lnTo>
                        <a:pt x="21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3"/>
                <p:cNvSpPr/>
                <p:nvPr/>
              </p:nvSpPr>
              <p:spPr>
                <a:xfrm>
                  <a:off x="1948075" y="4574576"/>
                  <a:ext cx="3032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9" h="1" fill="none" extrusionOk="0">
                      <a:moveTo>
                        <a:pt x="1" y="0"/>
                      </a:moveTo>
                      <a:lnTo>
                        <a:pt x="12129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3"/>
                <p:cNvSpPr/>
                <p:nvPr/>
              </p:nvSpPr>
              <p:spPr>
                <a:xfrm>
                  <a:off x="1948075" y="4657401"/>
                  <a:ext cx="3032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9" h="1" fill="none" extrusionOk="0">
                      <a:moveTo>
                        <a:pt x="1" y="0"/>
                      </a:moveTo>
                      <a:lnTo>
                        <a:pt x="12129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2" name="Google Shape;102;p3"/>
              <p:cNvGrpSpPr/>
              <p:nvPr/>
            </p:nvGrpSpPr>
            <p:grpSpPr>
              <a:xfrm>
                <a:off x="7712444" y="252463"/>
                <a:ext cx="1179375" cy="726475"/>
                <a:chOff x="1510375" y="4002500"/>
                <a:chExt cx="1179375" cy="726475"/>
              </a:xfrm>
            </p:grpSpPr>
            <p:sp>
              <p:nvSpPr>
                <p:cNvPr id="103" name="Google Shape;103;p3"/>
                <p:cNvSpPr/>
                <p:nvPr/>
              </p:nvSpPr>
              <p:spPr>
                <a:xfrm>
                  <a:off x="2068900" y="4498700"/>
                  <a:ext cx="532725" cy="2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9" h="9211" fill="none" extrusionOk="0">
                      <a:moveTo>
                        <a:pt x="1" y="1"/>
                      </a:moveTo>
                      <a:lnTo>
                        <a:pt x="21308" y="1"/>
                      </a:lnTo>
                      <a:lnTo>
                        <a:pt x="21308" y="9211"/>
                      </a:lnTo>
                      <a:lnTo>
                        <a:pt x="1" y="9211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3"/>
                <p:cNvSpPr/>
                <p:nvPr/>
              </p:nvSpPr>
              <p:spPr>
                <a:xfrm>
                  <a:off x="2068900" y="4498700"/>
                  <a:ext cx="532725" cy="2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9" h="9211" extrusionOk="0">
                      <a:moveTo>
                        <a:pt x="1" y="1"/>
                      </a:moveTo>
                      <a:lnTo>
                        <a:pt x="1" y="9211"/>
                      </a:lnTo>
                      <a:lnTo>
                        <a:pt x="21308" y="9211"/>
                      </a:lnTo>
                      <a:lnTo>
                        <a:pt x="21308" y="1"/>
                      </a:lnTo>
                      <a:close/>
                    </a:path>
                  </a:pathLst>
                </a:custGeom>
                <a:solidFill>
                  <a:srgbClr val="A8A9BC"/>
                </a:solidFill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3"/>
                <p:cNvSpPr/>
                <p:nvPr/>
              </p:nvSpPr>
              <p:spPr>
                <a:xfrm>
                  <a:off x="2183650" y="4567100"/>
                  <a:ext cx="3032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9" h="1" fill="none" extrusionOk="0">
                      <a:moveTo>
                        <a:pt x="0" y="0"/>
                      </a:moveTo>
                      <a:lnTo>
                        <a:pt x="12128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3"/>
                <p:cNvSpPr/>
                <p:nvPr/>
              </p:nvSpPr>
              <p:spPr>
                <a:xfrm>
                  <a:off x="2183650" y="4649925"/>
                  <a:ext cx="3032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9" h="1" fill="none" extrusionOk="0">
                      <a:moveTo>
                        <a:pt x="0" y="0"/>
                      </a:moveTo>
                      <a:lnTo>
                        <a:pt x="12128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3"/>
                <p:cNvSpPr/>
                <p:nvPr/>
              </p:nvSpPr>
              <p:spPr>
                <a:xfrm>
                  <a:off x="1510375" y="4002500"/>
                  <a:ext cx="1179375" cy="72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75" h="29059" extrusionOk="0">
                      <a:moveTo>
                        <a:pt x="1" y="0"/>
                      </a:moveTo>
                      <a:lnTo>
                        <a:pt x="1" y="29059"/>
                      </a:lnTo>
                      <a:lnTo>
                        <a:pt x="47175" y="29059"/>
                      </a:lnTo>
                      <a:lnTo>
                        <a:pt x="4717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3"/>
                <p:cNvSpPr/>
                <p:nvPr/>
              </p:nvSpPr>
              <p:spPr>
                <a:xfrm>
                  <a:off x="1510375" y="4002500"/>
                  <a:ext cx="1179375" cy="72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75" h="29059" fill="none" extrusionOk="0">
                      <a:moveTo>
                        <a:pt x="1" y="0"/>
                      </a:moveTo>
                      <a:lnTo>
                        <a:pt x="47175" y="0"/>
                      </a:lnTo>
                      <a:lnTo>
                        <a:pt x="47175" y="29059"/>
                      </a:lnTo>
                      <a:lnTo>
                        <a:pt x="1" y="29059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3"/>
                <p:cNvSpPr/>
                <p:nvPr/>
              </p:nvSpPr>
              <p:spPr>
                <a:xfrm>
                  <a:off x="1510375" y="4002500"/>
                  <a:ext cx="1179375" cy="36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75" h="14530" extrusionOk="0">
                      <a:moveTo>
                        <a:pt x="1" y="0"/>
                      </a:moveTo>
                      <a:lnTo>
                        <a:pt x="23588" y="14529"/>
                      </a:lnTo>
                      <a:lnTo>
                        <a:pt x="4717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3"/>
                <p:cNvSpPr/>
                <p:nvPr/>
              </p:nvSpPr>
              <p:spPr>
                <a:xfrm>
                  <a:off x="1833350" y="4498700"/>
                  <a:ext cx="532700" cy="2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8" h="9211" fill="none" extrusionOk="0">
                      <a:moveTo>
                        <a:pt x="0" y="1"/>
                      </a:moveTo>
                      <a:lnTo>
                        <a:pt x="21307" y="1"/>
                      </a:lnTo>
                      <a:lnTo>
                        <a:pt x="21307" y="9211"/>
                      </a:lnTo>
                      <a:lnTo>
                        <a:pt x="0" y="9211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3"/>
                <p:cNvSpPr/>
                <p:nvPr/>
              </p:nvSpPr>
              <p:spPr>
                <a:xfrm>
                  <a:off x="1833350" y="4498700"/>
                  <a:ext cx="532700" cy="2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8" h="9211" extrusionOk="0">
                      <a:moveTo>
                        <a:pt x="0" y="1"/>
                      </a:moveTo>
                      <a:lnTo>
                        <a:pt x="0" y="9211"/>
                      </a:lnTo>
                      <a:lnTo>
                        <a:pt x="21307" y="9211"/>
                      </a:lnTo>
                      <a:lnTo>
                        <a:pt x="21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3"/>
                <p:cNvSpPr/>
                <p:nvPr/>
              </p:nvSpPr>
              <p:spPr>
                <a:xfrm>
                  <a:off x="1948075" y="4574576"/>
                  <a:ext cx="3032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9" h="1" fill="none" extrusionOk="0">
                      <a:moveTo>
                        <a:pt x="1" y="0"/>
                      </a:moveTo>
                      <a:lnTo>
                        <a:pt x="12129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3"/>
                <p:cNvSpPr/>
                <p:nvPr/>
              </p:nvSpPr>
              <p:spPr>
                <a:xfrm>
                  <a:off x="1948075" y="4657401"/>
                  <a:ext cx="3032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9" h="1" fill="none" extrusionOk="0">
                      <a:moveTo>
                        <a:pt x="1" y="0"/>
                      </a:moveTo>
                      <a:lnTo>
                        <a:pt x="12129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4" name="Google Shape;114;p3"/>
            <p:cNvGrpSpPr/>
            <p:nvPr/>
          </p:nvGrpSpPr>
          <p:grpSpPr>
            <a:xfrm>
              <a:off x="2349839" y="3921264"/>
              <a:ext cx="1540067" cy="687298"/>
              <a:chOff x="-363350" y="-51188"/>
              <a:chExt cx="1540067" cy="687298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1129720" y="-51163"/>
                <a:ext cx="43" cy="93951"/>
              </a:xfrm>
              <a:custGeom>
                <a:avLst/>
                <a:gdLst/>
                <a:ahLst/>
                <a:cxnLst/>
                <a:rect l="l" t="t" r="r" b="b"/>
                <a:pathLst>
                  <a:path w="1" h="2190" fill="none" extrusionOk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 rot="5400000">
                <a:off x="840874" y="-51807"/>
                <a:ext cx="43" cy="95238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 rot="5400000">
                <a:off x="551385" y="-51807"/>
                <a:ext cx="43" cy="95238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5400000">
                <a:off x="262582" y="-51163"/>
                <a:ext cx="43" cy="93951"/>
              </a:xfrm>
              <a:custGeom>
                <a:avLst/>
                <a:gdLst/>
                <a:ahLst/>
                <a:cxnLst/>
                <a:rect l="l" t="t" r="r" b="b"/>
                <a:pathLst>
                  <a:path w="1" h="2190" fill="none" extrusionOk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5400000">
                <a:off x="-26264" y="-51807"/>
                <a:ext cx="43" cy="95238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0" name="Google Shape;120;p3"/>
              <p:cNvGrpSpPr/>
              <p:nvPr/>
            </p:nvGrpSpPr>
            <p:grpSpPr>
              <a:xfrm>
                <a:off x="-363350" y="-51188"/>
                <a:ext cx="1540067" cy="687298"/>
                <a:chOff x="-363350" y="-51188"/>
                <a:chExt cx="1540067" cy="687298"/>
              </a:xfrm>
            </p:grpSpPr>
            <p:sp>
              <p:nvSpPr>
                <p:cNvPr id="121" name="Google Shape;121;p3"/>
                <p:cNvSpPr/>
                <p:nvPr/>
              </p:nvSpPr>
              <p:spPr>
                <a:xfrm rot="5400000">
                  <a:off x="1082098" y="58846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3"/>
                <p:cNvSpPr/>
                <p:nvPr/>
              </p:nvSpPr>
              <p:spPr>
                <a:xfrm rot="5400000">
                  <a:off x="1129720" y="542178"/>
                  <a:ext cx="43" cy="93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190" fill="none" extrusionOk="0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3"/>
                <p:cNvSpPr/>
                <p:nvPr/>
              </p:nvSpPr>
              <p:spPr>
                <a:xfrm rot="5400000">
                  <a:off x="792652" y="58846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3"/>
                <p:cNvSpPr/>
                <p:nvPr/>
              </p:nvSpPr>
              <p:spPr>
                <a:xfrm rot="5400000">
                  <a:off x="840874" y="541535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3"/>
                <p:cNvSpPr/>
                <p:nvPr/>
              </p:nvSpPr>
              <p:spPr>
                <a:xfrm rot="5400000">
                  <a:off x="504450" y="58846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 rot="5400000">
                  <a:off x="551385" y="541535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 rot="5400000">
                  <a:off x="214960" y="58846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 rot="5400000">
                  <a:off x="262582" y="542178"/>
                  <a:ext cx="43" cy="93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190" fill="none" extrusionOk="0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 rot="5400000">
                  <a:off x="-74529" y="58846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 rot="5400000">
                  <a:off x="-26264" y="541535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 rot="5400000">
                  <a:off x="-362688" y="58846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 rot="5400000">
                  <a:off x="-315753" y="541535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3"/>
                <p:cNvSpPr/>
                <p:nvPr/>
              </p:nvSpPr>
              <p:spPr>
                <a:xfrm rot="5400000">
                  <a:off x="1082098" y="292440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3"/>
                <p:cNvSpPr/>
                <p:nvPr/>
              </p:nvSpPr>
              <p:spPr>
                <a:xfrm rot="5400000">
                  <a:off x="1129720" y="244821"/>
                  <a:ext cx="43" cy="93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190" fill="none" extrusionOk="0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3"/>
                <p:cNvSpPr/>
                <p:nvPr/>
              </p:nvSpPr>
              <p:spPr>
                <a:xfrm rot="5400000">
                  <a:off x="792652" y="292440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3"/>
                <p:cNvSpPr/>
                <p:nvPr/>
              </p:nvSpPr>
              <p:spPr>
                <a:xfrm rot="5400000">
                  <a:off x="840874" y="244178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 rot="5400000">
                  <a:off x="504450" y="292440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 rot="5400000">
                  <a:off x="551385" y="244178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 rot="5400000">
                  <a:off x="214960" y="292440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 rot="5400000">
                  <a:off x="262582" y="244821"/>
                  <a:ext cx="43" cy="93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190" fill="none" extrusionOk="0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 rot="5400000">
                  <a:off x="-74529" y="292440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 rot="5400000">
                  <a:off x="-26264" y="244178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 rot="5400000">
                  <a:off x="-362688" y="292440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3"/>
                <p:cNvSpPr/>
                <p:nvPr/>
              </p:nvSpPr>
              <p:spPr>
                <a:xfrm rot="5400000">
                  <a:off x="-315753" y="244178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3"/>
                <p:cNvSpPr/>
                <p:nvPr/>
              </p:nvSpPr>
              <p:spPr>
                <a:xfrm rot="5400000">
                  <a:off x="1082098" y="-358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3"/>
                <p:cNvSpPr/>
                <p:nvPr/>
              </p:nvSpPr>
              <p:spPr>
                <a:xfrm rot="5400000">
                  <a:off x="792652" y="-358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3"/>
                <p:cNvSpPr/>
                <p:nvPr/>
              </p:nvSpPr>
              <p:spPr>
                <a:xfrm rot="5400000">
                  <a:off x="504450" y="-358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 rot="5400000">
                  <a:off x="214960" y="-358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 rot="5400000">
                  <a:off x="-74529" y="-358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 rot="5400000">
                  <a:off x="-362688" y="-358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1" name="Google Shape;151;p3"/>
              <p:cNvSpPr/>
              <p:nvPr/>
            </p:nvSpPr>
            <p:spPr>
              <a:xfrm rot="5400000">
                <a:off x="-315753" y="-51807"/>
                <a:ext cx="43" cy="95238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" name="Google Shape;152;p3"/>
            <p:cNvGrpSpPr/>
            <p:nvPr/>
          </p:nvGrpSpPr>
          <p:grpSpPr>
            <a:xfrm>
              <a:off x="8276093" y="2242975"/>
              <a:ext cx="291050" cy="657525"/>
              <a:chOff x="7875018" y="1882075"/>
              <a:chExt cx="291050" cy="657525"/>
            </a:xfrm>
          </p:grpSpPr>
          <p:sp>
            <p:nvSpPr>
              <p:cNvPr id="153" name="Google Shape;153;p3"/>
              <p:cNvSpPr/>
              <p:nvPr/>
            </p:nvSpPr>
            <p:spPr>
              <a:xfrm>
                <a:off x="7875018" y="1882075"/>
                <a:ext cx="291050" cy="291825"/>
              </a:xfrm>
              <a:custGeom>
                <a:avLst/>
                <a:gdLst/>
                <a:ahLst/>
                <a:cxnLst/>
                <a:rect l="l" t="t" r="r" b="b"/>
                <a:pathLst>
                  <a:path w="11642" h="11673" extrusionOk="0">
                    <a:moveTo>
                      <a:pt x="3283" y="0"/>
                    </a:moveTo>
                    <a:lnTo>
                      <a:pt x="0" y="3283"/>
                    </a:lnTo>
                    <a:lnTo>
                      <a:pt x="2554" y="5836"/>
                    </a:lnTo>
                    <a:lnTo>
                      <a:pt x="0" y="8389"/>
                    </a:lnTo>
                    <a:lnTo>
                      <a:pt x="3283" y="11672"/>
                    </a:lnTo>
                    <a:lnTo>
                      <a:pt x="5836" y="9119"/>
                    </a:lnTo>
                    <a:lnTo>
                      <a:pt x="8359" y="11672"/>
                    </a:lnTo>
                    <a:lnTo>
                      <a:pt x="11642" y="8389"/>
                    </a:lnTo>
                    <a:lnTo>
                      <a:pt x="9089" y="5836"/>
                    </a:lnTo>
                    <a:lnTo>
                      <a:pt x="11642" y="3283"/>
                    </a:lnTo>
                    <a:lnTo>
                      <a:pt x="8359" y="0"/>
                    </a:lnTo>
                    <a:lnTo>
                      <a:pt x="5836" y="2554"/>
                    </a:lnTo>
                    <a:lnTo>
                      <a:pt x="328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7875018" y="2247775"/>
                <a:ext cx="291050" cy="291825"/>
              </a:xfrm>
              <a:custGeom>
                <a:avLst/>
                <a:gdLst/>
                <a:ahLst/>
                <a:cxnLst/>
                <a:rect l="l" t="t" r="r" b="b"/>
                <a:pathLst>
                  <a:path w="11642" h="11673" extrusionOk="0">
                    <a:moveTo>
                      <a:pt x="3283" y="0"/>
                    </a:moveTo>
                    <a:lnTo>
                      <a:pt x="0" y="3283"/>
                    </a:lnTo>
                    <a:lnTo>
                      <a:pt x="2554" y="5836"/>
                    </a:lnTo>
                    <a:lnTo>
                      <a:pt x="0" y="8389"/>
                    </a:lnTo>
                    <a:lnTo>
                      <a:pt x="3283" y="11672"/>
                    </a:lnTo>
                    <a:lnTo>
                      <a:pt x="5836" y="9119"/>
                    </a:lnTo>
                    <a:lnTo>
                      <a:pt x="8359" y="11672"/>
                    </a:lnTo>
                    <a:lnTo>
                      <a:pt x="11642" y="8389"/>
                    </a:lnTo>
                    <a:lnTo>
                      <a:pt x="9089" y="5836"/>
                    </a:lnTo>
                    <a:lnTo>
                      <a:pt x="11642" y="3283"/>
                    </a:lnTo>
                    <a:lnTo>
                      <a:pt x="8359" y="0"/>
                    </a:lnTo>
                    <a:lnTo>
                      <a:pt x="5836" y="2554"/>
                    </a:lnTo>
                    <a:lnTo>
                      <a:pt x="328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" name="Google Shape;155;p3"/>
            <p:cNvGrpSpPr/>
            <p:nvPr/>
          </p:nvGrpSpPr>
          <p:grpSpPr>
            <a:xfrm>
              <a:off x="2365632" y="691023"/>
              <a:ext cx="4848787" cy="505416"/>
              <a:chOff x="2258298" y="3894721"/>
              <a:chExt cx="3784567" cy="505416"/>
            </a:xfrm>
          </p:grpSpPr>
          <p:cxnSp>
            <p:nvCxnSpPr>
              <p:cNvPr id="156" name="Google Shape;156;p3"/>
              <p:cNvCxnSpPr/>
              <p:nvPr/>
            </p:nvCxnSpPr>
            <p:spPr>
              <a:xfrm>
                <a:off x="2258365" y="4231665"/>
                <a:ext cx="3784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/>
              <p:nvPr/>
            </p:nvCxnSpPr>
            <p:spPr>
              <a:xfrm>
                <a:off x="2258365" y="4400137"/>
                <a:ext cx="3784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3"/>
              <p:cNvCxnSpPr/>
              <p:nvPr/>
            </p:nvCxnSpPr>
            <p:spPr>
              <a:xfrm>
                <a:off x="2258298" y="3894721"/>
                <a:ext cx="3784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3"/>
              <p:cNvCxnSpPr/>
              <p:nvPr/>
            </p:nvCxnSpPr>
            <p:spPr>
              <a:xfrm>
                <a:off x="2258298" y="4063193"/>
                <a:ext cx="3784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0" name="Google Shape;160;p3"/>
            <p:cNvGrpSpPr/>
            <p:nvPr/>
          </p:nvGrpSpPr>
          <p:grpSpPr>
            <a:xfrm>
              <a:off x="4122875" y="4098725"/>
              <a:ext cx="4714500" cy="629464"/>
              <a:chOff x="4122875" y="4098725"/>
              <a:chExt cx="4714500" cy="629464"/>
            </a:xfrm>
          </p:grpSpPr>
          <p:grpSp>
            <p:nvGrpSpPr>
              <p:cNvPr id="161" name="Google Shape;161;p3"/>
              <p:cNvGrpSpPr/>
              <p:nvPr/>
            </p:nvGrpSpPr>
            <p:grpSpPr>
              <a:xfrm>
                <a:off x="4122875" y="4098725"/>
                <a:ext cx="4714500" cy="332400"/>
                <a:chOff x="4122875" y="4098725"/>
                <a:chExt cx="4714500" cy="332400"/>
              </a:xfrm>
            </p:grpSpPr>
            <p:sp>
              <p:nvSpPr>
                <p:cNvPr id="162" name="Google Shape;162;p3"/>
                <p:cNvSpPr/>
                <p:nvPr/>
              </p:nvSpPr>
              <p:spPr>
                <a:xfrm>
                  <a:off x="4122875" y="4098725"/>
                  <a:ext cx="4714500" cy="332400"/>
                </a:xfrm>
                <a:prstGeom prst="rect">
                  <a:avLst/>
                </a:prstGeom>
                <a:solidFill>
                  <a:schemeClr val="accen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 rot="5400000">
                  <a:off x="4223375" y="4196525"/>
                  <a:ext cx="158400" cy="136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4" name="Google Shape;164;p3"/>
                <p:cNvGrpSpPr/>
                <p:nvPr/>
              </p:nvGrpSpPr>
              <p:grpSpPr>
                <a:xfrm>
                  <a:off x="4515789" y="4196525"/>
                  <a:ext cx="4096800" cy="136800"/>
                  <a:chOff x="4535725" y="4196525"/>
                  <a:chExt cx="4096800" cy="136800"/>
                </a:xfrm>
              </p:grpSpPr>
              <p:cxnSp>
                <p:nvCxnSpPr>
                  <p:cNvPr id="165" name="Google Shape;165;p3"/>
                  <p:cNvCxnSpPr/>
                  <p:nvPr/>
                </p:nvCxnSpPr>
                <p:spPr>
                  <a:xfrm>
                    <a:off x="4535725" y="4267000"/>
                    <a:ext cx="40968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66" name="Google Shape;166;p3"/>
                  <p:cNvSpPr/>
                  <p:nvPr/>
                </p:nvSpPr>
                <p:spPr>
                  <a:xfrm>
                    <a:off x="7386600" y="4196525"/>
                    <a:ext cx="136800" cy="136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67" name="Google Shape;167;p3"/>
              <p:cNvSpPr/>
              <p:nvPr/>
            </p:nvSpPr>
            <p:spPr>
              <a:xfrm>
                <a:off x="7433279" y="4251714"/>
                <a:ext cx="343500" cy="476475"/>
              </a:xfrm>
              <a:custGeom>
                <a:avLst/>
                <a:gdLst/>
                <a:ahLst/>
                <a:cxnLst/>
                <a:rect l="l" t="t" r="r" b="b"/>
                <a:pathLst>
                  <a:path w="13740" h="19059" extrusionOk="0">
                    <a:moveTo>
                      <a:pt x="0" y="0"/>
                    </a:moveTo>
                    <a:lnTo>
                      <a:pt x="1945" y="16414"/>
                    </a:lnTo>
                    <a:lnTo>
                      <a:pt x="5350" y="11885"/>
                    </a:lnTo>
                    <a:lnTo>
                      <a:pt x="9149" y="19058"/>
                    </a:lnTo>
                    <a:lnTo>
                      <a:pt x="12949" y="16444"/>
                    </a:lnTo>
                    <a:lnTo>
                      <a:pt x="7812" y="10213"/>
                    </a:lnTo>
                    <a:lnTo>
                      <a:pt x="13739" y="9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8" name="Google Shape;168;p3"/>
          <p:cNvSpPr txBox="1">
            <a:spLocks noGrp="1"/>
          </p:cNvSpPr>
          <p:nvPr>
            <p:ph type="title"/>
          </p:nvPr>
        </p:nvSpPr>
        <p:spPr>
          <a:xfrm>
            <a:off x="2349850" y="2011350"/>
            <a:ext cx="55152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6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874788" y="2247779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 txBox="1">
            <a:spLocks noGrp="1"/>
          </p:cNvSpPr>
          <p:nvPr>
            <p:ph type="subTitle" idx="1"/>
          </p:nvPr>
        </p:nvSpPr>
        <p:spPr>
          <a:xfrm>
            <a:off x="2349851" y="2974375"/>
            <a:ext cx="5515200" cy="3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"/>
          <p:cNvSpPr txBox="1">
            <a:spLocks noGrp="1"/>
          </p:cNvSpPr>
          <p:nvPr>
            <p:ph type="subTitle" idx="1"/>
          </p:nvPr>
        </p:nvSpPr>
        <p:spPr>
          <a:xfrm>
            <a:off x="1241952" y="3115586"/>
            <a:ext cx="2427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230" name="Google Shape;230;p5"/>
          <p:cNvSpPr txBox="1">
            <a:spLocks noGrp="1"/>
          </p:cNvSpPr>
          <p:nvPr>
            <p:ph type="subTitle" idx="2"/>
          </p:nvPr>
        </p:nvSpPr>
        <p:spPr>
          <a:xfrm>
            <a:off x="1241958" y="3467050"/>
            <a:ext cx="2427300" cy="7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5"/>
          <p:cNvSpPr txBox="1">
            <a:spLocks noGrp="1"/>
          </p:cNvSpPr>
          <p:nvPr>
            <p:ph type="subTitle" idx="3"/>
          </p:nvPr>
        </p:nvSpPr>
        <p:spPr>
          <a:xfrm>
            <a:off x="5408472" y="3115586"/>
            <a:ext cx="2427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4"/>
          </p:nvPr>
        </p:nvSpPr>
        <p:spPr>
          <a:xfrm>
            <a:off x="5408477" y="3467050"/>
            <a:ext cx="2427300" cy="7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title"/>
          </p:nvPr>
        </p:nvSpPr>
        <p:spPr>
          <a:xfrm>
            <a:off x="617550" y="556400"/>
            <a:ext cx="63897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title" idx="5" hasCustomPrompt="1"/>
          </p:nvPr>
        </p:nvSpPr>
        <p:spPr>
          <a:xfrm>
            <a:off x="2012652" y="234213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5"/>
          <p:cNvSpPr txBox="1">
            <a:spLocks noGrp="1"/>
          </p:cNvSpPr>
          <p:nvPr>
            <p:ph type="title" idx="6" hasCustomPrompt="1"/>
          </p:nvPr>
        </p:nvSpPr>
        <p:spPr>
          <a:xfrm>
            <a:off x="6179172" y="234213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6" name="Google Shape;236;p5"/>
          <p:cNvGrpSpPr/>
          <p:nvPr/>
        </p:nvGrpSpPr>
        <p:grpSpPr>
          <a:xfrm>
            <a:off x="76247" y="76209"/>
            <a:ext cx="8991507" cy="4991083"/>
            <a:chOff x="-25" y="152400"/>
            <a:chExt cx="8991507" cy="4991083"/>
          </a:xfrm>
        </p:grpSpPr>
        <p:sp>
          <p:nvSpPr>
            <p:cNvPr id="237" name="Google Shape;237;p5"/>
            <p:cNvSpPr/>
            <p:nvPr/>
          </p:nvSpPr>
          <p:spPr>
            <a:xfrm>
              <a:off x="0" y="152400"/>
              <a:ext cx="8991482" cy="4991083"/>
            </a:xfrm>
            <a:custGeom>
              <a:avLst/>
              <a:gdLst/>
              <a:ahLst/>
              <a:cxnLst/>
              <a:rect l="l" t="t" r="r" b="b"/>
              <a:pathLst>
                <a:path w="99972" h="49424" extrusionOk="0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-25" y="152400"/>
              <a:ext cx="8991482" cy="270531"/>
            </a:xfrm>
            <a:custGeom>
              <a:avLst/>
              <a:gdLst/>
              <a:ahLst/>
              <a:cxnLst/>
              <a:rect l="l" t="t" r="r" b="b"/>
              <a:pathLst>
                <a:path w="99972" h="9029" extrusionOk="0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8788026" y="217953"/>
              <a:ext cx="139356" cy="139356"/>
              <a:chOff x="3300229" y="786025"/>
              <a:chExt cx="116275" cy="116275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4651" h="4651" extrusionOk="0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fill="none" extrusionOk="0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fill="none" extrusionOk="0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501188" y="508770"/>
            <a:ext cx="2427345" cy="531616"/>
            <a:chOff x="6856163" y="688475"/>
            <a:chExt cx="2083200" cy="525988"/>
          </a:xfrm>
        </p:grpSpPr>
        <p:cxnSp>
          <p:nvCxnSpPr>
            <p:cNvPr id="244" name="Google Shape;244;p5"/>
            <p:cNvCxnSpPr/>
            <p:nvPr/>
          </p:nvCxnSpPr>
          <p:spPr>
            <a:xfrm>
              <a:off x="6856163" y="688475"/>
              <a:ext cx="2083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5"/>
            <p:cNvCxnSpPr/>
            <p:nvPr/>
          </p:nvCxnSpPr>
          <p:spPr>
            <a:xfrm>
              <a:off x="6856163" y="863804"/>
              <a:ext cx="2083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5"/>
            <p:cNvCxnSpPr/>
            <p:nvPr/>
          </p:nvCxnSpPr>
          <p:spPr>
            <a:xfrm>
              <a:off x="6856163" y="1039133"/>
              <a:ext cx="2083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5"/>
            <p:cNvCxnSpPr/>
            <p:nvPr/>
          </p:nvCxnSpPr>
          <p:spPr>
            <a:xfrm>
              <a:off x="6856163" y="1214463"/>
              <a:ext cx="2083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6"/>
          <p:cNvGrpSpPr/>
          <p:nvPr/>
        </p:nvGrpSpPr>
        <p:grpSpPr>
          <a:xfrm>
            <a:off x="76247" y="76209"/>
            <a:ext cx="8991507" cy="4991083"/>
            <a:chOff x="-25" y="152400"/>
            <a:chExt cx="8991507" cy="4991083"/>
          </a:xfrm>
        </p:grpSpPr>
        <p:sp>
          <p:nvSpPr>
            <p:cNvPr id="250" name="Google Shape;250;p6"/>
            <p:cNvSpPr/>
            <p:nvPr/>
          </p:nvSpPr>
          <p:spPr>
            <a:xfrm>
              <a:off x="0" y="152400"/>
              <a:ext cx="8991482" cy="4991083"/>
            </a:xfrm>
            <a:custGeom>
              <a:avLst/>
              <a:gdLst/>
              <a:ahLst/>
              <a:cxnLst/>
              <a:rect l="l" t="t" r="r" b="b"/>
              <a:pathLst>
                <a:path w="99972" h="49424" extrusionOk="0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-25" y="152400"/>
              <a:ext cx="8991482" cy="270531"/>
            </a:xfrm>
            <a:custGeom>
              <a:avLst/>
              <a:gdLst/>
              <a:ahLst/>
              <a:cxnLst/>
              <a:rect l="l" t="t" r="r" b="b"/>
              <a:pathLst>
                <a:path w="99972" h="9029" extrusionOk="0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" name="Google Shape;252;p6"/>
            <p:cNvGrpSpPr/>
            <p:nvPr/>
          </p:nvGrpSpPr>
          <p:grpSpPr>
            <a:xfrm>
              <a:off x="8788026" y="217953"/>
              <a:ext cx="139356" cy="139356"/>
              <a:chOff x="3300229" y="786025"/>
              <a:chExt cx="116275" cy="116275"/>
            </a:xfrm>
          </p:grpSpPr>
          <p:sp>
            <p:nvSpPr>
              <p:cNvPr id="253" name="Google Shape;253;p6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4651" h="4651" extrusionOk="0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fill="none" extrusionOk="0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fill="none" extrusionOk="0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6" name="Google Shape;256;p6"/>
          <p:cNvSpPr txBox="1">
            <a:spLocks noGrp="1"/>
          </p:cNvSpPr>
          <p:nvPr>
            <p:ph type="title"/>
          </p:nvPr>
        </p:nvSpPr>
        <p:spPr>
          <a:xfrm>
            <a:off x="617550" y="556400"/>
            <a:ext cx="63255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257" name="Google Shape;257;p6"/>
          <p:cNvGrpSpPr/>
          <p:nvPr/>
        </p:nvGrpSpPr>
        <p:grpSpPr>
          <a:xfrm>
            <a:off x="7611021" y="496717"/>
            <a:ext cx="1316416" cy="587453"/>
            <a:chOff x="7611021" y="496717"/>
            <a:chExt cx="1316416" cy="587453"/>
          </a:xfrm>
        </p:grpSpPr>
        <p:sp>
          <p:nvSpPr>
            <p:cNvPr id="258" name="Google Shape;258;p6"/>
            <p:cNvSpPr/>
            <p:nvPr/>
          </p:nvSpPr>
          <p:spPr>
            <a:xfrm rot="-5400000">
              <a:off x="7610489" y="537402"/>
              <a:ext cx="81407" cy="37"/>
            </a:xfrm>
            <a:custGeom>
              <a:avLst/>
              <a:gdLst/>
              <a:ahLst/>
              <a:cxnLst/>
              <a:rect l="l" t="t" r="r" b="b"/>
              <a:pathLst>
                <a:path w="2220" h="1" fill="none" extrusionOk="0">
                  <a:moveTo>
                    <a:pt x="221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7651175" y="496717"/>
              <a:ext cx="0" cy="80307"/>
            </a:xfrm>
            <a:custGeom>
              <a:avLst/>
              <a:gdLst/>
              <a:ahLst/>
              <a:cxnLst/>
              <a:rect l="l" t="t" r="r" b="b"/>
              <a:pathLst>
                <a:path h="2190" fill="none" extrusionOk="0">
                  <a:moveTo>
                    <a:pt x="0" y="218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 rot="-5400000">
              <a:off x="7857902" y="537402"/>
              <a:ext cx="81407" cy="37"/>
            </a:xfrm>
            <a:custGeom>
              <a:avLst/>
              <a:gdLst/>
              <a:ahLst/>
              <a:cxnLst/>
              <a:rect l="l" t="t" r="r" b="b"/>
              <a:pathLst>
                <a:path w="2220" h="1" fill="none" extrusionOk="0">
                  <a:moveTo>
                    <a:pt x="221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7898074" y="496167"/>
              <a:ext cx="0" cy="81407"/>
            </a:xfrm>
            <a:custGeom>
              <a:avLst/>
              <a:gdLst/>
              <a:ahLst/>
              <a:cxnLst/>
              <a:rect l="l" t="t" r="r" b="b"/>
              <a:pathLst>
                <a:path h="2220" fill="none" extrusionOk="0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 rot="-5400000">
              <a:off x="8104251" y="537402"/>
              <a:ext cx="81407" cy="37"/>
            </a:xfrm>
            <a:custGeom>
              <a:avLst/>
              <a:gdLst/>
              <a:ahLst/>
              <a:cxnLst/>
              <a:rect l="l" t="t" r="r" b="b"/>
              <a:pathLst>
                <a:path w="2220" h="1" fill="none" extrusionOk="0">
                  <a:moveTo>
                    <a:pt x="221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8145523" y="496167"/>
              <a:ext cx="0" cy="81407"/>
            </a:xfrm>
            <a:custGeom>
              <a:avLst/>
              <a:gdLst/>
              <a:ahLst/>
              <a:cxnLst/>
              <a:rect l="l" t="t" r="r" b="b"/>
              <a:pathLst>
                <a:path h="2220" fill="none" extrusionOk="0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 rot="-5400000">
              <a:off x="8351700" y="537402"/>
              <a:ext cx="81407" cy="37"/>
            </a:xfrm>
            <a:custGeom>
              <a:avLst/>
              <a:gdLst/>
              <a:ahLst/>
              <a:cxnLst/>
              <a:rect l="l" t="t" r="r" b="b"/>
              <a:pathLst>
                <a:path w="2220" h="1" fill="none" extrusionOk="0">
                  <a:moveTo>
                    <a:pt x="221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8392386" y="496717"/>
              <a:ext cx="0" cy="80307"/>
            </a:xfrm>
            <a:custGeom>
              <a:avLst/>
              <a:gdLst/>
              <a:ahLst/>
              <a:cxnLst/>
              <a:rect l="l" t="t" r="r" b="b"/>
              <a:pathLst>
                <a:path h="2190" fill="none" extrusionOk="0">
                  <a:moveTo>
                    <a:pt x="0" y="218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 rot="-5400000">
              <a:off x="8599149" y="537402"/>
              <a:ext cx="81407" cy="37"/>
            </a:xfrm>
            <a:custGeom>
              <a:avLst/>
              <a:gdLst/>
              <a:ahLst/>
              <a:cxnLst/>
              <a:rect l="l" t="t" r="r" b="b"/>
              <a:pathLst>
                <a:path w="2220" h="1" fill="none" extrusionOk="0">
                  <a:moveTo>
                    <a:pt x="221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8639285" y="496167"/>
              <a:ext cx="0" cy="81407"/>
            </a:xfrm>
            <a:custGeom>
              <a:avLst/>
              <a:gdLst/>
              <a:ahLst/>
              <a:cxnLst/>
              <a:rect l="l" t="t" r="r" b="b"/>
              <a:pathLst>
                <a:path h="2220" fill="none" extrusionOk="0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 rot="-5400000">
              <a:off x="8845462" y="537402"/>
              <a:ext cx="81407" cy="37"/>
            </a:xfrm>
            <a:custGeom>
              <a:avLst/>
              <a:gdLst/>
              <a:ahLst/>
              <a:cxnLst/>
              <a:rect l="l" t="t" r="r" b="b"/>
              <a:pathLst>
                <a:path w="2220" h="1" fill="none" extrusionOk="0">
                  <a:moveTo>
                    <a:pt x="221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8886734" y="496167"/>
              <a:ext cx="0" cy="81407"/>
            </a:xfrm>
            <a:custGeom>
              <a:avLst/>
              <a:gdLst/>
              <a:ahLst/>
              <a:cxnLst/>
              <a:rect l="l" t="t" r="r" b="b"/>
              <a:pathLst>
                <a:path h="2220" fill="none" extrusionOk="0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 rot="-5400000">
              <a:off x="7610489" y="790425"/>
              <a:ext cx="81407" cy="37"/>
            </a:xfrm>
            <a:custGeom>
              <a:avLst/>
              <a:gdLst/>
              <a:ahLst/>
              <a:cxnLst/>
              <a:rect l="l" t="t" r="r" b="b"/>
              <a:pathLst>
                <a:path w="2220" h="1" fill="none" extrusionOk="0">
                  <a:moveTo>
                    <a:pt x="2219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 rot="-5400000">
              <a:off x="7651156" y="749721"/>
              <a:ext cx="37" cy="80307"/>
            </a:xfrm>
            <a:custGeom>
              <a:avLst/>
              <a:gdLst/>
              <a:ahLst/>
              <a:cxnLst/>
              <a:rect l="l" t="t" r="r" b="b"/>
              <a:pathLst>
                <a:path w="1" h="2190" fill="none" extrusionOk="0">
                  <a:moveTo>
                    <a:pt x="0" y="218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 rot="-5400000">
              <a:off x="7857902" y="790425"/>
              <a:ext cx="81407" cy="37"/>
            </a:xfrm>
            <a:custGeom>
              <a:avLst/>
              <a:gdLst/>
              <a:ahLst/>
              <a:cxnLst/>
              <a:rect l="l" t="t" r="r" b="b"/>
              <a:pathLst>
                <a:path w="2220" h="1" fill="none" extrusionOk="0">
                  <a:moveTo>
                    <a:pt x="2219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 rot="-5400000">
              <a:off x="7898056" y="749171"/>
              <a:ext cx="37" cy="81407"/>
            </a:xfrm>
            <a:custGeom>
              <a:avLst/>
              <a:gdLst/>
              <a:ahLst/>
              <a:cxnLst/>
              <a:rect l="l" t="t" r="r" b="b"/>
              <a:pathLst>
                <a:path w="1" h="2220" fill="none" extrusionOk="0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 rot="-5400000">
              <a:off x="8104251" y="790425"/>
              <a:ext cx="81407" cy="37"/>
            </a:xfrm>
            <a:custGeom>
              <a:avLst/>
              <a:gdLst/>
              <a:ahLst/>
              <a:cxnLst/>
              <a:rect l="l" t="t" r="r" b="b"/>
              <a:pathLst>
                <a:path w="2220" h="1" fill="none" extrusionOk="0">
                  <a:moveTo>
                    <a:pt x="2219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 rot="-5400000">
              <a:off x="8145505" y="749171"/>
              <a:ext cx="37" cy="81407"/>
            </a:xfrm>
            <a:custGeom>
              <a:avLst/>
              <a:gdLst/>
              <a:ahLst/>
              <a:cxnLst/>
              <a:rect l="l" t="t" r="r" b="b"/>
              <a:pathLst>
                <a:path w="1" h="2220" fill="none" extrusionOk="0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 rot="-5400000">
              <a:off x="8351700" y="790425"/>
              <a:ext cx="81407" cy="37"/>
            </a:xfrm>
            <a:custGeom>
              <a:avLst/>
              <a:gdLst/>
              <a:ahLst/>
              <a:cxnLst/>
              <a:rect l="l" t="t" r="r" b="b"/>
              <a:pathLst>
                <a:path w="2220" h="1" fill="none" extrusionOk="0">
                  <a:moveTo>
                    <a:pt x="2219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 rot="-5400000">
              <a:off x="8392367" y="749721"/>
              <a:ext cx="37" cy="80307"/>
            </a:xfrm>
            <a:custGeom>
              <a:avLst/>
              <a:gdLst/>
              <a:ahLst/>
              <a:cxnLst/>
              <a:rect l="l" t="t" r="r" b="b"/>
              <a:pathLst>
                <a:path w="1" h="2190" fill="none" extrusionOk="0">
                  <a:moveTo>
                    <a:pt x="0" y="2189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 rot="-5400000">
              <a:off x="8599149" y="790425"/>
              <a:ext cx="81407" cy="37"/>
            </a:xfrm>
            <a:custGeom>
              <a:avLst/>
              <a:gdLst/>
              <a:ahLst/>
              <a:cxnLst/>
              <a:rect l="l" t="t" r="r" b="b"/>
              <a:pathLst>
                <a:path w="2220" h="1" fill="none" extrusionOk="0">
                  <a:moveTo>
                    <a:pt x="2219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 rot="-5400000">
              <a:off x="8639266" y="749171"/>
              <a:ext cx="37" cy="81407"/>
            </a:xfrm>
            <a:custGeom>
              <a:avLst/>
              <a:gdLst/>
              <a:ahLst/>
              <a:cxnLst/>
              <a:rect l="l" t="t" r="r" b="b"/>
              <a:pathLst>
                <a:path w="1" h="2220" fill="none" extrusionOk="0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 rot="-5400000">
              <a:off x="8845462" y="790425"/>
              <a:ext cx="81407" cy="37"/>
            </a:xfrm>
            <a:custGeom>
              <a:avLst/>
              <a:gdLst/>
              <a:ahLst/>
              <a:cxnLst/>
              <a:rect l="l" t="t" r="r" b="b"/>
              <a:pathLst>
                <a:path w="2220" h="1" fill="none" extrusionOk="0">
                  <a:moveTo>
                    <a:pt x="2219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 rot="-5400000">
              <a:off x="8886715" y="749171"/>
              <a:ext cx="37" cy="81407"/>
            </a:xfrm>
            <a:custGeom>
              <a:avLst/>
              <a:gdLst/>
              <a:ahLst/>
              <a:cxnLst/>
              <a:rect l="l" t="t" r="r" b="b"/>
              <a:pathLst>
                <a:path w="1" h="2220" fill="none" extrusionOk="0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 rot="-5400000">
              <a:off x="7610489" y="1043448"/>
              <a:ext cx="81407" cy="37"/>
            </a:xfrm>
            <a:custGeom>
              <a:avLst/>
              <a:gdLst/>
              <a:ahLst/>
              <a:cxnLst/>
              <a:rect l="l" t="t" r="r" b="b"/>
              <a:pathLst>
                <a:path w="2220" h="1" fill="none" extrusionOk="0">
                  <a:moveTo>
                    <a:pt x="2220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 rot="-5400000">
              <a:off x="7651156" y="1003881"/>
              <a:ext cx="37" cy="80307"/>
            </a:xfrm>
            <a:custGeom>
              <a:avLst/>
              <a:gdLst/>
              <a:ahLst/>
              <a:cxnLst/>
              <a:rect l="l" t="t" r="r" b="b"/>
              <a:pathLst>
                <a:path w="1" h="2190" fill="none" extrusionOk="0">
                  <a:moveTo>
                    <a:pt x="1" y="2189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 rot="-5400000">
              <a:off x="7857902" y="1043448"/>
              <a:ext cx="81407" cy="37"/>
            </a:xfrm>
            <a:custGeom>
              <a:avLst/>
              <a:gdLst/>
              <a:ahLst/>
              <a:cxnLst/>
              <a:rect l="l" t="t" r="r" b="b"/>
              <a:pathLst>
                <a:path w="2220" h="1" fill="none" extrusionOk="0">
                  <a:moveTo>
                    <a:pt x="2220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898056" y="1003331"/>
              <a:ext cx="37" cy="81407"/>
            </a:xfrm>
            <a:custGeom>
              <a:avLst/>
              <a:gdLst/>
              <a:ahLst/>
              <a:cxnLst/>
              <a:rect l="l" t="t" r="r" b="b"/>
              <a:pathLst>
                <a:path w="1" h="2220" fill="none" extrusionOk="0">
                  <a:moveTo>
                    <a:pt x="1" y="2219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8104251" y="1043448"/>
              <a:ext cx="81407" cy="37"/>
            </a:xfrm>
            <a:custGeom>
              <a:avLst/>
              <a:gdLst/>
              <a:ahLst/>
              <a:cxnLst/>
              <a:rect l="l" t="t" r="r" b="b"/>
              <a:pathLst>
                <a:path w="2220" h="1" fill="none" extrusionOk="0">
                  <a:moveTo>
                    <a:pt x="2220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8145505" y="1003331"/>
              <a:ext cx="37" cy="81407"/>
            </a:xfrm>
            <a:custGeom>
              <a:avLst/>
              <a:gdLst/>
              <a:ahLst/>
              <a:cxnLst/>
              <a:rect l="l" t="t" r="r" b="b"/>
              <a:pathLst>
                <a:path w="1" h="2220" fill="none" extrusionOk="0">
                  <a:moveTo>
                    <a:pt x="1" y="2219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351700" y="1043448"/>
              <a:ext cx="81407" cy="37"/>
            </a:xfrm>
            <a:custGeom>
              <a:avLst/>
              <a:gdLst/>
              <a:ahLst/>
              <a:cxnLst/>
              <a:rect l="l" t="t" r="r" b="b"/>
              <a:pathLst>
                <a:path w="2220" h="1" fill="none" extrusionOk="0">
                  <a:moveTo>
                    <a:pt x="2220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392367" y="1003881"/>
              <a:ext cx="37" cy="80307"/>
            </a:xfrm>
            <a:custGeom>
              <a:avLst/>
              <a:gdLst/>
              <a:ahLst/>
              <a:cxnLst/>
              <a:rect l="l" t="t" r="r" b="b"/>
              <a:pathLst>
                <a:path w="1" h="2190" fill="none" extrusionOk="0">
                  <a:moveTo>
                    <a:pt x="1" y="2189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8599149" y="1043448"/>
              <a:ext cx="81407" cy="37"/>
            </a:xfrm>
            <a:custGeom>
              <a:avLst/>
              <a:gdLst/>
              <a:ahLst/>
              <a:cxnLst/>
              <a:rect l="l" t="t" r="r" b="b"/>
              <a:pathLst>
                <a:path w="2220" h="1" fill="none" extrusionOk="0">
                  <a:moveTo>
                    <a:pt x="2220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8639266" y="1003331"/>
              <a:ext cx="37" cy="81407"/>
            </a:xfrm>
            <a:custGeom>
              <a:avLst/>
              <a:gdLst/>
              <a:ahLst/>
              <a:cxnLst/>
              <a:rect l="l" t="t" r="r" b="b"/>
              <a:pathLst>
                <a:path w="1" h="2220" fill="none" extrusionOk="0">
                  <a:moveTo>
                    <a:pt x="1" y="2219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8845462" y="1043448"/>
              <a:ext cx="81407" cy="37"/>
            </a:xfrm>
            <a:custGeom>
              <a:avLst/>
              <a:gdLst/>
              <a:ahLst/>
              <a:cxnLst/>
              <a:rect l="l" t="t" r="r" b="b"/>
              <a:pathLst>
                <a:path w="2220" h="1" fill="none" extrusionOk="0">
                  <a:moveTo>
                    <a:pt x="2220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8886715" y="1003331"/>
              <a:ext cx="37" cy="81407"/>
            </a:xfrm>
            <a:custGeom>
              <a:avLst/>
              <a:gdLst/>
              <a:ahLst/>
              <a:cxnLst/>
              <a:rect l="l" t="t" r="r" b="b"/>
              <a:pathLst>
                <a:path w="1" h="2220" fill="none" extrusionOk="0">
                  <a:moveTo>
                    <a:pt x="1" y="2219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7_1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13"/>
          <p:cNvGrpSpPr/>
          <p:nvPr/>
        </p:nvGrpSpPr>
        <p:grpSpPr>
          <a:xfrm>
            <a:off x="76247" y="76200"/>
            <a:ext cx="8991506" cy="4991091"/>
            <a:chOff x="76247" y="76200"/>
            <a:chExt cx="8991506" cy="4991091"/>
          </a:xfrm>
        </p:grpSpPr>
        <p:sp>
          <p:nvSpPr>
            <p:cNvPr id="594" name="Google Shape;594;p13"/>
            <p:cNvSpPr/>
            <p:nvPr/>
          </p:nvSpPr>
          <p:spPr>
            <a:xfrm>
              <a:off x="76272" y="76209"/>
              <a:ext cx="8991482" cy="4991083"/>
            </a:xfrm>
            <a:custGeom>
              <a:avLst/>
              <a:gdLst/>
              <a:ahLst/>
              <a:cxnLst/>
              <a:rect l="l" t="t" r="r" b="b"/>
              <a:pathLst>
                <a:path w="99972" h="49424" extrusionOk="0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5" name="Google Shape;595;p13"/>
            <p:cNvGrpSpPr/>
            <p:nvPr/>
          </p:nvGrpSpPr>
          <p:grpSpPr>
            <a:xfrm>
              <a:off x="76247" y="76200"/>
              <a:ext cx="8991482" cy="270554"/>
              <a:chOff x="495040" y="1057247"/>
              <a:chExt cx="8991482" cy="270554"/>
            </a:xfrm>
          </p:grpSpPr>
          <p:sp>
            <p:nvSpPr>
              <p:cNvPr id="596" name="Google Shape;596;p13"/>
              <p:cNvSpPr/>
              <p:nvPr/>
            </p:nvSpPr>
            <p:spPr>
              <a:xfrm flipH="1">
                <a:off x="495040" y="1057247"/>
                <a:ext cx="8991482" cy="270554"/>
              </a:xfrm>
              <a:custGeom>
                <a:avLst/>
                <a:gdLst/>
                <a:ahLst/>
                <a:cxnLst/>
                <a:rect l="l" t="t" r="r" b="b"/>
                <a:pathLst>
                  <a:path w="99972" h="9029" extrusionOk="0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7" name="Google Shape;597;p13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598" name="Google Shape;598;p13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599" name="Google Shape;599;p13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0" name="Google Shape;600;p13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" name="Google Shape;601;p13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02" name="Google Shape;602;p13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603" name="Google Shape;603;p13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3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05" name="Google Shape;605;p13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606" name="Google Shape;606;p13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13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608" name="Google Shape;608;p13"/>
          <p:cNvSpPr txBox="1">
            <a:spLocks noGrp="1"/>
          </p:cNvSpPr>
          <p:nvPr>
            <p:ph type="title" hasCustomPrompt="1"/>
          </p:nvPr>
        </p:nvSpPr>
        <p:spPr>
          <a:xfrm>
            <a:off x="722376" y="1621875"/>
            <a:ext cx="6942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9" name="Google Shape;609;p13"/>
          <p:cNvSpPr txBox="1">
            <a:spLocks noGrp="1"/>
          </p:cNvSpPr>
          <p:nvPr>
            <p:ph type="subTitle" idx="1"/>
          </p:nvPr>
        </p:nvSpPr>
        <p:spPr>
          <a:xfrm>
            <a:off x="1663700" y="1738719"/>
            <a:ext cx="2664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10" name="Google Shape;610;p13"/>
          <p:cNvSpPr txBox="1">
            <a:spLocks noGrp="1"/>
          </p:cNvSpPr>
          <p:nvPr>
            <p:ph type="subTitle" idx="2"/>
          </p:nvPr>
        </p:nvSpPr>
        <p:spPr>
          <a:xfrm>
            <a:off x="1663700" y="2138966"/>
            <a:ext cx="26640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title" idx="3" hasCustomPrompt="1"/>
          </p:nvPr>
        </p:nvSpPr>
        <p:spPr>
          <a:xfrm>
            <a:off x="4642472" y="1621875"/>
            <a:ext cx="6942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2" name="Google Shape;612;p13"/>
          <p:cNvSpPr txBox="1">
            <a:spLocks noGrp="1"/>
          </p:cNvSpPr>
          <p:nvPr>
            <p:ph type="subTitle" idx="4"/>
          </p:nvPr>
        </p:nvSpPr>
        <p:spPr>
          <a:xfrm>
            <a:off x="5583793" y="1738725"/>
            <a:ext cx="2664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13" name="Google Shape;613;p13"/>
          <p:cNvSpPr txBox="1">
            <a:spLocks noGrp="1"/>
          </p:cNvSpPr>
          <p:nvPr>
            <p:ph type="subTitle" idx="5"/>
          </p:nvPr>
        </p:nvSpPr>
        <p:spPr>
          <a:xfrm>
            <a:off x="5583793" y="2138971"/>
            <a:ext cx="26640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14" name="Google Shape;614;p13"/>
          <p:cNvSpPr txBox="1">
            <a:spLocks noGrp="1"/>
          </p:cNvSpPr>
          <p:nvPr>
            <p:ph type="title" idx="6" hasCustomPrompt="1"/>
          </p:nvPr>
        </p:nvSpPr>
        <p:spPr>
          <a:xfrm>
            <a:off x="722376" y="3248250"/>
            <a:ext cx="6942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5" name="Google Shape;615;p13"/>
          <p:cNvSpPr txBox="1">
            <a:spLocks noGrp="1"/>
          </p:cNvSpPr>
          <p:nvPr>
            <p:ph type="subTitle" idx="7"/>
          </p:nvPr>
        </p:nvSpPr>
        <p:spPr>
          <a:xfrm>
            <a:off x="1663700" y="3364353"/>
            <a:ext cx="2664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16" name="Google Shape;616;p13"/>
          <p:cNvSpPr txBox="1">
            <a:spLocks noGrp="1"/>
          </p:cNvSpPr>
          <p:nvPr>
            <p:ph type="subTitle" idx="8"/>
          </p:nvPr>
        </p:nvSpPr>
        <p:spPr>
          <a:xfrm>
            <a:off x="1663700" y="3764600"/>
            <a:ext cx="26640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17" name="Google Shape;617;p13"/>
          <p:cNvSpPr txBox="1">
            <a:spLocks noGrp="1"/>
          </p:cNvSpPr>
          <p:nvPr>
            <p:ph type="title" idx="9"/>
          </p:nvPr>
        </p:nvSpPr>
        <p:spPr>
          <a:xfrm>
            <a:off x="617550" y="556400"/>
            <a:ext cx="62529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618" name="Google Shape;618;p13"/>
          <p:cNvSpPr txBox="1">
            <a:spLocks noGrp="1"/>
          </p:cNvSpPr>
          <p:nvPr>
            <p:ph type="title" idx="13" hasCustomPrompt="1"/>
          </p:nvPr>
        </p:nvSpPr>
        <p:spPr>
          <a:xfrm>
            <a:off x="4642472" y="3248250"/>
            <a:ext cx="6942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9" name="Google Shape;619;p13"/>
          <p:cNvSpPr txBox="1">
            <a:spLocks noGrp="1"/>
          </p:cNvSpPr>
          <p:nvPr>
            <p:ph type="subTitle" idx="14"/>
          </p:nvPr>
        </p:nvSpPr>
        <p:spPr>
          <a:xfrm>
            <a:off x="5583793" y="3364356"/>
            <a:ext cx="2664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20" name="Google Shape;620;p13"/>
          <p:cNvSpPr txBox="1">
            <a:spLocks noGrp="1"/>
          </p:cNvSpPr>
          <p:nvPr>
            <p:ph type="subTitle" idx="15"/>
          </p:nvPr>
        </p:nvSpPr>
        <p:spPr>
          <a:xfrm>
            <a:off x="5583793" y="3764601"/>
            <a:ext cx="26640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grpSp>
        <p:nvGrpSpPr>
          <p:cNvPr id="621" name="Google Shape;621;p13"/>
          <p:cNvGrpSpPr/>
          <p:nvPr/>
        </p:nvGrpSpPr>
        <p:grpSpPr>
          <a:xfrm>
            <a:off x="7363883" y="508745"/>
            <a:ext cx="1564900" cy="531616"/>
            <a:chOff x="6856163" y="688475"/>
            <a:chExt cx="2083200" cy="525988"/>
          </a:xfrm>
        </p:grpSpPr>
        <p:cxnSp>
          <p:nvCxnSpPr>
            <p:cNvPr id="622" name="Google Shape;622;p13"/>
            <p:cNvCxnSpPr/>
            <p:nvPr/>
          </p:nvCxnSpPr>
          <p:spPr>
            <a:xfrm>
              <a:off x="6856163" y="688475"/>
              <a:ext cx="2083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13"/>
            <p:cNvCxnSpPr/>
            <p:nvPr/>
          </p:nvCxnSpPr>
          <p:spPr>
            <a:xfrm>
              <a:off x="6856163" y="863804"/>
              <a:ext cx="2083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13"/>
            <p:cNvCxnSpPr/>
            <p:nvPr/>
          </p:nvCxnSpPr>
          <p:spPr>
            <a:xfrm>
              <a:off x="6856163" y="1039133"/>
              <a:ext cx="2083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13"/>
            <p:cNvCxnSpPr/>
            <p:nvPr/>
          </p:nvCxnSpPr>
          <p:spPr>
            <a:xfrm>
              <a:off x="6856163" y="1214463"/>
              <a:ext cx="2083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9"/>
          <p:cNvSpPr txBox="1">
            <a:spLocks noGrp="1"/>
          </p:cNvSpPr>
          <p:nvPr>
            <p:ph type="title" hasCustomPrompt="1"/>
          </p:nvPr>
        </p:nvSpPr>
        <p:spPr>
          <a:xfrm>
            <a:off x="1686652" y="1768239"/>
            <a:ext cx="20373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30" name="Google Shape;830;p19"/>
          <p:cNvSpPr txBox="1">
            <a:spLocks noGrp="1"/>
          </p:cNvSpPr>
          <p:nvPr>
            <p:ph type="subTitle" idx="1"/>
          </p:nvPr>
        </p:nvSpPr>
        <p:spPr>
          <a:xfrm>
            <a:off x="1686652" y="2487737"/>
            <a:ext cx="2037300" cy="11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31" name="Google Shape;831;p19"/>
          <p:cNvSpPr txBox="1">
            <a:spLocks noGrp="1"/>
          </p:cNvSpPr>
          <p:nvPr>
            <p:ph type="title" idx="2" hasCustomPrompt="1"/>
          </p:nvPr>
        </p:nvSpPr>
        <p:spPr>
          <a:xfrm>
            <a:off x="4455689" y="1214993"/>
            <a:ext cx="29388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32" name="Google Shape;832;p19"/>
          <p:cNvSpPr txBox="1">
            <a:spLocks noGrp="1"/>
          </p:cNvSpPr>
          <p:nvPr>
            <p:ph type="subTitle" idx="3"/>
          </p:nvPr>
        </p:nvSpPr>
        <p:spPr>
          <a:xfrm>
            <a:off x="4455689" y="2005715"/>
            <a:ext cx="29388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33" name="Google Shape;833;p19"/>
          <p:cNvSpPr txBox="1">
            <a:spLocks noGrp="1"/>
          </p:cNvSpPr>
          <p:nvPr>
            <p:ph type="title" idx="4" hasCustomPrompt="1"/>
          </p:nvPr>
        </p:nvSpPr>
        <p:spPr>
          <a:xfrm>
            <a:off x="4455689" y="3090806"/>
            <a:ext cx="29388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4" name="Google Shape;834;p19"/>
          <p:cNvSpPr txBox="1">
            <a:spLocks noGrp="1"/>
          </p:cNvSpPr>
          <p:nvPr>
            <p:ph type="subTitle" idx="5"/>
          </p:nvPr>
        </p:nvSpPr>
        <p:spPr>
          <a:xfrm>
            <a:off x="4455689" y="3881528"/>
            <a:ext cx="29388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grpSp>
        <p:nvGrpSpPr>
          <p:cNvPr id="835" name="Google Shape;835;p19"/>
          <p:cNvGrpSpPr/>
          <p:nvPr/>
        </p:nvGrpSpPr>
        <p:grpSpPr>
          <a:xfrm>
            <a:off x="76247" y="76209"/>
            <a:ext cx="8991507" cy="4991083"/>
            <a:chOff x="-25" y="152400"/>
            <a:chExt cx="8991507" cy="4991083"/>
          </a:xfrm>
        </p:grpSpPr>
        <p:sp>
          <p:nvSpPr>
            <p:cNvPr id="836" name="Google Shape;836;p19"/>
            <p:cNvSpPr/>
            <p:nvPr/>
          </p:nvSpPr>
          <p:spPr>
            <a:xfrm>
              <a:off x="0" y="152400"/>
              <a:ext cx="8991482" cy="4991083"/>
            </a:xfrm>
            <a:custGeom>
              <a:avLst/>
              <a:gdLst/>
              <a:ahLst/>
              <a:cxnLst/>
              <a:rect l="l" t="t" r="r" b="b"/>
              <a:pathLst>
                <a:path w="99972" h="49424" extrusionOk="0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-25" y="152400"/>
              <a:ext cx="8991482" cy="270531"/>
            </a:xfrm>
            <a:custGeom>
              <a:avLst/>
              <a:gdLst/>
              <a:ahLst/>
              <a:cxnLst/>
              <a:rect l="l" t="t" r="r" b="b"/>
              <a:pathLst>
                <a:path w="99972" h="9029" extrusionOk="0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8" name="Google Shape;838;p19"/>
            <p:cNvGrpSpPr/>
            <p:nvPr/>
          </p:nvGrpSpPr>
          <p:grpSpPr>
            <a:xfrm>
              <a:off x="8788026" y="217953"/>
              <a:ext cx="139356" cy="139356"/>
              <a:chOff x="3300229" y="786025"/>
              <a:chExt cx="116275" cy="116275"/>
            </a:xfrm>
          </p:grpSpPr>
          <p:sp>
            <p:nvSpPr>
              <p:cNvPr id="839" name="Google Shape;839;p19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4651" h="4651" extrusionOk="0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9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fill="none" extrusionOk="0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9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fill="none" extrusionOk="0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2" name="Google Shape;842;p19"/>
          <p:cNvGrpSpPr/>
          <p:nvPr/>
        </p:nvGrpSpPr>
        <p:grpSpPr>
          <a:xfrm>
            <a:off x="335534" y="539488"/>
            <a:ext cx="8479346" cy="4306531"/>
            <a:chOff x="335534" y="539488"/>
            <a:chExt cx="8479346" cy="4306531"/>
          </a:xfrm>
        </p:grpSpPr>
        <p:grpSp>
          <p:nvGrpSpPr>
            <p:cNvPr id="843" name="Google Shape;843;p19"/>
            <p:cNvGrpSpPr/>
            <p:nvPr/>
          </p:nvGrpSpPr>
          <p:grpSpPr>
            <a:xfrm>
              <a:off x="335650" y="4676791"/>
              <a:ext cx="6165855" cy="169228"/>
              <a:chOff x="6856163" y="1039133"/>
              <a:chExt cx="2083200" cy="175329"/>
            </a:xfrm>
          </p:grpSpPr>
          <p:cxnSp>
            <p:nvCxnSpPr>
              <p:cNvPr id="844" name="Google Shape;844;p19"/>
              <p:cNvCxnSpPr/>
              <p:nvPr/>
            </p:nvCxnSpPr>
            <p:spPr>
              <a:xfrm>
                <a:off x="6856163" y="1039133"/>
                <a:ext cx="2083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5" name="Google Shape;845;p19"/>
              <p:cNvCxnSpPr/>
              <p:nvPr/>
            </p:nvCxnSpPr>
            <p:spPr>
              <a:xfrm>
                <a:off x="6856163" y="1214463"/>
                <a:ext cx="2083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46" name="Google Shape;846;p19"/>
            <p:cNvGrpSpPr/>
            <p:nvPr/>
          </p:nvGrpSpPr>
          <p:grpSpPr>
            <a:xfrm>
              <a:off x="335534" y="539488"/>
              <a:ext cx="294834" cy="3970722"/>
              <a:chOff x="8114401" y="824790"/>
              <a:chExt cx="672676" cy="3484618"/>
            </a:xfrm>
          </p:grpSpPr>
          <p:sp>
            <p:nvSpPr>
              <p:cNvPr id="847" name="Google Shape;847;p19"/>
              <p:cNvSpPr/>
              <p:nvPr/>
            </p:nvSpPr>
            <p:spPr>
              <a:xfrm rot="-5400000">
                <a:off x="6708418" y="2230773"/>
                <a:ext cx="3484618" cy="672652"/>
              </a:xfrm>
              <a:custGeom>
                <a:avLst/>
                <a:gdLst/>
                <a:ahLst/>
                <a:cxnLst/>
                <a:rect l="l" t="t" r="r" b="b"/>
                <a:pathLst>
                  <a:path w="82525" h="9485" extrusionOk="0">
                    <a:moveTo>
                      <a:pt x="0" y="1"/>
                    </a:moveTo>
                    <a:lnTo>
                      <a:pt x="0" y="9484"/>
                    </a:lnTo>
                    <a:lnTo>
                      <a:pt x="82525" y="9484"/>
                    </a:lnTo>
                    <a:lnTo>
                      <a:pt x="8252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9"/>
              <p:cNvSpPr/>
              <p:nvPr/>
            </p:nvSpPr>
            <p:spPr>
              <a:xfrm rot="-5400000">
                <a:off x="8387497" y="3909820"/>
                <a:ext cx="126509" cy="672652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9485" extrusionOk="0">
                    <a:moveTo>
                      <a:pt x="0" y="1"/>
                    </a:moveTo>
                    <a:lnTo>
                      <a:pt x="0" y="9484"/>
                    </a:lnTo>
                    <a:lnTo>
                      <a:pt x="3466" y="9484"/>
                    </a:lnTo>
                    <a:lnTo>
                      <a:pt x="3466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9"/>
              <p:cNvSpPr/>
              <p:nvPr/>
            </p:nvSpPr>
            <p:spPr>
              <a:xfrm rot="-5400000">
                <a:off x="8387497" y="3659693"/>
                <a:ext cx="126509" cy="672652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9485" extrusionOk="0">
                    <a:moveTo>
                      <a:pt x="0" y="1"/>
                    </a:moveTo>
                    <a:lnTo>
                      <a:pt x="0" y="9484"/>
                    </a:lnTo>
                    <a:lnTo>
                      <a:pt x="3466" y="9484"/>
                    </a:lnTo>
                    <a:lnTo>
                      <a:pt x="3466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9"/>
              <p:cNvSpPr/>
              <p:nvPr/>
            </p:nvSpPr>
            <p:spPr>
              <a:xfrm rot="-5400000">
                <a:off x="8387497" y="3409567"/>
                <a:ext cx="126509" cy="672652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9485" extrusionOk="0">
                    <a:moveTo>
                      <a:pt x="0" y="1"/>
                    </a:moveTo>
                    <a:lnTo>
                      <a:pt x="0" y="9484"/>
                    </a:lnTo>
                    <a:lnTo>
                      <a:pt x="3465" y="9484"/>
                    </a:lnTo>
                    <a:lnTo>
                      <a:pt x="3465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9"/>
              <p:cNvSpPr/>
              <p:nvPr/>
            </p:nvSpPr>
            <p:spPr>
              <a:xfrm rot="-5400000">
                <a:off x="8387497" y="3159440"/>
                <a:ext cx="126509" cy="672652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9485" extrusionOk="0">
                    <a:moveTo>
                      <a:pt x="0" y="1"/>
                    </a:moveTo>
                    <a:lnTo>
                      <a:pt x="0" y="9484"/>
                    </a:lnTo>
                    <a:lnTo>
                      <a:pt x="3465" y="9484"/>
                    </a:lnTo>
                    <a:lnTo>
                      <a:pt x="3465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9"/>
              <p:cNvSpPr/>
              <p:nvPr/>
            </p:nvSpPr>
            <p:spPr>
              <a:xfrm rot="-5400000">
                <a:off x="8387497" y="2909314"/>
                <a:ext cx="126509" cy="672652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9485" extrusionOk="0">
                    <a:moveTo>
                      <a:pt x="0" y="1"/>
                    </a:moveTo>
                    <a:lnTo>
                      <a:pt x="0" y="9484"/>
                    </a:lnTo>
                    <a:lnTo>
                      <a:pt x="3465" y="9484"/>
                    </a:lnTo>
                    <a:lnTo>
                      <a:pt x="3465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9"/>
              <p:cNvSpPr/>
              <p:nvPr/>
            </p:nvSpPr>
            <p:spPr>
              <a:xfrm rot="-5400000">
                <a:off x="8387478" y="2659169"/>
                <a:ext cx="126545" cy="672652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9485" extrusionOk="0">
                    <a:moveTo>
                      <a:pt x="1" y="1"/>
                    </a:moveTo>
                    <a:lnTo>
                      <a:pt x="1" y="9484"/>
                    </a:lnTo>
                    <a:lnTo>
                      <a:pt x="3466" y="9484"/>
                    </a:lnTo>
                    <a:lnTo>
                      <a:pt x="3466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9"/>
              <p:cNvSpPr/>
              <p:nvPr/>
            </p:nvSpPr>
            <p:spPr>
              <a:xfrm rot="-5400000">
                <a:off x="8387497" y="2409025"/>
                <a:ext cx="126509" cy="672652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9485" extrusionOk="0">
                    <a:moveTo>
                      <a:pt x="1" y="1"/>
                    </a:moveTo>
                    <a:lnTo>
                      <a:pt x="1" y="9484"/>
                    </a:lnTo>
                    <a:lnTo>
                      <a:pt x="3466" y="9484"/>
                    </a:lnTo>
                    <a:lnTo>
                      <a:pt x="3466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5" name="Google Shape;855;p19"/>
            <p:cNvGrpSpPr/>
            <p:nvPr/>
          </p:nvGrpSpPr>
          <p:grpSpPr>
            <a:xfrm>
              <a:off x="7274813" y="4158702"/>
              <a:ext cx="1540067" cy="687298"/>
              <a:chOff x="-363350" y="-51188"/>
              <a:chExt cx="1540067" cy="687298"/>
            </a:xfrm>
          </p:grpSpPr>
          <p:sp>
            <p:nvSpPr>
              <p:cNvPr id="856" name="Google Shape;856;p19"/>
              <p:cNvSpPr/>
              <p:nvPr/>
            </p:nvSpPr>
            <p:spPr>
              <a:xfrm rot="5400000">
                <a:off x="1129720" y="-51163"/>
                <a:ext cx="43" cy="93951"/>
              </a:xfrm>
              <a:custGeom>
                <a:avLst/>
                <a:gdLst/>
                <a:ahLst/>
                <a:cxnLst/>
                <a:rect l="l" t="t" r="r" b="b"/>
                <a:pathLst>
                  <a:path w="1" h="2190" fill="none" extrusionOk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9"/>
              <p:cNvSpPr/>
              <p:nvPr/>
            </p:nvSpPr>
            <p:spPr>
              <a:xfrm rot="5400000">
                <a:off x="840874" y="-51807"/>
                <a:ext cx="43" cy="95238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9"/>
              <p:cNvSpPr/>
              <p:nvPr/>
            </p:nvSpPr>
            <p:spPr>
              <a:xfrm rot="5400000">
                <a:off x="551385" y="-51807"/>
                <a:ext cx="43" cy="95238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9"/>
              <p:cNvSpPr/>
              <p:nvPr/>
            </p:nvSpPr>
            <p:spPr>
              <a:xfrm rot="5400000">
                <a:off x="262582" y="-51163"/>
                <a:ext cx="43" cy="93951"/>
              </a:xfrm>
              <a:custGeom>
                <a:avLst/>
                <a:gdLst/>
                <a:ahLst/>
                <a:cxnLst/>
                <a:rect l="l" t="t" r="r" b="b"/>
                <a:pathLst>
                  <a:path w="1" h="2190" fill="none" extrusionOk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0" name="Google Shape;860;p19"/>
              <p:cNvGrpSpPr/>
              <p:nvPr/>
            </p:nvGrpSpPr>
            <p:grpSpPr>
              <a:xfrm>
                <a:off x="-363350" y="-51188"/>
                <a:ext cx="1540067" cy="687298"/>
                <a:chOff x="-363350" y="-51188"/>
                <a:chExt cx="1540067" cy="687298"/>
              </a:xfrm>
            </p:grpSpPr>
            <p:sp>
              <p:nvSpPr>
                <p:cNvPr id="861" name="Google Shape;861;p19"/>
                <p:cNvSpPr/>
                <p:nvPr/>
              </p:nvSpPr>
              <p:spPr>
                <a:xfrm rot="5400000">
                  <a:off x="1082098" y="58846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19"/>
                <p:cNvSpPr/>
                <p:nvPr/>
              </p:nvSpPr>
              <p:spPr>
                <a:xfrm rot="5400000">
                  <a:off x="1129720" y="542178"/>
                  <a:ext cx="43" cy="93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190" fill="none" extrusionOk="0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19"/>
                <p:cNvSpPr/>
                <p:nvPr/>
              </p:nvSpPr>
              <p:spPr>
                <a:xfrm rot="5400000">
                  <a:off x="792652" y="58846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19"/>
                <p:cNvSpPr/>
                <p:nvPr/>
              </p:nvSpPr>
              <p:spPr>
                <a:xfrm rot="5400000">
                  <a:off x="840874" y="541535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19"/>
                <p:cNvSpPr/>
                <p:nvPr/>
              </p:nvSpPr>
              <p:spPr>
                <a:xfrm rot="5400000">
                  <a:off x="504450" y="58846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19"/>
                <p:cNvSpPr/>
                <p:nvPr/>
              </p:nvSpPr>
              <p:spPr>
                <a:xfrm rot="5400000">
                  <a:off x="551385" y="541535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19"/>
                <p:cNvSpPr/>
                <p:nvPr/>
              </p:nvSpPr>
              <p:spPr>
                <a:xfrm rot="5400000">
                  <a:off x="214960" y="58846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19"/>
                <p:cNvSpPr/>
                <p:nvPr/>
              </p:nvSpPr>
              <p:spPr>
                <a:xfrm rot="5400000">
                  <a:off x="262582" y="542178"/>
                  <a:ext cx="43" cy="93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190" fill="none" extrusionOk="0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19"/>
                <p:cNvSpPr/>
                <p:nvPr/>
              </p:nvSpPr>
              <p:spPr>
                <a:xfrm rot="5400000">
                  <a:off x="-74529" y="58846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19"/>
                <p:cNvSpPr/>
                <p:nvPr/>
              </p:nvSpPr>
              <p:spPr>
                <a:xfrm rot="5400000">
                  <a:off x="-26264" y="541535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19"/>
                <p:cNvSpPr/>
                <p:nvPr/>
              </p:nvSpPr>
              <p:spPr>
                <a:xfrm rot="5400000">
                  <a:off x="-362688" y="58846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19"/>
                <p:cNvSpPr/>
                <p:nvPr/>
              </p:nvSpPr>
              <p:spPr>
                <a:xfrm rot="5400000">
                  <a:off x="-315753" y="541535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19"/>
                <p:cNvSpPr/>
                <p:nvPr/>
              </p:nvSpPr>
              <p:spPr>
                <a:xfrm rot="5400000">
                  <a:off x="1082098" y="292440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19"/>
                <p:cNvSpPr/>
                <p:nvPr/>
              </p:nvSpPr>
              <p:spPr>
                <a:xfrm rot="5400000">
                  <a:off x="1129720" y="244821"/>
                  <a:ext cx="43" cy="93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190" fill="none" extrusionOk="0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19"/>
                <p:cNvSpPr/>
                <p:nvPr/>
              </p:nvSpPr>
              <p:spPr>
                <a:xfrm rot="5400000">
                  <a:off x="792652" y="292440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19"/>
                <p:cNvSpPr/>
                <p:nvPr/>
              </p:nvSpPr>
              <p:spPr>
                <a:xfrm rot="5400000">
                  <a:off x="840874" y="244178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19"/>
                <p:cNvSpPr/>
                <p:nvPr/>
              </p:nvSpPr>
              <p:spPr>
                <a:xfrm rot="5400000">
                  <a:off x="504450" y="292440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19"/>
                <p:cNvSpPr/>
                <p:nvPr/>
              </p:nvSpPr>
              <p:spPr>
                <a:xfrm rot="5400000">
                  <a:off x="551385" y="244178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19"/>
                <p:cNvSpPr/>
                <p:nvPr/>
              </p:nvSpPr>
              <p:spPr>
                <a:xfrm rot="5400000">
                  <a:off x="214960" y="292440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19"/>
                <p:cNvSpPr/>
                <p:nvPr/>
              </p:nvSpPr>
              <p:spPr>
                <a:xfrm rot="5400000">
                  <a:off x="262582" y="244821"/>
                  <a:ext cx="43" cy="93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190" fill="none" extrusionOk="0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19"/>
                <p:cNvSpPr/>
                <p:nvPr/>
              </p:nvSpPr>
              <p:spPr>
                <a:xfrm rot="5400000">
                  <a:off x="1082098" y="-358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19"/>
                <p:cNvSpPr/>
                <p:nvPr/>
              </p:nvSpPr>
              <p:spPr>
                <a:xfrm rot="5400000">
                  <a:off x="792652" y="-358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19"/>
                <p:cNvSpPr/>
                <p:nvPr/>
              </p:nvSpPr>
              <p:spPr>
                <a:xfrm rot="5400000">
                  <a:off x="504450" y="-358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19"/>
                <p:cNvSpPr/>
                <p:nvPr/>
              </p:nvSpPr>
              <p:spPr>
                <a:xfrm rot="5400000">
                  <a:off x="214960" y="-358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0_1"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oogle Shape;1042;p23"/>
          <p:cNvGrpSpPr/>
          <p:nvPr/>
        </p:nvGrpSpPr>
        <p:grpSpPr>
          <a:xfrm>
            <a:off x="76247" y="76200"/>
            <a:ext cx="8991506" cy="4991091"/>
            <a:chOff x="76247" y="76200"/>
            <a:chExt cx="8991506" cy="4991091"/>
          </a:xfrm>
        </p:grpSpPr>
        <p:sp>
          <p:nvSpPr>
            <p:cNvPr id="1043" name="Google Shape;1043;p23"/>
            <p:cNvSpPr/>
            <p:nvPr/>
          </p:nvSpPr>
          <p:spPr>
            <a:xfrm>
              <a:off x="76272" y="76209"/>
              <a:ext cx="8991482" cy="4991083"/>
            </a:xfrm>
            <a:custGeom>
              <a:avLst/>
              <a:gdLst/>
              <a:ahLst/>
              <a:cxnLst/>
              <a:rect l="l" t="t" r="r" b="b"/>
              <a:pathLst>
                <a:path w="99972" h="49424" extrusionOk="0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4" name="Google Shape;1044;p23"/>
            <p:cNvGrpSpPr/>
            <p:nvPr/>
          </p:nvGrpSpPr>
          <p:grpSpPr>
            <a:xfrm>
              <a:off x="76247" y="76200"/>
              <a:ext cx="8991482" cy="270554"/>
              <a:chOff x="495040" y="1057247"/>
              <a:chExt cx="8991482" cy="270554"/>
            </a:xfrm>
          </p:grpSpPr>
          <p:sp>
            <p:nvSpPr>
              <p:cNvPr id="1045" name="Google Shape;1045;p23"/>
              <p:cNvSpPr/>
              <p:nvPr/>
            </p:nvSpPr>
            <p:spPr>
              <a:xfrm flipH="1">
                <a:off x="495040" y="1057247"/>
                <a:ext cx="8991482" cy="270554"/>
              </a:xfrm>
              <a:custGeom>
                <a:avLst/>
                <a:gdLst/>
                <a:ahLst/>
                <a:cxnLst/>
                <a:rect l="l" t="t" r="r" b="b"/>
                <a:pathLst>
                  <a:path w="99972" h="9029" extrusionOk="0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6" name="Google Shape;1046;p23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1047" name="Google Shape;1047;p23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1048" name="Google Shape;1048;p23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" name="Google Shape;1049;p23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" name="Google Shape;1050;p23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51" name="Google Shape;1051;p23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1052" name="Google Shape;1052;p23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3" name="Google Shape;1053;p23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54" name="Google Shape;1054;p23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1055" name="Google Shape;1055;p23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6" name="Google Shape;1056;p23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1057" name="Google Shape;1057;p23"/>
          <p:cNvSpPr txBox="1">
            <a:spLocks noGrp="1"/>
          </p:cNvSpPr>
          <p:nvPr>
            <p:ph type="title"/>
          </p:nvPr>
        </p:nvSpPr>
        <p:spPr>
          <a:xfrm>
            <a:off x="617550" y="556400"/>
            <a:ext cx="58839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1058" name="Google Shape;1058;p23"/>
          <p:cNvGrpSpPr/>
          <p:nvPr/>
        </p:nvGrpSpPr>
        <p:grpSpPr>
          <a:xfrm>
            <a:off x="7121857" y="496717"/>
            <a:ext cx="1805581" cy="587453"/>
            <a:chOff x="7121857" y="496717"/>
            <a:chExt cx="1805581" cy="587453"/>
          </a:xfrm>
        </p:grpSpPr>
        <p:grpSp>
          <p:nvGrpSpPr>
            <p:cNvPr id="1059" name="Google Shape;1059;p23"/>
            <p:cNvGrpSpPr/>
            <p:nvPr/>
          </p:nvGrpSpPr>
          <p:grpSpPr>
            <a:xfrm>
              <a:off x="7611021" y="496717"/>
              <a:ext cx="1316416" cy="587453"/>
              <a:chOff x="7611021" y="496717"/>
              <a:chExt cx="1316416" cy="587453"/>
            </a:xfrm>
          </p:grpSpPr>
          <p:sp>
            <p:nvSpPr>
              <p:cNvPr id="1060" name="Google Shape;1060;p23"/>
              <p:cNvSpPr/>
              <p:nvPr/>
            </p:nvSpPr>
            <p:spPr>
              <a:xfrm rot="-5400000">
                <a:off x="7610489" y="537402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3"/>
              <p:cNvSpPr/>
              <p:nvPr/>
            </p:nvSpPr>
            <p:spPr>
              <a:xfrm>
                <a:off x="7651175" y="496717"/>
                <a:ext cx="0" cy="80307"/>
              </a:xfrm>
              <a:custGeom>
                <a:avLst/>
                <a:gdLst/>
                <a:ahLst/>
                <a:cxnLst/>
                <a:rect l="l" t="t" r="r" b="b"/>
                <a:pathLst>
                  <a:path h="2190" fill="none" extrusionOk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3"/>
              <p:cNvSpPr/>
              <p:nvPr/>
            </p:nvSpPr>
            <p:spPr>
              <a:xfrm rot="-5400000">
                <a:off x="7857902" y="537402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19" y="1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3"/>
              <p:cNvSpPr/>
              <p:nvPr/>
            </p:nvSpPr>
            <p:spPr>
              <a:xfrm>
                <a:off x="7898074" y="496167"/>
                <a:ext cx="0" cy="81407"/>
              </a:xfrm>
              <a:custGeom>
                <a:avLst/>
                <a:gdLst/>
                <a:ahLst/>
                <a:cxnLst/>
                <a:rect l="l" t="t" r="r" b="b"/>
                <a:pathLst>
                  <a:path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3"/>
              <p:cNvSpPr/>
              <p:nvPr/>
            </p:nvSpPr>
            <p:spPr>
              <a:xfrm rot="-5400000">
                <a:off x="8104251" y="537402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3"/>
              <p:cNvSpPr/>
              <p:nvPr/>
            </p:nvSpPr>
            <p:spPr>
              <a:xfrm>
                <a:off x="8145523" y="496167"/>
                <a:ext cx="0" cy="81407"/>
              </a:xfrm>
              <a:custGeom>
                <a:avLst/>
                <a:gdLst/>
                <a:ahLst/>
                <a:cxnLst/>
                <a:rect l="l" t="t" r="r" b="b"/>
                <a:pathLst>
                  <a:path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3"/>
              <p:cNvSpPr/>
              <p:nvPr/>
            </p:nvSpPr>
            <p:spPr>
              <a:xfrm rot="-5400000">
                <a:off x="8351700" y="537402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3"/>
              <p:cNvSpPr/>
              <p:nvPr/>
            </p:nvSpPr>
            <p:spPr>
              <a:xfrm>
                <a:off x="8392386" y="496717"/>
                <a:ext cx="0" cy="80307"/>
              </a:xfrm>
              <a:custGeom>
                <a:avLst/>
                <a:gdLst/>
                <a:ahLst/>
                <a:cxnLst/>
                <a:rect l="l" t="t" r="r" b="b"/>
                <a:pathLst>
                  <a:path h="2190" fill="none" extrusionOk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3"/>
              <p:cNvSpPr/>
              <p:nvPr/>
            </p:nvSpPr>
            <p:spPr>
              <a:xfrm rot="-5400000">
                <a:off x="8599149" y="537402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3"/>
              <p:cNvSpPr/>
              <p:nvPr/>
            </p:nvSpPr>
            <p:spPr>
              <a:xfrm>
                <a:off x="8639285" y="496167"/>
                <a:ext cx="0" cy="81407"/>
              </a:xfrm>
              <a:custGeom>
                <a:avLst/>
                <a:gdLst/>
                <a:ahLst/>
                <a:cxnLst/>
                <a:rect l="l" t="t" r="r" b="b"/>
                <a:pathLst>
                  <a:path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3"/>
              <p:cNvSpPr/>
              <p:nvPr/>
            </p:nvSpPr>
            <p:spPr>
              <a:xfrm rot="-5400000">
                <a:off x="8845462" y="537402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3"/>
              <p:cNvSpPr/>
              <p:nvPr/>
            </p:nvSpPr>
            <p:spPr>
              <a:xfrm>
                <a:off x="8886734" y="496167"/>
                <a:ext cx="0" cy="81407"/>
              </a:xfrm>
              <a:custGeom>
                <a:avLst/>
                <a:gdLst/>
                <a:ahLst/>
                <a:cxnLst/>
                <a:rect l="l" t="t" r="r" b="b"/>
                <a:pathLst>
                  <a:path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3"/>
              <p:cNvSpPr/>
              <p:nvPr/>
            </p:nvSpPr>
            <p:spPr>
              <a:xfrm rot="-5400000">
                <a:off x="7610489" y="790425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3"/>
              <p:cNvSpPr/>
              <p:nvPr/>
            </p:nvSpPr>
            <p:spPr>
              <a:xfrm rot="-5400000">
                <a:off x="7651156" y="749721"/>
                <a:ext cx="37" cy="803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190" fill="none" extrusionOk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3"/>
              <p:cNvSpPr/>
              <p:nvPr/>
            </p:nvSpPr>
            <p:spPr>
              <a:xfrm rot="-5400000">
                <a:off x="7857902" y="790425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19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3"/>
              <p:cNvSpPr/>
              <p:nvPr/>
            </p:nvSpPr>
            <p:spPr>
              <a:xfrm rot="-5400000">
                <a:off x="7898056" y="749171"/>
                <a:ext cx="37" cy="814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3"/>
              <p:cNvSpPr/>
              <p:nvPr/>
            </p:nvSpPr>
            <p:spPr>
              <a:xfrm rot="-5400000">
                <a:off x="8104251" y="790425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3"/>
              <p:cNvSpPr/>
              <p:nvPr/>
            </p:nvSpPr>
            <p:spPr>
              <a:xfrm rot="-5400000">
                <a:off x="8145505" y="749171"/>
                <a:ext cx="37" cy="814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3"/>
              <p:cNvSpPr/>
              <p:nvPr/>
            </p:nvSpPr>
            <p:spPr>
              <a:xfrm rot="-5400000">
                <a:off x="8351700" y="790425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3"/>
              <p:cNvSpPr/>
              <p:nvPr/>
            </p:nvSpPr>
            <p:spPr>
              <a:xfrm rot="-5400000">
                <a:off x="8392367" y="749721"/>
                <a:ext cx="37" cy="803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190" fill="none" extrusionOk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3"/>
              <p:cNvSpPr/>
              <p:nvPr/>
            </p:nvSpPr>
            <p:spPr>
              <a:xfrm rot="-5400000">
                <a:off x="8599149" y="790425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3"/>
              <p:cNvSpPr/>
              <p:nvPr/>
            </p:nvSpPr>
            <p:spPr>
              <a:xfrm rot="-5400000">
                <a:off x="8639266" y="749171"/>
                <a:ext cx="37" cy="814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3"/>
              <p:cNvSpPr/>
              <p:nvPr/>
            </p:nvSpPr>
            <p:spPr>
              <a:xfrm rot="-5400000">
                <a:off x="8845462" y="790425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3"/>
              <p:cNvSpPr/>
              <p:nvPr/>
            </p:nvSpPr>
            <p:spPr>
              <a:xfrm rot="-5400000">
                <a:off x="8886715" y="749171"/>
                <a:ext cx="37" cy="814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3"/>
              <p:cNvSpPr/>
              <p:nvPr/>
            </p:nvSpPr>
            <p:spPr>
              <a:xfrm rot="-5400000">
                <a:off x="7610489" y="1043448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3"/>
              <p:cNvSpPr/>
              <p:nvPr/>
            </p:nvSpPr>
            <p:spPr>
              <a:xfrm rot="-5400000">
                <a:off x="7651156" y="1003881"/>
                <a:ext cx="37" cy="803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190" fill="none" extrusionOk="0">
                    <a:moveTo>
                      <a:pt x="1" y="2189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3"/>
              <p:cNvSpPr/>
              <p:nvPr/>
            </p:nvSpPr>
            <p:spPr>
              <a:xfrm rot="-5400000">
                <a:off x="7857902" y="1043448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20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3"/>
              <p:cNvSpPr/>
              <p:nvPr/>
            </p:nvSpPr>
            <p:spPr>
              <a:xfrm rot="-5400000">
                <a:off x="7898056" y="1003331"/>
                <a:ext cx="37" cy="814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3"/>
              <p:cNvSpPr/>
              <p:nvPr/>
            </p:nvSpPr>
            <p:spPr>
              <a:xfrm rot="-5400000">
                <a:off x="8104251" y="1043448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3"/>
              <p:cNvSpPr/>
              <p:nvPr/>
            </p:nvSpPr>
            <p:spPr>
              <a:xfrm rot="-5400000">
                <a:off x="8145505" y="1003331"/>
                <a:ext cx="37" cy="814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3"/>
              <p:cNvSpPr/>
              <p:nvPr/>
            </p:nvSpPr>
            <p:spPr>
              <a:xfrm rot="-5400000">
                <a:off x="8351700" y="1043448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3"/>
              <p:cNvSpPr/>
              <p:nvPr/>
            </p:nvSpPr>
            <p:spPr>
              <a:xfrm rot="-5400000">
                <a:off x="8392367" y="1003881"/>
                <a:ext cx="37" cy="803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190" fill="none" extrusionOk="0">
                    <a:moveTo>
                      <a:pt x="1" y="2189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3"/>
              <p:cNvSpPr/>
              <p:nvPr/>
            </p:nvSpPr>
            <p:spPr>
              <a:xfrm rot="-5400000">
                <a:off x="8599149" y="1043448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3"/>
              <p:cNvSpPr/>
              <p:nvPr/>
            </p:nvSpPr>
            <p:spPr>
              <a:xfrm rot="-5400000">
                <a:off x="8639266" y="1003331"/>
                <a:ext cx="37" cy="814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3"/>
              <p:cNvSpPr/>
              <p:nvPr/>
            </p:nvSpPr>
            <p:spPr>
              <a:xfrm rot="-5400000">
                <a:off x="8845462" y="1043448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3"/>
              <p:cNvSpPr/>
              <p:nvPr/>
            </p:nvSpPr>
            <p:spPr>
              <a:xfrm rot="-5400000">
                <a:off x="8886715" y="1003331"/>
                <a:ext cx="37" cy="814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6" name="Google Shape;1096;p23"/>
            <p:cNvGrpSpPr/>
            <p:nvPr/>
          </p:nvGrpSpPr>
          <p:grpSpPr>
            <a:xfrm>
              <a:off x="7121857" y="496717"/>
              <a:ext cx="327756" cy="587453"/>
              <a:chOff x="8352232" y="496717"/>
              <a:chExt cx="327756" cy="587453"/>
            </a:xfrm>
          </p:grpSpPr>
          <p:sp>
            <p:nvSpPr>
              <p:cNvPr id="1097" name="Google Shape;1097;p23"/>
              <p:cNvSpPr/>
              <p:nvPr/>
            </p:nvSpPr>
            <p:spPr>
              <a:xfrm rot="-5400000">
                <a:off x="8351700" y="537402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3"/>
              <p:cNvSpPr/>
              <p:nvPr/>
            </p:nvSpPr>
            <p:spPr>
              <a:xfrm>
                <a:off x="8392386" y="496717"/>
                <a:ext cx="0" cy="80307"/>
              </a:xfrm>
              <a:custGeom>
                <a:avLst/>
                <a:gdLst/>
                <a:ahLst/>
                <a:cxnLst/>
                <a:rect l="l" t="t" r="r" b="b"/>
                <a:pathLst>
                  <a:path h="2190" fill="none" extrusionOk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3"/>
              <p:cNvSpPr/>
              <p:nvPr/>
            </p:nvSpPr>
            <p:spPr>
              <a:xfrm rot="-5400000">
                <a:off x="8599149" y="537402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19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3"/>
              <p:cNvSpPr/>
              <p:nvPr/>
            </p:nvSpPr>
            <p:spPr>
              <a:xfrm>
                <a:off x="8639285" y="496167"/>
                <a:ext cx="0" cy="81407"/>
              </a:xfrm>
              <a:custGeom>
                <a:avLst/>
                <a:gdLst/>
                <a:ahLst/>
                <a:cxnLst/>
                <a:rect l="l" t="t" r="r" b="b"/>
                <a:pathLst>
                  <a:path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3"/>
              <p:cNvSpPr/>
              <p:nvPr/>
            </p:nvSpPr>
            <p:spPr>
              <a:xfrm rot="-5400000">
                <a:off x="8351700" y="790425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3"/>
              <p:cNvSpPr/>
              <p:nvPr/>
            </p:nvSpPr>
            <p:spPr>
              <a:xfrm rot="-5400000">
                <a:off x="8392367" y="749721"/>
                <a:ext cx="37" cy="803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190" fill="none" extrusionOk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3"/>
              <p:cNvSpPr/>
              <p:nvPr/>
            </p:nvSpPr>
            <p:spPr>
              <a:xfrm rot="-5400000">
                <a:off x="8599149" y="790425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19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3"/>
              <p:cNvSpPr/>
              <p:nvPr/>
            </p:nvSpPr>
            <p:spPr>
              <a:xfrm rot="-5400000">
                <a:off x="8639266" y="749171"/>
                <a:ext cx="37" cy="814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3"/>
              <p:cNvSpPr/>
              <p:nvPr/>
            </p:nvSpPr>
            <p:spPr>
              <a:xfrm rot="-5400000">
                <a:off x="8351700" y="1043448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3"/>
              <p:cNvSpPr/>
              <p:nvPr/>
            </p:nvSpPr>
            <p:spPr>
              <a:xfrm rot="-5400000">
                <a:off x="8392367" y="1003881"/>
                <a:ext cx="37" cy="803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190" fill="none" extrusionOk="0">
                    <a:moveTo>
                      <a:pt x="1" y="2189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3"/>
              <p:cNvSpPr/>
              <p:nvPr/>
            </p:nvSpPr>
            <p:spPr>
              <a:xfrm rot="-5400000">
                <a:off x="8599149" y="1043448"/>
                <a:ext cx="8140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" fill="none" extrusionOk="0">
                    <a:moveTo>
                      <a:pt x="2220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3"/>
              <p:cNvSpPr/>
              <p:nvPr/>
            </p:nvSpPr>
            <p:spPr>
              <a:xfrm rot="-5400000">
                <a:off x="8639266" y="1003331"/>
                <a:ext cx="37" cy="814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1" y="2219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0" name="Google Shape;1110;p24"/>
          <p:cNvGrpSpPr/>
          <p:nvPr/>
        </p:nvGrpSpPr>
        <p:grpSpPr>
          <a:xfrm>
            <a:off x="76247" y="76200"/>
            <a:ext cx="8991506" cy="4991091"/>
            <a:chOff x="76247" y="76200"/>
            <a:chExt cx="8991506" cy="4991091"/>
          </a:xfrm>
        </p:grpSpPr>
        <p:sp>
          <p:nvSpPr>
            <p:cNvPr id="1111" name="Google Shape;1111;p24"/>
            <p:cNvSpPr/>
            <p:nvPr/>
          </p:nvSpPr>
          <p:spPr>
            <a:xfrm>
              <a:off x="76272" y="76209"/>
              <a:ext cx="8991482" cy="4991083"/>
            </a:xfrm>
            <a:custGeom>
              <a:avLst/>
              <a:gdLst/>
              <a:ahLst/>
              <a:cxnLst/>
              <a:rect l="l" t="t" r="r" b="b"/>
              <a:pathLst>
                <a:path w="99972" h="49424" extrusionOk="0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2" name="Google Shape;1112;p24"/>
            <p:cNvGrpSpPr/>
            <p:nvPr/>
          </p:nvGrpSpPr>
          <p:grpSpPr>
            <a:xfrm>
              <a:off x="76247" y="76200"/>
              <a:ext cx="8991482" cy="270554"/>
              <a:chOff x="495040" y="1057247"/>
              <a:chExt cx="8991482" cy="270554"/>
            </a:xfrm>
          </p:grpSpPr>
          <p:sp>
            <p:nvSpPr>
              <p:cNvPr id="1113" name="Google Shape;1113;p24"/>
              <p:cNvSpPr/>
              <p:nvPr/>
            </p:nvSpPr>
            <p:spPr>
              <a:xfrm flipH="1">
                <a:off x="495040" y="1057247"/>
                <a:ext cx="8991482" cy="270554"/>
              </a:xfrm>
              <a:custGeom>
                <a:avLst/>
                <a:gdLst/>
                <a:ahLst/>
                <a:cxnLst/>
                <a:rect l="l" t="t" r="r" b="b"/>
                <a:pathLst>
                  <a:path w="99972" h="9029" extrusionOk="0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4" name="Google Shape;1114;p24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1115" name="Google Shape;1115;p24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1116" name="Google Shape;1116;p24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7" name="Google Shape;1117;p24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8" name="Google Shape;1118;p24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19" name="Google Shape;1119;p24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1120" name="Google Shape;1120;p24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1" name="Google Shape;1121;p24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22" name="Google Shape;1122;p24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1123" name="Google Shape;1123;p24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4" name="Google Shape;1124;p24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1125" name="Google Shape;1125;p24"/>
          <p:cNvSpPr txBox="1">
            <a:spLocks noGrp="1"/>
          </p:cNvSpPr>
          <p:nvPr>
            <p:ph type="title"/>
          </p:nvPr>
        </p:nvSpPr>
        <p:spPr>
          <a:xfrm>
            <a:off x="2107513" y="1624962"/>
            <a:ext cx="38520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24"/>
          <p:cNvSpPr txBox="1">
            <a:spLocks noGrp="1"/>
          </p:cNvSpPr>
          <p:nvPr>
            <p:ph type="subTitle" idx="1"/>
          </p:nvPr>
        </p:nvSpPr>
        <p:spPr>
          <a:xfrm>
            <a:off x="2107513" y="2631078"/>
            <a:ext cx="385200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24"/>
          <p:cNvSpPr txBox="1"/>
          <p:nvPr/>
        </p:nvSpPr>
        <p:spPr>
          <a:xfrm>
            <a:off x="1510575" y="3996625"/>
            <a:ext cx="50460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b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128" name="Google Shape;1128;p24"/>
          <p:cNvGrpSpPr/>
          <p:nvPr/>
        </p:nvGrpSpPr>
        <p:grpSpPr>
          <a:xfrm>
            <a:off x="276960" y="559992"/>
            <a:ext cx="8590080" cy="4280742"/>
            <a:chOff x="276960" y="559992"/>
            <a:chExt cx="8590080" cy="4280742"/>
          </a:xfrm>
        </p:grpSpPr>
        <p:grpSp>
          <p:nvGrpSpPr>
            <p:cNvPr id="1129" name="Google Shape;1129;p24"/>
            <p:cNvGrpSpPr/>
            <p:nvPr/>
          </p:nvGrpSpPr>
          <p:grpSpPr>
            <a:xfrm rot="5400000">
              <a:off x="7753357" y="986377"/>
              <a:ext cx="1540067" cy="687298"/>
              <a:chOff x="-363350" y="-51188"/>
              <a:chExt cx="1540067" cy="687298"/>
            </a:xfrm>
          </p:grpSpPr>
          <p:sp>
            <p:nvSpPr>
              <p:cNvPr id="1130" name="Google Shape;1130;p24"/>
              <p:cNvSpPr/>
              <p:nvPr/>
            </p:nvSpPr>
            <p:spPr>
              <a:xfrm rot="5400000">
                <a:off x="1129720" y="-51163"/>
                <a:ext cx="43" cy="93951"/>
              </a:xfrm>
              <a:custGeom>
                <a:avLst/>
                <a:gdLst/>
                <a:ahLst/>
                <a:cxnLst/>
                <a:rect l="l" t="t" r="r" b="b"/>
                <a:pathLst>
                  <a:path w="1" h="2190" fill="none" extrusionOk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4"/>
              <p:cNvSpPr/>
              <p:nvPr/>
            </p:nvSpPr>
            <p:spPr>
              <a:xfrm rot="5400000">
                <a:off x="840874" y="-51807"/>
                <a:ext cx="43" cy="95238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4"/>
              <p:cNvSpPr/>
              <p:nvPr/>
            </p:nvSpPr>
            <p:spPr>
              <a:xfrm rot="5400000">
                <a:off x="551385" y="-51807"/>
                <a:ext cx="43" cy="95238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4"/>
              <p:cNvSpPr/>
              <p:nvPr/>
            </p:nvSpPr>
            <p:spPr>
              <a:xfrm rot="5400000">
                <a:off x="262582" y="-51163"/>
                <a:ext cx="43" cy="93951"/>
              </a:xfrm>
              <a:custGeom>
                <a:avLst/>
                <a:gdLst/>
                <a:ahLst/>
                <a:cxnLst/>
                <a:rect l="l" t="t" r="r" b="b"/>
                <a:pathLst>
                  <a:path w="1" h="2190" fill="none" extrusionOk="0">
                    <a:moveTo>
                      <a:pt x="0" y="2189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4"/>
              <p:cNvSpPr/>
              <p:nvPr/>
            </p:nvSpPr>
            <p:spPr>
              <a:xfrm rot="5400000">
                <a:off x="-26264" y="-51807"/>
                <a:ext cx="43" cy="95238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5" name="Google Shape;1135;p24"/>
              <p:cNvGrpSpPr/>
              <p:nvPr/>
            </p:nvGrpSpPr>
            <p:grpSpPr>
              <a:xfrm>
                <a:off x="-363350" y="-51188"/>
                <a:ext cx="1540067" cy="687298"/>
                <a:chOff x="-363350" y="-51188"/>
                <a:chExt cx="1540067" cy="687298"/>
              </a:xfrm>
            </p:grpSpPr>
            <p:sp>
              <p:nvSpPr>
                <p:cNvPr id="1136" name="Google Shape;1136;p24"/>
                <p:cNvSpPr/>
                <p:nvPr/>
              </p:nvSpPr>
              <p:spPr>
                <a:xfrm rot="5400000">
                  <a:off x="1082098" y="58846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24"/>
                <p:cNvSpPr/>
                <p:nvPr/>
              </p:nvSpPr>
              <p:spPr>
                <a:xfrm rot="5400000">
                  <a:off x="1129720" y="542178"/>
                  <a:ext cx="43" cy="93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190" fill="none" extrusionOk="0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24"/>
                <p:cNvSpPr/>
                <p:nvPr/>
              </p:nvSpPr>
              <p:spPr>
                <a:xfrm rot="5400000">
                  <a:off x="792652" y="58846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24"/>
                <p:cNvSpPr/>
                <p:nvPr/>
              </p:nvSpPr>
              <p:spPr>
                <a:xfrm rot="5400000">
                  <a:off x="840874" y="541535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24"/>
                <p:cNvSpPr/>
                <p:nvPr/>
              </p:nvSpPr>
              <p:spPr>
                <a:xfrm rot="5400000">
                  <a:off x="504450" y="58846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24"/>
                <p:cNvSpPr/>
                <p:nvPr/>
              </p:nvSpPr>
              <p:spPr>
                <a:xfrm rot="5400000">
                  <a:off x="551385" y="541535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24"/>
                <p:cNvSpPr/>
                <p:nvPr/>
              </p:nvSpPr>
              <p:spPr>
                <a:xfrm rot="5400000">
                  <a:off x="214960" y="58846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24"/>
                <p:cNvSpPr/>
                <p:nvPr/>
              </p:nvSpPr>
              <p:spPr>
                <a:xfrm rot="5400000">
                  <a:off x="262582" y="542178"/>
                  <a:ext cx="43" cy="93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190" fill="none" extrusionOk="0">
                      <a:moveTo>
                        <a:pt x="0" y="2189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24"/>
                <p:cNvSpPr/>
                <p:nvPr/>
              </p:nvSpPr>
              <p:spPr>
                <a:xfrm rot="5400000">
                  <a:off x="-74529" y="58846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24"/>
                <p:cNvSpPr/>
                <p:nvPr/>
              </p:nvSpPr>
              <p:spPr>
                <a:xfrm rot="5400000">
                  <a:off x="-26264" y="541535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24"/>
                <p:cNvSpPr/>
                <p:nvPr/>
              </p:nvSpPr>
              <p:spPr>
                <a:xfrm rot="5400000">
                  <a:off x="-362688" y="58846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19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24"/>
                <p:cNvSpPr/>
                <p:nvPr/>
              </p:nvSpPr>
              <p:spPr>
                <a:xfrm rot="5400000">
                  <a:off x="-315753" y="541535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0" y="221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24"/>
                <p:cNvSpPr/>
                <p:nvPr/>
              </p:nvSpPr>
              <p:spPr>
                <a:xfrm rot="5400000">
                  <a:off x="1082098" y="292440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24"/>
                <p:cNvSpPr/>
                <p:nvPr/>
              </p:nvSpPr>
              <p:spPr>
                <a:xfrm rot="5400000">
                  <a:off x="1129720" y="244821"/>
                  <a:ext cx="43" cy="93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190" fill="none" extrusionOk="0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24"/>
                <p:cNvSpPr/>
                <p:nvPr/>
              </p:nvSpPr>
              <p:spPr>
                <a:xfrm rot="5400000">
                  <a:off x="792652" y="292440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24"/>
                <p:cNvSpPr/>
                <p:nvPr/>
              </p:nvSpPr>
              <p:spPr>
                <a:xfrm rot="5400000">
                  <a:off x="840874" y="244178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24"/>
                <p:cNvSpPr/>
                <p:nvPr/>
              </p:nvSpPr>
              <p:spPr>
                <a:xfrm rot="5400000">
                  <a:off x="504450" y="292440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24"/>
                <p:cNvSpPr/>
                <p:nvPr/>
              </p:nvSpPr>
              <p:spPr>
                <a:xfrm rot="5400000">
                  <a:off x="551385" y="244178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24"/>
                <p:cNvSpPr/>
                <p:nvPr/>
              </p:nvSpPr>
              <p:spPr>
                <a:xfrm rot="5400000">
                  <a:off x="214960" y="292440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24"/>
                <p:cNvSpPr/>
                <p:nvPr/>
              </p:nvSpPr>
              <p:spPr>
                <a:xfrm rot="5400000">
                  <a:off x="262582" y="244821"/>
                  <a:ext cx="43" cy="93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190" fill="none" extrusionOk="0">
                      <a:moveTo>
                        <a:pt x="1" y="2189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24"/>
                <p:cNvSpPr/>
                <p:nvPr/>
              </p:nvSpPr>
              <p:spPr>
                <a:xfrm rot="5400000">
                  <a:off x="-74529" y="292440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24"/>
                <p:cNvSpPr/>
                <p:nvPr/>
              </p:nvSpPr>
              <p:spPr>
                <a:xfrm rot="5400000">
                  <a:off x="-26264" y="244178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24"/>
                <p:cNvSpPr/>
                <p:nvPr/>
              </p:nvSpPr>
              <p:spPr>
                <a:xfrm rot="5400000">
                  <a:off x="-362688" y="292440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24"/>
                <p:cNvSpPr/>
                <p:nvPr/>
              </p:nvSpPr>
              <p:spPr>
                <a:xfrm rot="5400000">
                  <a:off x="-315753" y="244178"/>
                  <a:ext cx="43" cy="9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220" fill="none" extrusionOk="0">
                      <a:moveTo>
                        <a:pt x="1" y="2219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24"/>
                <p:cNvSpPr/>
                <p:nvPr/>
              </p:nvSpPr>
              <p:spPr>
                <a:xfrm rot="5400000">
                  <a:off x="1082098" y="-358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24"/>
                <p:cNvSpPr/>
                <p:nvPr/>
              </p:nvSpPr>
              <p:spPr>
                <a:xfrm rot="5400000">
                  <a:off x="792652" y="-358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24"/>
                <p:cNvSpPr/>
                <p:nvPr/>
              </p:nvSpPr>
              <p:spPr>
                <a:xfrm rot="5400000">
                  <a:off x="504450" y="-358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24"/>
                <p:cNvSpPr/>
                <p:nvPr/>
              </p:nvSpPr>
              <p:spPr>
                <a:xfrm rot="5400000">
                  <a:off x="214960" y="-358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24"/>
                <p:cNvSpPr/>
                <p:nvPr/>
              </p:nvSpPr>
              <p:spPr>
                <a:xfrm rot="5400000">
                  <a:off x="-74529" y="-358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24"/>
                <p:cNvSpPr/>
                <p:nvPr/>
              </p:nvSpPr>
              <p:spPr>
                <a:xfrm rot="5400000">
                  <a:off x="-362688" y="-3587"/>
                  <a:ext cx="95244" cy="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1" fill="none" extrusionOk="0">
                      <a:moveTo>
                        <a:pt x="2220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66" name="Google Shape;1166;p24"/>
              <p:cNvSpPr/>
              <p:nvPr/>
            </p:nvSpPr>
            <p:spPr>
              <a:xfrm rot="5400000">
                <a:off x="-315753" y="-51807"/>
                <a:ext cx="43" cy="95238"/>
              </a:xfrm>
              <a:custGeom>
                <a:avLst/>
                <a:gdLst/>
                <a:ahLst/>
                <a:cxnLst/>
                <a:rect l="l" t="t" r="r" b="b"/>
                <a:pathLst>
                  <a:path w="1" h="2220" fill="none" extrusionOk="0">
                    <a:moveTo>
                      <a:pt x="0" y="2219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7" name="Google Shape;1167;p24"/>
            <p:cNvGrpSpPr/>
            <p:nvPr/>
          </p:nvGrpSpPr>
          <p:grpSpPr>
            <a:xfrm rot="5400000">
              <a:off x="-1610694" y="2447664"/>
              <a:ext cx="4280723" cy="505416"/>
              <a:chOff x="2258298" y="3894721"/>
              <a:chExt cx="3784567" cy="505416"/>
            </a:xfrm>
          </p:grpSpPr>
          <p:cxnSp>
            <p:nvCxnSpPr>
              <p:cNvPr id="1168" name="Google Shape;1168;p24"/>
              <p:cNvCxnSpPr/>
              <p:nvPr/>
            </p:nvCxnSpPr>
            <p:spPr>
              <a:xfrm>
                <a:off x="2258365" y="4231665"/>
                <a:ext cx="3784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9" name="Google Shape;1169;p24"/>
              <p:cNvCxnSpPr/>
              <p:nvPr/>
            </p:nvCxnSpPr>
            <p:spPr>
              <a:xfrm>
                <a:off x="2258365" y="4400137"/>
                <a:ext cx="3784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0" name="Google Shape;1170;p24"/>
              <p:cNvCxnSpPr/>
              <p:nvPr/>
            </p:nvCxnSpPr>
            <p:spPr>
              <a:xfrm>
                <a:off x="2258298" y="3894721"/>
                <a:ext cx="3784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1" name="Google Shape;1171;p24"/>
              <p:cNvCxnSpPr/>
              <p:nvPr/>
            </p:nvCxnSpPr>
            <p:spPr>
              <a:xfrm>
                <a:off x="2258298" y="4063193"/>
                <a:ext cx="3784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72" name="Google Shape;1172;p24"/>
            <p:cNvGrpSpPr/>
            <p:nvPr/>
          </p:nvGrpSpPr>
          <p:grpSpPr>
            <a:xfrm>
              <a:off x="3397225" y="560000"/>
              <a:ext cx="3104100" cy="390600"/>
              <a:chOff x="3778225" y="560000"/>
              <a:chExt cx="3104100" cy="390600"/>
            </a:xfrm>
          </p:grpSpPr>
          <p:sp>
            <p:nvSpPr>
              <p:cNvPr id="1173" name="Google Shape;1173;p24"/>
              <p:cNvSpPr/>
              <p:nvPr/>
            </p:nvSpPr>
            <p:spPr>
              <a:xfrm>
                <a:off x="3778225" y="560000"/>
                <a:ext cx="3104100" cy="3906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4"/>
              <p:cNvSpPr/>
              <p:nvPr/>
            </p:nvSpPr>
            <p:spPr>
              <a:xfrm rot="5400000">
                <a:off x="3868757" y="686900"/>
                <a:ext cx="158400" cy="1368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75" name="Google Shape;1175;p24"/>
              <p:cNvCxnSpPr/>
              <p:nvPr/>
            </p:nvCxnSpPr>
            <p:spPr>
              <a:xfrm>
                <a:off x="4089978" y="755300"/>
                <a:ext cx="267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76" name="Google Shape;1176;p24"/>
              <p:cNvSpPr/>
              <p:nvPr/>
            </p:nvSpPr>
            <p:spPr>
              <a:xfrm>
                <a:off x="5822714" y="686900"/>
                <a:ext cx="136800" cy="136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7" name="Google Shape;1177;p24"/>
            <p:cNvGrpSpPr/>
            <p:nvPr/>
          </p:nvGrpSpPr>
          <p:grpSpPr>
            <a:xfrm>
              <a:off x="1010736" y="560011"/>
              <a:ext cx="2165692" cy="590257"/>
              <a:chOff x="489414" y="450012"/>
              <a:chExt cx="2153203" cy="586912"/>
            </a:xfrm>
          </p:grpSpPr>
          <p:sp>
            <p:nvSpPr>
              <p:cNvPr id="1178" name="Google Shape;1178;p24"/>
              <p:cNvSpPr/>
              <p:nvPr/>
            </p:nvSpPr>
            <p:spPr>
              <a:xfrm>
                <a:off x="489414" y="450012"/>
                <a:ext cx="2153203" cy="586912"/>
              </a:xfrm>
              <a:custGeom>
                <a:avLst/>
                <a:gdLst/>
                <a:ahLst/>
                <a:cxnLst/>
                <a:rect l="l" t="t" r="r" b="b"/>
                <a:pathLst>
                  <a:path w="50518" h="13770" fill="none" extrusionOk="0">
                    <a:moveTo>
                      <a:pt x="50518" y="0"/>
                    </a:moveTo>
                    <a:lnTo>
                      <a:pt x="0" y="0"/>
                    </a:lnTo>
                    <a:lnTo>
                      <a:pt x="0" y="9089"/>
                    </a:lnTo>
                    <a:lnTo>
                      <a:pt x="38755" y="9089"/>
                    </a:lnTo>
                    <a:lnTo>
                      <a:pt x="41217" y="13344"/>
                    </a:lnTo>
                    <a:cubicBezTo>
                      <a:pt x="41460" y="13770"/>
                      <a:pt x="42129" y="13587"/>
                      <a:pt x="42129" y="13101"/>
                    </a:cubicBezTo>
                    <a:lnTo>
                      <a:pt x="42129" y="9089"/>
                    </a:lnTo>
                    <a:lnTo>
                      <a:pt x="50518" y="9089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4"/>
              <p:cNvSpPr/>
              <p:nvPr/>
            </p:nvSpPr>
            <p:spPr>
              <a:xfrm>
                <a:off x="584420" y="519414"/>
                <a:ext cx="246316" cy="246971"/>
              </a:xfrm>
              <a:custGeom>
                <a:avLst/>
                <a:gdLst/>
                <a:ahLst/>
                <a:cxnLst/>
                <a:rect l="l" t="t" r="r" b="b"/>
                <a:pathLst>
                  <a:path w="11642" h="11673" fill="none" extrusionOk="0">
                    <a:moveTo>
                      <a:pt x="3283" y="11672"/>
                    </a:moveTo>
                    <a:lnTo>
                      <a:pt x="5836" y="9119"/>
                    </a:lnTo>
                    <a:lnTo>
                      <a:pt x="8359" y="11672"/>
                    </a:lnTo>
                    <a:lnTo>
                      <a:pt x="11642" y="8389"/>
                    </a:lnTo>
                    <a:lnTo>
                      <a:pt x="9089" y="5836"/>
                    </a:lnTo>
                    <a:lnTo>
                      <a:pt x="11642" y="3283"/>
                    </a:lnTo>
                    <a:lnTo>
                      <a:pt x="8359" y="0"/>
                    </a:lnTo>
                    <a:lnTo>
                      <a:pt x="5836" y="2554"/>
                    </a:lnTo>
                    <a:lnTo>
                      <a:pt x="3283" y="0"/>
                    </a:lnTo>
                    <a:lnTo>
                      <a:pt x="0" y="3283"/>
                    </a:lnTo>
                    <a:lnTo>
                      <a:pt x="2554" y="5836"/>
                    </a:lnTo>
                    <a:lnTo>
                      <a:pt x="0" y="8389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4"/>
              <p:cNvSpPr/>
              <p:nvPr/>
            </p:nvSpPr>
            <p:spPr>
              <a:xfrm>
                <a:off x="955740" y="519450"/>
                <a:ext cx="246900" cy="246900"/>
              </a:xfrm>
              <a:prstGeom prst="noSmoking">
                <a:avLst>
                  <a:gd name="adj" fmla="val 1875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4"/>
              <p:cNvSpPr/>
              <p:nvPr/>
            </p:nvSpPr>
            <p:spPr>
              <a:xfrm>
                <a:off x="1347581" y="519450"/>
                <a:ext cx="133449" cy="246900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noFill/>
                    <a:latin typeface="Arial"/>
                  </a:rPr>
                  <a:t>!!</a:t>
                </a:r>
              </a:p>
            </p:txBody>
          </p:sp>
          <p:grpSp>
            <p:nvGrpSpPr>
              <p:cNvPr id="1182" name="Google Shape;1182;p24"/>
              <p:cNvGrpSpPr/>
              <p:nvPr/>
            </p:nvGrpSpPr>
            <p:grpSpPr>
              <a:xfrm>
                <a:off x="1572867" y="731342"/>
                <a:ext cx="294584" cy="35024"/>
                <a:chOff x="1711525" y="661375"/>
                <a:chExt cx="454254" cy="54000"/>
              </a:xfrm>
            </p:grpSpPr>
            <p:sp>
              <p:nvSpPr>
                <p:cNvPr id="1183" name="Google Shape;1183;p24"/>
                <p:cNvSpPr/>
                <p:nvPr/>
              </p:nvSpPr>
              <p:spPr>
                <a:xfrm>
                  <a:off x="1711525" y="661375"/>
                  <a:ext cx="54000" cy="540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4"/>
                <p:cNvSpPr/>
                <p:nvPr/>
              </p:nvSpPr>
              <p:spPr>
                <a:xfrm>
                  <a:off x="1911652" y="661375"/>
                  <a:ext cx="54000" cy="540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24"/>
                <p:cNvSpPr/>
                <p:nvPr/>
              </p:nvSpPr>
              <p:spPr>
                <a:xfrm>
                  <a:off x="2111779" y="661375"/>
                  <a:ext cx="54000" cy="540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86" name="Google Shape;1186;p24"/>
            <p:cNvGrpSpPr/>
            <p:nvPr/>
          </p:nvGrpSpPr>
          <p:grpSpPr>
            <a:xfrm>
              <a:off x="6588961" y="4188217"/>
              <a:ext cx="2153203" cy="586912"/>
              <a:chOff x="4270828" y="4327992"/>
              <a:chExt cx="2153203" cy="586912"/>
            </a:xfrm>
          </p:grpSpPr>
          <p:sp>
            <p:nvSpPr>
              <p:cNvPr id="1187" name="Google Shape;1187;p24"/>
              <p:cNvSpPr/>
              <p:nvPr/>
            </p:nvSpPr>
            <p:spPr>
              <a:xfrm rot="10800000">
                <a:off x="4270828" y="4327992"/>
                <a:ext cx="2153203" cy="586912"/>
              </a:xfrm>
              <a:custGeom>
                <a:avLst/>
                <a:gdLst/>
                <a:ahLst/>
                <a:cxnLst/>
                <a:rect l="l" t="t" r="r" b="b"/>
                <a:pathLst>
                  <a:path w="50518" h="13770" fill="none" extrusionOk="0">
                    <a:moveTo>
                      <a:pt x="50518" y="0"/>
                    </a:moveTo>
                    <a:lnTo>
                      <a:pt x="0" y="0"/>
                    </a:lnTo>
                    <a:lnTo>
                      <a:pt x="0" y="9089"/>
                    </a:lnTo>
                    <a:lnTo>
                      <a:pt x="38755" y="9089"/>
                    </a:lnTo>
                    <a:lnTo>
                      <a:pt x="41217" y="13344"/>
                    </a:lnTo>
                    <a:cubicBezTo>
                      <a:pt x="41460" y="13770"/>
                      <a:pt x="42129" y="13587"/>
                      <a:pt x="42129" y="13101"/>
                    </a:cubicBezTo>
                    <a:lnTo>
                      <a:pt x="42129" y="9089"/>
                    </a:lnTo>
                    <a:lnTo>
                      <a:pt x="50518" y="9089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8" name="Google Shape;1188;p24"/>
              <p:cNvGrpSpPr/>
              <p:nvPr/>
            </p:nvGrpSpPr>
            <p:grpSpPr>
              <a:xfrm>
                <a:off x="5346150" y="4812101"/>
                <a:ext cx="294584" cy="35024"/>
                <a:chOff x="1711525" y="661375"/>
                <a:chExt cx="454254" cy="54000"/>
              </a:xfrm>
            </p:grpSpPr>
            <p:sp>
              <p:nvSpPr>
                <p:cNvPr id="1189" name="Google Shape;1189;p24"/>
                <p:cNvSpPr/>
                <p:nvPr/>
              </p:nvSpPr>
              <p:spPr>
                <a:xfrm>
                  <a:off x="1711525" y="661375"/>
                  <a:ext cx="54000" cy="540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1190;p24"/>
                <p:cNvSpPr/>
                <p:nvPr/>
              </p:nvSpPr>
              <p:spPr>
                <a:xfrm>
                  <a:off x="1911652" y="661375"/>
                  <a:ext cx="54000" cy="540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1" name="Google Shape;1191;p24"/>
                <p:cNvSpPr/>
                <p:nvPr/>
              </p:nvSpPr>
              <p:spPr>
                <a:xfrm>
                  <a:off x="2111779" y="661375"/>
                  <a:ext cx="54000" cy="540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2" name="Google Shape;1192;p24"/>
              <p:cNvGrpSpPr/>
              <p:nvPr/>
            </p:nvGrpSpPr>
            <p:grpSpPr>
              <a:xfrm>
                <a:off x="4339532" y="4600225"/>
                <a:ext cx="891886" cy="246900"/>
                <a:chOff x="1328423" y="517474"/>
                <a:chExt cx="891886" cy="246900"/>
              </a:xfrm>
            </p:grpSpPr>
            <p:sp>
              <p:nvSpPr>
                <p:cNvPr id="1193" name="Google Shape;1193;p24"/>
                <p:cNvSpPr/>
                <p:nvPr/>
              </p:nvSpPr>
              <p:spPr>
                <a:xfrm>
                  <a:off x="1328423" y="517750"/>
                  <a:ext cx="246348" cy="246348"/>
                </a:xfrm>
                <a:prstGeom prst="irregularSeal2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p24"/>
                <p:cNvSpPr/>
                <p:nvPr/>
              </p:nvSpPr>
              <p:spPr>
                <a:xfrm>
                  <a:off x="1681524" y="517474"/>
                  <a:ext cx="246900" cy="246900"/>
                </a:xfrm>
                <a:prstGeom prst="smileyFace">
                  <a:avLst>
                    <a:gd name="adj" fmla="val -4653"/>
                  </a:avLst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4"/>
                <p:cNvSpPr/>
                <p:nvPr/>
              </p:nvSpPr>
              <p:spPr>
                <a:xfrm>
                  <a:off x="2035177" y="517486"/>
                  <a:ext cx="185132" cy="246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38" h="40705" extrusionOk="0">
                      <a:moveTo>
                        <a:pt x="21063" y="0"/>
                      </a:moveTo>
                      <a:lnTo>
                        <a:pt x="14602" y="13956"/>
                      </a:lnTo>
                      <a:lnTo>
                        <a:pt x="8529" y="5470"/>
                      </a:lnTo>
                      <a:lnTo>
                        <a:pt x="0" y="40704"/>
                      </a:lnTo>
                      <a:lnTo>
                        <a:pt x="11802" y="21321"/>
                      </a:lnTo>
                      <a:lnTo>
                        <a:pt x="17445" y="30280"/>
                      </a:lnTo>
                      <a:lnTo>
                        <a:pt x="30237" y="9045"/>
                      </a:lnTo>
                      <a:lnTo>
                        <a:pt x="21063" y="0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7550" y="556392"/>
            <a:ext cx="79089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"/>
              <a:buNone/>
              <a:defRPr sz="32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sz="36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sz="36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sz="36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sz="36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sz="36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sz="36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sz="36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sz="36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7550" y="1300850"/>
            <a:ext cx="79089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59" r:id="rId6"/>
    <p:sldLayoutId id="2147483665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29"/>
          <p:cNvGrpSpPr/>
          <p:nvPr/>
        </p:nvGrpSpPr>
        <p:grpSpPr>
          <a:xfrm>
            <a:off x="4752999" y="233500"/>
            <a:ext cx="4124600" cy="3373559"/>
            <a:chOff x="495035" y="1057256"/>
            <a:chExt cx="4124600" cy="3373559"/>
          </a:xfrm>
        </p:grpSpPr>
        <p:sp>
          <p:nvSpPr>
            <p:cNvPr id="1339" name="Google Shape;1339;p29"/>
            <p:cNvSpPr/>
            <p:nvPr/>
          </p:nvSpPr>
          <p:spPr>
            <a:xfrm>
              <a:off x="495035" y="1057256"/>
              <a:ext cx="4124595" cy="3373559"/>
            </a:xfrm>
            <a:custGeom>
              <a:avLst/>
              <a:gdLst/>
              <a:ahLst/>
              <a:cxnLst/>
              <a:rect l="l" t="t" r="r" b="b"/>
              <a:pathLst>
                <a:path w="99972" h="49424" extrusionOk="0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9"/>
            <p:cNvSpPr/>
            <p:nvPr/>
          </p:nvSpPr>
          <p:spPr>
            <a:xfrm flipH="1">
              <a:off x="495040" y="1057256"/>
              <a:ext cx="4124595" cy="270531"/>
            </a:xfrm>
            <a:custGeom>
              <a:avLst/>
              <a:gdLst/>
              <a:ahLst/>
              <a:cxnLst/>
              <a:rect l="l" t="t" r="r" b="b"/>
              <a:pathLst>
                <a:path w="99972" h="9029" extrusionOk="0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1" name="Google Shape;1341;p29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1342" name="Google Shape;1342;p29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1343" name="Google Shape;1343;p29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29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fill="none" extrusionOk="0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29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fill="none" extrusionOk="0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46" name="Google Shape;1346;p29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1347" name="Google Shape;1347;p29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29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fill="none" extrusionOk="0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49" name="Google Shape;1349;p29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1350" name="Google Shape;1350;p29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29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53" name="Google Shape;1353;p29"/>
          <p:cNvGrpSpPr/>
          <p:nvPr/>
        </p:nvGrpSpPr>
        <p:grpSpPr>
          <a:xfrm>
            <a:off x="266431" y="1038234"/>
            <a:ext cx="5129491" cy="3871763"/>
            <a:chOff x="266431" y="1038234"/>
            <a:chExt cx="5129491" cy="3871763"/>
          </a:xfrm>
        </p:grpSpPr>
        <p:grpSp>
          <p:nvGrpSpPr>
            <p:cNvPr id="1354" name="Google Shape;1354;p29"/>
            <p:cNvGrpSpPr/>
            <p:nvPr/>
          </p:nvGrpSpPr>
          <p:grpSpPr>
            <a:xfrm>
              <a:off x="266431" y="1285859"/>
              <a:ext cx="4900878" cy="3624138"/>
              <a:chOff x="1600589" y="1147720"/>
              <a:chExt cx="4900878" cy="3624138"/>
            </a:xfrm>
          </p:grpSpPr>
          <p:sp>
            <p:nvSpPr>
              <p:cNvPr id="1355" name="Google Shape;1355;p29"/>
              <p:cNvSpPr/>
              <p:nvPr/>
            </p:nvSpPr>
            <p:spPr>
              <a:xfrm>
                <a:off x="1600590" y="1147720"/>
                <a:ext cx="4900877" cy="3624138"/>
              </a:xfrm>
              <a:custGeom>
                <a:avLst/>
                <a:gdLst/>
                <a:ahLst/>
                <a:cxnLst/>
                <a:rect l="l" t="t" r="r" b="b"/>
                <a:pathLst>
                  <a:path w="99972" h="49424" extrusionOk="0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6" name="Google Shape;1356;p29"/>
              <p:cNvGrpSpPr/>
              <p:nvPr/>
            </p:nvGrpSpPr>
            <p:grpSpPr>
              <a:xfrm>
                <a:off x="1600589" y="1147720"/>
                <a:ext cx="4900877" cy="270531"/>
                <a:chOff x="1505466" y="1147733"/>
                <a:chExt cx="4900877" cy="270531"/>
              </a:xfrm>
            </p:grpSpPr>
            <p:sp>
              <p:nvSpPr>
                <p:cNvPr id="1357" name="Google Shape;1357;p29"/>
                <p:cNvSpPr/>
                <p:nvPr/>
              </p:nvSpPr>
              <p:spPr>
                <a:xfrm>
                  <a:off x="1505466" y="1147733"/>
                  <a:ext cx="4900877" cy="270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72" h="9029" extrusionOk="0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58" name="Google Shape;1358;p29"/>
                <p:cNvGrpSpPr/>
                <p:nvPr/>
              </p:nvGrpSpPr>
              <p:grpSpPr>
                <a:xfrm>
                  <a:off x="6202848" y="1213287"/>
                  <a:ext cx="139356" cy="139356"/>
                  <a:chOff x="3300229" y="786025"/>
                  <a:chExt cx="116275" cy="116275"/>
                </a:xfrm>
              </p:grpSpPr>
              <p:sp>
                <p:nvSpPr>
                  <p:cNvPr id="1359" name="Google Shape;1359;p29"/>
                  <p:cNvSpPr/>
                  <p:nvPr/>
                </p:nvSpPr>
                <p:spPr>
                  <a:xfrm>
                    <a:off x="3300229" y="786025"/>
                    <a:ext cx="116275" cy="116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1" h="4651" extrusionOk="0">
                        <a:moveTo>
                          <a:pt x="0" y="0"/>
                        </a:moveTo>
                        <a:lnTo>
                          <a:pt x="0" y="4651"/>
                        </a:lnTo>
                        <a:lnTo>
                          <a:pt x="4651" y="4651"/>
                        </a:lnTo>
                        <a:lnTo>
                          <a:pt x="4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0" name="Google Shape;1360;p29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solidFill>
                    <a:schemeClr val="lt1"/>
                  </a:solidFill>
                  <a:ln w="190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1" name="Google Shape;1361;p29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solidFill>
                    <a:schemeClr val="lt1"/>
                  </a:solidFill>
                  <a:ln w="190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362" name="Google Shape;1362;p29"/>
            <p:cNvGrpSpPr/>
            <p:nvPr/>
          </p:nvGrpSpPr>
          <p:grpSpPr>
            <a:xfrm>
              <a:off x="342631" y="1209659"/>
              <a:ext cx="4900878" cy="3624138"/>
              <a:chOff x="1600589" y="1147720"/>
              <a:chExt cx="4900878" cy="3624138"/>
            </a:xfrm>
          </p:grpSpPr>
          <p:sp>
            <p:nvSpPr>
              <p:cNvPr id="1363" name="Google Shape;1363;p29"/>
              <p:cNvSpPr/>
              <p:nvPr/>
            </p:nvSpPr>
            <p:spPr>
              <a:xfrm>
                <a:off x="1600590" y="1147720"/>
                <a:ext cx="4900877" cy="3624138"/>
              </a:xfrm>
              <a:custGeom>
                <a:avLst/>
                <a:gdLst/>
                <a:ahLst/>
                <a:cxnLst/>
                <a:rect l="l" t="t" r="r" b="b"/>
                <a:pathLst>
                  <a:path w="99972" h="49424" extrusionOk="0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64" name="Google Shape;1364;p29"/>
              <p:cNvGrpSpPr/>
              <p:nvPr/>
            </p:nvGrpSpPr>
            <p:grpSpPr>
              <a:xfrm>
                <a:off x="1600589" y="1147720"/>
                <a:ext cx="4900877" cy="270531"/>
                <a:chOff x="1505466" y="1147733"/>
                <a:chExt cx="4900877" cy="270531"/>
              </a:xfrm>
            </p:grpSpPr>
            <p:sp>
              <p:nvSpPr>
                <p:cNvPr id="1365" name="Google Shape;1365;p29"/>
                <p:cNvSpPr/>
                <p:nvPr/>
              </p:nvSpPr>
              <p:spPr>
                <a:xfrm>
                  <a:off x="1505466" y="1147733"/>
                  <a:ext cx="4900877" cy="270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72" h="9029" extrusionOk="0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66" name="Google Shape;1366;p29"/>
                <p:cNvGrpSpPr/>
                <p:nvPr/>
              </p:nvGrpSpPr>
              <p:grpSpPr>
                <a:xfrm>
                  <a:off x="6202848" y="1213287"/>
                  <a:ext cx="139356" cy="139356"/>
                  <a:chOff x="3300229" y="786025"/>
                  <a:chExt cx="116275" cy="116275"/>
                </a:xfrm>
              </p:grpSpPr>
              <p:sp>
                <p:nvSpPr>
                  <p:cNvPr id="1367" name="Google Shape;1367;p29"/>
                  <p:cNvSpPr/>
                  <p:nvPr/>
                </p:nvSpPr>
                <p:spPr>
                  <a:xfrm>
                    <a:off x="3300229" y="786025"/>
                    <a:ext cx="116275" cy="116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1" h="4651" extrusionOk="0">
                        <a:moveTo>
                          <a:pt x="0" y="0"/>
                        </a:moveTo>
                        <a:lnTo>
                          <a:pt x="0" y="4651"/>
                        </a:lnTo>
                        <a:lnTo>
                          <a:pt x="4651" y="4651"/>
                        </a:lnTo>
                        <a:lnTo>
                          <a:pt x="4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8" name="Google Shape;1368;p29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solidFill>
                    <a:schemeClr val="lt1"/>
                  </a:solidFill>
                  <a:ln w="190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9" name="Google Shape;1369;p29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solidFill>
                    <a:schemeClr val="lt1"/>
                  </a:solidFill>
                  <a:ln w="190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370" name="Google Shape;1370;p29"/>
            <p:cNvGrpSpPr/>
            <p:nvPr/>
          </p:nvGrpSpPr>
          <p:grpSpPr>
            <a:xfrm>
              <a:off x="418831" y="1133459"/>
              <a:ext cx="4900878" cy="3624138"/>
              <a:chOff x="1600589" y="1147720"/>
              <a:chExt cx="4900878" cy="3624138"/>
            </a:xfrm>
          </p:grpSpPr>
          <p:sp>
            <p:nvSpPr>
              <p:cNvPr id="1371" name="Google Shape;1371;p29"/>
              <p:cNvSpPr/>
              <p:nvPr/>
            </p:nvSpPr>
            <p:spPr>
              <a:xfrm>
                <a:off x="1600590" y="1147720"/>
                <a:ext cx="4900877" cy="3624138"/>
              </a:xfrm>
              <a:custGeom>
                <a:avLst/>
                <a:gdLst/>
                <a:ahLst/>
                <a:cxnLst/>
                <a:rect l="l" t="t" r="r" b="b"/>
                <a:pathLst>
                  <a:path w="99972" h="49424" extrusionOk="0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72" name="Google Shape;1372;p29"/>
              <p:cNvGrpSpPr/>
              <p:nvPr/>
            </p:nvGrpSpPr>
            <p:grpSpPr>
              <a:xfrm>
                <a:off x="1600589" y="1147720"/>
                <a:ext cx="4900877" cy="270531"/>
                <a:chOff x="1505466" y="1147733"/>
                <a:chExt cx="4900877" cy="270531"/>
              </a:xfrm>
            </p:grpSpPr>
            <p:sp>
              <p:nvSpPr>
                <p:cNvPr id="1373" name="Google Shape;1373;p29"/>
                <p:cNvSpPr/>
                <p:nvPr/>
              </p:nvSpPr>
              <p:spPr>
                <a:xfrm>
                  <a:off x="1505466" y="1147733"/>
                  <a:ext cx="4900877" cy="270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72" h="9029" extrusionOk="0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74" name="Google Shape;1374;p29"/>
                <p:cNvGrpSpPr/>
                <p:nvPr/>
              </p:nvGrpSpPr>
              <p:grpSpPr>
                <a:xfrm>
                  <a:off x="6202848" y="1213287"/>
                  <a:ext cx="139356" cy="139356"/>
                  <a:chOff x="3300229" y="786025"/>
                  <a:chExt cx="116275" cy="116275"/>
                </a:xfrm>
              </p:grpSpPr>
              <p:sp>
                <p:nvSpPr>
                  <p:cNvPr id="1375" name="Google Shape;1375;p29"/>
                  <p:cNvSpPr/>
                  <p:nvPr/>
                </p:nvSpPr>
                <p:spPr>
                  <a:xfrm>
                    <a:off x="3300229" y="786025"/>
                    <a:ext cx="116275" cy="116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1" h="4651" extrusionOk="0">
                        <a:moveTo>
                          <a:pt x="0" y="0"/>
                        </a:moveTo>
                        <a:lnTo>
                          <a:pt x="0" y="4651"/>
                        </a:lnTo>
                        <a:lnTo>
                          <a:pt x="4651" y="4651"/>
                        </a:lnTo>
                        <a:lnTo>
                          <a:pt x="4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6" name="Google Shape;1376;p29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solidFill>
                    <a:schemeClr val="lt1"/>
                  </a:solidFill>
                  <a:ln w="190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7" name="Google Shape;1377;p29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solidFill>
                    <a:schemeClr val="lt1"/>
                  </a:solidFill>
                  <a:ln w="190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378" name="Google Shape;1378;p29"/>
            <p:cNvGrpSpPr/>
            <p:nvPr/>
          </p:nvGrpSpPr>
          <p:grpSpPr>
            <a:xfrm>
              <a:off x="495043" y="1038234"/>
              <a:ext cx="4900878" cy="3624138"/>
              <a:chOff x="1600589" y="1147720"/>
              <a:chExt cx="4900878" cy="3624138"/>
            </a:xfrm>
          </p:grpSpPr>
          <p:sp>
            <p:nvSpPr>
              <p:cNvPr id="1379" name="Google Shape;1379;p29"/>
              <p:cNvSpPr/>
              <p:nvPr/>
            </p:nvSpPr>
            <p:spPr>
              <a:xfrm>
                <a:off x="1600590" y="1147720"/>
                <a:ext cx="4900877" cy="3624138"/>
              </a:xfrm>
              <a:custGeom>
                <a:avLst/>
                <a:gdLst/>
                <a:ahLst/>
                <a:cxnLst/>
                <a:rect l="l" t="t" r="r" b="b"/>
                <a:pathLst>
                  <a:path w="99972" h="49424" extrusionOk="0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0" name="Google Shape;1380;p29"/>
              <p:cNvGrpSpPr/>
              <p:nvPr/>
            </p:nvGrpSpPr>
            <p:grpSpPr>
              <a:xfrm>
                <a:off x="1600589" y="1147720"/>
                <a:ext cx="4900877" cy="270531"/>
                <a:chOff x="1505466" y="1147733"/>
                <a:chExt cx="4900877" cy="270531"/>
              </a:xfrm>
            </p:grpSpPr>
            <p:sp>
              <p:nvSpPr>
                <p:cNvPr id="1381" name="Google Shape;1381;p29"/>
                <p:cNvSpPr/>
                <p:nvPr/>
              </p:nvSpPr>
              <p:spPr>
                <a:xfrm>
                  <a:off x="1505466" y="1147733"/>
                  <a:ext cx="4900877" cy="270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72" h="9029" extrusionOk="0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82" name="Google Shape;1382;p29"/>
                <p:cNvGrpSpPr/>
                <p:nvPr/>
              </p:nvGrpSpPr>
              <p:grpSpPr>
                <a:xfrm>
                  <a:off x="6202848" y="1213287"/>
                  <a:ext cx="139356" cy="139356"/>
                  <a:chOff x="3300229" y="786025"/>
                  <a:chExt cx="116275" cy="116275"/>
                </a:xfrm>
              </p:grpSpPr>
              <p:sp>
                <p:nvSpPr>
                  <p:cNvPr id="1383" name="Google Shape;1383;p29"/>
                  <p:cNvSpPr/>
                  <p:nvPr/>
                </p:nvSpPr>
                <p:spPr>
                  <a:xfrm>
                    <a:off x="3300229" y="786025"/>
                    <a:ext cx="116275" cy="116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1" h="4651" extrusionOk="0">
                        <a:moveTo>
                          <a:pt x="0" y="0"/>
                        </a:moveTo>
                        <a:lnTo>
                          <a:pt x="0" y="4651"/>
                        </a:lnTo>
                        <a:lnTo>
                          <a:pt x="4651" y="4651"/>
                        </a:lnTo>
                        <a:lnTo>
                          <a:pt x="4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4" name="Google Shape;1384;p29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solidFill>
                    <a:schemeClr val="lt1"/>
                  </a:solidFill>
                  <a:ln w="190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5" name="Google Shape;1385;p29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solidFill>
                    <a:schemeClr val="lt1"/>
                  </a:solidFill>
                  <a:ln w="190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1386" name="Google Shape;1386;p29"/>
          <p:cNvSpPr txBox="1">
            <a:spLocks noGrp="1"/>
          </p:cNvSpPr>
          <p:nvPr>
            <p:ph type="ctrTitle"/>
          </p:nvPr>
        </p:nvSpPr>
        <p:spPr>
          <a:xfrm>
            <a:off x="803620" y="1587212"/>
            <a:ext cx="4283700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/>
              <a:t>Detección de Suicidios</a:t>
            </a:r>
            <a:endParaRPr sz="4400" dirty="0"/>
          </a:p>
        </p:txBody>
      </p:sp>
      <p:sp>
        <p:nvSpPr>
          <p:cNvPr id="1388" name="Google Shape;1388;p29"/>
          <p:cNvSpPr/>
          <p:nvPr/>
        </p:nvSpPr>
        <p:spPr>
          <a:xfrm>
            <a:off x="1109920" y="3454162"/>
            <a:ext cx="3671100" cy="1116924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Andrés Julián Garcia Rueda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Daniel Adrián González Buendía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Juan Felipe Velandia Naranjo</a:t>
            </a:r>
          </a:p>
        </p:txBody>
      </p:sp>
      <p:sp>
        <p:nvSpPr>
          <p:cNvPr id="1389" name="Google Shape;1389;p29"/>
          <p:cNvSpPr/>
          <p:nvPr/>
        </p:nvSpPr>
        <p:spPr>
          <a:xfrm>
            <a:off x="4709072" y="3580696"/>
            <a:ext cx="343500" cy="476475"/>
          </a:xfrm>
          <a:custGeom>
            <a:avLst/>
            <a:gdLst/>
            <a:ahLst/>
            <a:cxnLst/>
            <a:rect l="l" t="t" r="r" b="b"/>
            <a:pathLst>
              <a:path w="13740" h="19059" extrusionOk="0">
                <a:moveTo>
                  <a:pt x="0" y="0"/>
                </a:moveTo>
                <a:lnTo>
                  <a:pt x="1945" y="16414"/>
                </a:lnTo>
                <a:lnTo>
                  <a:pt x="5350" y="11885"/>
                </a:lnTo>
                <a:lnTo>
                  <a:pt x="9149" y="19058"/>
                </a:lnTo>
                <a:lnTo>
                  <a:pt x="12949" y="16444"/>
                </a:lnTo>
                <a:lnTo>
                  <a:pt x="7812" y="10213"/>
                </a:lnTo>
                <a:lnTo>
                  <a:pt x="13739" y="9392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0" name="Google Shape;1390;p29"/>
          <p:cNvGrpSpPr/>
          <p:nvPr/>
        </p:nvGrpSpPr>
        <p:grpSpPr>
          <a:xfrm>
            <a:off x="7884700" y="3763925"/>
            <a:ext cx="992915" cy="1146064"/>
            <a:chOff x="7884700" y="3763925"/>
            <a:chExt cx="992915" cy="1146064"/>
          </a:xfrm>
        </p:grpSpPr>
        <p:grpSp>
          <p:nvGrpSpPr>
            <p:cNvPr id="1391" name="Google Shape;1391;p29"/>
            <p:cNvGrpSpPr/>
            <p:nvPr/>
          </p:nvGrpSpPr>
          <p:grpSpPr>
            <a:xfrm>
              <a:off x="7884700" y="3763925"/>
              <a:ext cx="992915" cy="1146064"/>
              <a:chOff x="7884700" y="3763925"/>
              <a:chExt cx="992915" cy="1146064"/>
            </a:xfrm>
          </p:grpSpPr>
          <p:grpSp>
            <p:nvGrpSpPr>
              <p:cNvPr id="1392" name="Google Shape;1392;p29"/>
              <p:cNvGrpSpPr/>
              <p:nvPr/>
            </p:nvGrpSpPr>
            <p:grpSpPr>
              <a:xfrm>
                <a:off x="7884700" y="3916325"/>
                <a:ext cx="840515" cy="993664"/>
                <a:chOff x="5565852" y="1147720"/>
                <a:chExt cx="840515" cy="993664"/>
              </a:xfrm>
            </p:grpSpPr>
            <p:sp>
              <p:nvSpPr>
                <p:cNvPr id="1393" name="Google Shape;1393;p29"/>
                <p:cNvSpPr/>
                <p:nvPr/>
              </p:nvSpPr>
              <p:spPr>
                <a:xfrm>
                  <a:off x="5565852" y="1147720"/>
                  <a:ext cx="840515" cy="993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72" h="9029" extrusionOk="0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94" name="Google Shape;1394;p29"/>
                <p:cNvGrpSpPr/>
                <p:nvPr/>
              </p:nvGrpSpPr>
              <p:grpSpPr>
                <a:xfrm>
                  <a:off x="6202848" y="1213287"/>
                  <a:ext cx="139356" cy="139356"/>
                  <a:chOff x="3300229" y="786025"/>
                  <a:chExt cx="116275" cy="116275"/>
                </a:xfrm>
              </p:grpSpPr>
              <p:sp>
                <p:nvSpPr>
                  <p:cNvPr id="1395" name="Google Shape;1395;p29"/>
                  <p:cNvSpPr/>
                  <p:nvPr/>
                </p:nvSpPr>
                <p:spPr>
                  <a:xfrm>
                    <a:off x="3300229" y="786025"/>
                    <a:ext cx="116275" cy="116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1" h="4651" extrusionOk="0">
                        <a:moveTo>
                          <a:pt x="0" y="0"/>
                        </a:moveTo>
                        <a:lnTo>
                          <a:pt x="0" y="4651"/>
                        </a:lnTo>
                        <a:lnTo>
                          <a:pt x="4651" y="4651"/>
                        </a:lnTo>
                        <a:lnTo>
                          <a:pt x="4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6" name="Google Shape;1396;p29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7" name="Google Shape;1397;p29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398" name="Google Shape;1398;p29"/>
              <p:cNvGrpSpPr/>
              <p:nvPr/>
            </p:nvGrpSpPr>
            <p:grpSpPr>
              <a:xfrm>
                <a:off x="7960900" y="3840125"/>
                <a:ext cx="840515" cy="993664"/>
                <a:chOff x="5565852" y="1147720"/>
                <a:chExt cx="840515" cy="993664"/>
              </a:xfrm>
            </p:grpSpPr>
            <p:sp>
              <p:nvSpPr>
                <p:cNvPr id="1399" name="Google Shape;1399;p29"/>
                <p:cNvSpPr/>
                <p:nvPr/>
              </p:nvSpPr>
              <p:spPr>
                <a:xfrm>
                  <a:off x="5565852" y="1147720"/>
                  <a:ext cx="840515" cy="993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72" h="9029" extrusionOk="0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00" name="Google Shape;1400;p29"/>
                <p:cNvGrpSpPr/>
                <p:nvPr/>
              </p:nvGrpSpPr>
              <p:grpSpPr>
                <a:xfrm>
                  <a:off x="6202848" y="1213287"/>
                  <a:ext cx="139356" cy="139356"/>
                  <a:chOff x="3300229" y="786025"/>
                  <a:chExt cx="116275" cy="116275"/>
                </a:xfrm>
              </p:grpSpPr>
              <p:sp>
                <p:nvSpPr>
                  <p:cNvPr id="1401" name="Google Shape;1401;p29"/>
                  <p:cNvSpPr/>
                  <p:nvPr/>
                </p:nvSpPr>
                <p:spPr>
                  <a:xfrm>
                    <a:off x="3300229" y="786025"/>
                    <a:ext cx="116275" cy="116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1" h="4651" extrusionOk="0">
                        <a:moveTo>
                          <a:pt x="0" y="0"/>
                        </a:moveTo>
                        <a:lnTo>
                          <a:pt x="0" y="4651"/>
                        </a:lnTo>
                        <a:lnTo>
                          <a:pt x="4651" y="4651"/>
                        </a:lnTo>
                        <a:lnTo>
                          <a:pt x="4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2" name="Google Shape;1402;p29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3" name="Google Shape;1403;p29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404" name="Google Shape;1404;p29"/>
              <p:cNvGrpSpPr/>
              <p:nvPr/>
            </p:nvGrpSpPr>
            <p:grpSpPr>
              <a:xfrm>
                <a:off x="8037100" y="3763925"/>
                <a:ext cx="840515" cy="993664"/>
                <a:chOff x="5565852" y="1147720"/>
                <a:chExt cx="840515" cy="993664"/>
              </a:xfrm>
            </p:grpSpPr>
            <p:sp>
              <p:nvSpPr>
                <p:cNvPr id="1405" name="Google Shape;1405;p29"/>
                <p:cNvSpPr/>
                <p:nvPr/>
              </p:nvSpPr>
              <p:spPr>
                <a:xfrm>
                  <a:off x="5565852" y="1147720"/>
                  <a:ext cx="840515" cy="993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72" h="9029" extrusionOk="0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06" name="Google Shape;1406;p29"/>
                <p:cNvGrpSpPr/>
                <p:nvPr/>
              </p:nvGrpSpPr>
              <p:grpSpPr>
                <a:xfrm>
                  <a:off x="6202848" y="1213287"/>
                  <a:ext cx="139356" cy="139356"/>
                  <a:chOff x="3300229" y="786025"/>
                  <a:chExt cx="116275" cy="116275"/>
                </a:xfrm>
              </p:grpSpPr>
              <p:sp>
                <p:nvSpPr>
                  <p:cNvPr id="1407" name="Google Shape;1407;p29"/>
                  <p:cNvSpPr/>
                  <p:nvPr/>
                </p:nvSpPr>
                <p:spPr>
                  <a:xfrm>
                    <a:off x="3300229" y="786025"/>
                    <a:ext cx="116275" cy="116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1" h="4651" extrusionOk="0">
                        <a:moveTo>
                          <a:pt x="0" y="0"/>
                        </a:moveTo>
                        <a:lnTo>
                          <a:pt x="0" y="4651"/>
                        </a:lnTo>
                        <a:lnTo>
                          <a:pt x="4651" y="4651"/>
                        </a:lnTo>
                        <a:lnTo>
                          <a:pt x="4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8" name="Google Shape;1408;p29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9" name="Google Shape;1409;p29"/>
                  <p:cNvSpPr/>
                  <p:nvPr/>
                </p:nvSpPr>
                <p:spPr>
                  <a:xfrm>
                    <a:off x="3335179" y="820975"/>
                    <a:ext cx="45625" cy="4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410" name="Google Shape;1410;p29"/>
            <p:cNvGrpSpPr/>
            <p:nvPr/>
          </p:nvGrpSpPr>
          <p:grpSpPr>
            <a:xfrm>
              <a:off x="8234732" y="4162651"/>
              <a:ext cx="445265" cy="408435"/>
              <a:chOff x="6239575" y="4416275"/>
              <a:chExt cx="489625" cy="449175"/>
            </a:xfrm>
          </p:grpSpPr>
          <p:sp>
            <p:nvSpPr>
              <p:cNvPr id="1411" name="Google Shape;1411;p29"/>
              <p:cNvSpPr/>
              <p:nvPr/>
            </p:nvSpPr>
            <p:spPr>
              <a:xfrm>
                <a:off x="6239575" y="4416275"/>
                <a:ext cx="489625" cy="449175"/>
              </a:xfrm>
              <a:custGeom>
                <a:avLst/>
                <a:gdLst/>
                <a:ahLst/>
                <a:cxnLst/>
                <a:rect l="l" t="t" r="r" b="b"/>
                <a:pathLst>
                  <a:path w="19585" h="17967" extrusionOk="0">
                    <a:moveTo>
                      <a:pt x="9792" y="1132"/>
                    </a:moveTo>
                    <a:cubicBezTo>
                      <a:pt x="10374" y="1132"/>
                      <a:pt x="10955" y="1424"/>
                      <a:pt x="11278" y="2009"/>
                    </a:cubicBezTo>
                    <a:lnTo>
                      <a:pt x="18111" y="14313"/>
                    </a:lnTo>
                    <a:cubicBezTo>
                      <a:pt x="18404" y="14838"/>
                      <a:pt x="18395" y="15481"/>
                      <a:pt x="18087" y="15998"/>
                    </a:cubicBezTo>
                    <a:cubicBezTo>
                      <a:pt x="17786" y="16518"/>
                      <a:pt x="17232" y="16834"/>
                      <a:pt x="16634" y="16834"/>
                    </a:cubicBezTo>
                    <a:cubicBezTo>
                      <a:pt x="16631" y="16834"/>
                      <a:pt x="16628" y="16834"/>
                      <a:pt x="16625" y="16834"/>
                    </a:cubicBezTo>
                    <a:lnTo>
                      <a:pt x="2962" y="16834"/>
                    </a:lnTo>
                    <a:cubicBezTo>
                      <a:pt x="1667" y="16834"/>
                      <a:pt x="849" y="15445"/>
                      <a:pt x="1474" y="14313"/>
                    </a:cubicBezTo>
                    <a:lnTo>
                      <a:pt x="8307" y="2009"/>
                    </a:lnTo>
                    <a:cubicBezTo>
                      <a:pt x="8630" y="1424"/>
                      <a:pt x="9211" y="1132"/>
                      <a:pt x="9792" y="1132"/>
                    </a:cubicBezTo>
                    <a:close/>
                    <a:moveTo>
                      <a:pt x="9792" y="1"/>
                    </a:moveTo>
                    <a:cubicBezTo>
                      <a:pt x="8763" y="1"/>
                      <a:pt x="7815" y="559"/>
                      <a:pt x="7317" y="1462"/>
                    </a:cubicBezTo>
                    <a:lnTo>
                      <a:pt x="483" y="13766"/>
                    </a:lnTo>
                    <a:cubicBezTo>
                      <a:pt x="0" y="14642"/>
                      <a:pt x="15" y="15711"/>
                      <a:pt x="523" y="16574"/>
                    </a:cubicBezTo>
                    <a:cubicBezTo>
                      <a:pt x="1033" y="17435"/>
                      <a:pt x="1960" y="17966"/>
                      <a:pt x="2962" y="17966"/>
                    </a:cubicBezTo>
                    <a:lnTo>
                      <a:pt x="16625" y="17966"/>
                    </a:lnTo>
                    <a:cubicBezTo>
                      <a:pt x="17625" y="17966"/>
                      <a:pt x="18555" y="17435"/>
                      <a:pt x="19062" y="16574"/>
                    </a:cubicBezTo>
                    <a:cubicBezTo>
                      <a:pt x="19572" y="15711"/>
                      <a:pt x="19585" y="14642"/>
                      <a:pt x="19101" y="13766"/>
                    </a:cubicBezTo>
                    <a:lnTo>
                      <a:pt x="12271" y="1462"/>
                    </a:lnTo>
                    <a:cubicBezTo>
                      <a:pt x="11770" y="559"/>
                      <a:pt x="10822" y="1"/>
                      <a:pt x="9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12" name="Google Shape;1412;p29"/>
              <p:cNvSpPr/>
              <p:nvPr/>
            </p:nvSpPr>
            <p:spPr>
              <a:xfrm>
                <a:off x="6438550" y="4723875"/>
                <a:ext cx="88350" cy="84950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3398" extrusionOk="0">
                    <a:moveTo>
                      <a:pt x="1830" y="1132"/>
                    </a:moveTo>
                    <a:cubicBezTo>
                      <a:pt x="2122" y="1132"/>
                      <a:pt x="2401" y="1358"/>
                      <a:pt x="2401" y="1701"/>
                    </a:cubicBezTo>
                    <a:cubicBezTo>
                      <a:pt x="2401" y="2012"/>
                      <a:pt x="2147" y="2266"/>
                      <a:pt x="1833" y="2266"/>
                    </a:cubicBezTo>
                    <a:cubicBezTo>
                      <a:pt x="1329" y="2266"/>
                      <a:pt x="1076" y="1656"/>
                      <a:pt x="1432" y="1299"/>
                    </a:cubicBezTo>
                    <a:cubicBezTo>
                      <a:pt x="1548" y="1184"/>
                      <a:pt x="1691" y="1132"/>
                      <a:pt x="1830" y="1132"/>
                    </a:cubicBezTo>
                    <a:close/>
                    <a:moveTo>
                      <a:pt x="1833" y="1"/>
                    </a:moveTo>
                    <a:cubicBezTo>
                      <a:pt x="1145" y="1"/>
                      <a:pt x="526" y="415"/>
                      <a:pt x="263" y="1049"/>
                    </a:cubicBezTo>
                    <a:cubicBezTo>
                      <a:pt x="1" y="1683"/>
                      <a:pt x="146" y="2414"/>
                      <a:pt x="632" y="2900"/>
                    </a:cubicBezTo>
                    <a:cubicBezTo>
                      <a:pt x="957" y="3225"/>
                      <a:pt x="1391" y="3397"/>
                      <a:pt x="1833" y="3397"/>
                    </a:cubicBezTo>
                    <a:cubicBezTo>
                      <a:pt x="2052" y="3397"/>
                      <a:pt x="2273" y="3355"/>
                      <a:pt x="2483" y="3268"/>
                    </a:cubicBezTo>
                    <a:cubicBezTo>
                      <a:pt x="3117" y="3005"/>
                      <a:pt x="3533" y="2386"/>
                      <a:pt x="3533" y="1701"/>
                    </a:cubicBezTo>
                    <a:cubicBezTo>
                      <a:pt x="3530" y="762"/>
                      <a:pt x="2772" y="1"/>
                      <a:pt x="1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13" name="Google Shape;1413;p29"/>
              <p:cNvSpPr/>
              <p:nvPr/>
            </p:nvSpPr>
            <p:spPr>
              <a:xfrm>
                <a:off x="6441950" y="4497425"/>
                <a:ext cx="84950" cy="19825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7930" extrusionOk="0">
                    <a:moveTo>
                      <a:pt x="1697" y="1133"/>
                    </a:moveTo>
                    <a:cubicBezTo>
                      <a:pt x="2011" y="1133"/>
                      <a:pt x="2265" y="1387"/>
                      <a:pt x="2265" y="1701"/>
                    </a:cubicBezTo>
                    <a:lnTo>
                      <a:pt x="2265" y="6230"/>
                    </a:lnTo>
                    <a:cubicBezTo>
                      <a:pt x="2265" y="6544"/>
                      <a:pt x="2011" y="6797"/>
                      <a:pt x="1697" y="6797"/>
                    </a:cubicBezTo>
                    <a:cubicBezTo>
                      <a:pt x="1383" y="6797"/>
                      <a:pt x="1133" y="6544"/>
                      <a:pt x="1133" y="6230"/>
                    </a:cubicBezTo>
                    <a:lnTo>
                      <a:pt x="1133" y="1701"/>
                    </a:lnTo>
                    <a:cubicBezTo>
                      <a:pt x="1133" y="1387"/>
                      <a:pt x="1383" y="1133"/>
                      <a:pt x="1697" y="1133"/>
                    </a:cubicBezTo>
                    <a:close/>
                    <a:moveTo>
                      <a:pt x="1697" y="1"/>
                    </a:moveTo>
                    <a:cubicBezTo>
                      <a:pt x="758" y="1"/>
                      <a:pt x="1" y="762"/>
                      <a:pt x="1" y="1701"/>
                    </a:cubicBezTo>
                    <a:lnTo>
                      <a:pt x="1" y="6233"/>
                    </a:lnTo>
                    <a:cubicBezTo>
                      <a:pt x="1" y="7169"/>
                      <a:pt x="758" y="7930"/>
                      <a:pt x="1697" y="7930"/>
                    </a:cubicBezTo>
                    <a:cubicBezTo>
                      <a:pt x="2636" y="7930"/>
                      <a:pt x="3397" y="7169"/>
                      <a:pt x="3397" y="6233"/>
                    </a:cubicBezTo>
                    <a:lnTo>
                      <a:pt x="3397" y="1701"/>
                    </a:lnTo>
                    <a:cubicBezTo>
                      <a:pt x="3397" y="762"/>
                      <a:pt x="2636" y="1"/>
                      <a:pt x="1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33"/>
          <p:cNvGrpSpPr/>
          <p:nvPr/>
        </p:nvGrpSpPr>
        <p:grpSpPr>
          <a:xfrm>
            <a:off x="1126517" y="1483050"/>
            <a:ext cx="6890965" cy="2177374"/>
            <a:chOff x="494881" y="1057250"/>
            <a:chExt cx="6890965" cy="2177374"/>
          </a:xfrm>
        </p:grpSpPr>
        <p:sp>
          <p:nvSpPr>
            <p:cNvPr id="1515" name="Google Shape;1515;p33"/>
            <p:cNvSpPr/>
            <p:nvPr/>
          </p:nvSpPr>
          <p:spPr>
            <a:xfrm>
              <a:off x="495026" y="1057250"/>
              <a:ext cx="6890820" cy="2177374"/>
            </a:xfrm>
            <a:custGeom>
              <a:avLst/>
              <a:gdLst/>
              <a:ahLst/>
              <a:cxnLst/>
              <a:rect l="l" t="t" r="r" b="b"/>
              <a:pathLst>
                <a:path w="99972" h="49424" extrusionOk="0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3"/>
            <p:cNvSpPr/>
            <p:nvPr/>
          </p:nvSpPr>
          <p:spPr>
            <a:xfrm flipH="1">
              <a:off x="494881" y="1057250"/>
              <a:ext cx="6890820" cy="270554"/>
            </a:xfrm>
            <a:custGeom>
              <a:avLst/>
              <a:gdLst/>
              <a:ahLst/>
              <a:cxnLst/>
              <a:rect l="l" t="t" r="r" b="b"/>
              <a:pathLst>
                <a:path w="99972" h="9029" extrusionOk="0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7" name="Google Shape;1517;p33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1518" name="Google Shape;1518;p33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1519" name="Google Shape;1519;p33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33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fill="none" extrusionOk="0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3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fill="none" extrusionOk="0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2" name="Google Shape;1522;p33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1523" name="Google Shape;1523;p33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33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fill="none" extrusionOk="0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5" name="Google Shape;1525;p33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1526" name="Google Shape;1526;p33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33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28" name="Google Shape;1528;p33"/>
          <p:cNvSpPr/>
          <p:nvPr/>
        </p:nvSpPr>
        <p:spPr>
          <a:xfrm flipH="1">
            <a:off x="874788" y="2054579"/>
            <a:ext cx="1313100" cy="13131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33"/>
          <p:cNvSpPr txBox="1">
            <a:spLocks noGrp="1"/>
          </p:cNvSpPr>
          <p:nvPr>
            <p:ph type="title"/>
          </p:nvPr>
        </p:nvSpPr>
        <p:spPr>
          <a:xfrm>
            <a:off x="2349850" y="2011350"/>
            <a:ext cx="55152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dirty="0"/>
              <a:t>ANALISIS DE RESULTADOS</a:t>
            </a:r>
          </a:p>
        </p:txBody>
      </p:sp>
      <p:sp>
        <p:nvSpPr>
          <p:cNvPr id="1530" name="Google Shape;1530;p33"/>
          <p:cNvSpPr txBox="1">
            <a:spLocks noGrp="1"/>
          </p:cNvSpPr>
          <p:nvPr>
            <p:ph type="title" idx="2"/>
          </p:nvPr>
        </p:nvSpPr>
        <p:spPr>
          <a:xfrm>
            <a:off x="874788" y="2247779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189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7" name="Google Shape;2147;p47"/>
          <p:cNvGrpSpPr/>
          <p:nvPr/>
        </p:nvGrpSpPr>
        <p:grpSpPr>
          <a:xfrm rot="-5400000">
            <a:off x="516718" y="2552611"/>
            <a:ext cx="1023225" cy="291050"/>
            <a:chOff x="7503214" y="706981"/>
            <a:chExt cx="1023225" cy="291050"/>
          </a:xfrm>
        </p:grpSpPr>
        <p:sp>
          <p:nvSpPr>
            <p:cNvPr id="2148" name="Google Shape;2148;p47"/>
            <p:cNvSpPr/>
            <p:nvPr/>
          </p:nvSpPr>
          <p:spPr>
            <a:xfrm rot="5400000">
              <a:off x="8235001" y="706593"/>
              <a:ext cx="291050" cy="291825"/>
            </a:xfrm>
            <a:custGeom>
              <a:avLst/>
              <a:gdLst/>
              <a:ahLst/>
              <a:cxnLst/>
              <a:rect l="l" t="t" r="r" b="b"/>
              <a:pathLst>
                <a:path w="11642" h="11673" extrusionOk="0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7"/>
            <p:cNvSpPr/>
            <p:nvPr/>
          </p:nvSpPr>
          <p:spPr>
            <a:xfrm rot="5400000">
              <a:off x="7869301" y="706593"/>
              <a:ext cx="291050" cy="291825"/>
            </a:xfrm>
            <a:custGeom>
              <a:avLst/>
              <a:gdLst/>
              <a:ahLst/>
              <a:cxnLst/>
              <a:rect l="l" t="t" r="r" b="b"/>
              <a:pathLst>
                <a:path w="11642" h="11673" extrusionOk="0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7"/>
            <p:cNvSpPr/>
            <p:nvPr/>
          </p:nvSpPr>
          <p:spPr>
            <a:xfrm rot="5400000">
              <a:off x="7503601" y="706593"/>
              <a:ext cx="291050" cy="291825"/>
            </a:xfrm>
            <a:custGeom>
              <a:avLst/>
              <a:gdLst/>
              <a:ahLst/>
              <a:cxnLst/>
              <a:rect l="l" t="t" r="r" b="b"/>
              <a:pathLst>
                <a:path w="11642" h="11673" extrusionOk="0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1" name="Google Shape;2151;p47"/>
          <p:cNvGrpSpPr/>
          <p:nvPr/>
        </p:nvGrpSpPr>
        <p:grpSpPr>
          <a:xfrm>
            <a:off x="7947592" y="539498"/>
            <a:ext cx="867289" cy="1053982"/>
            <a:chOff x="7975155" y="539489"/>
            <a:chExt cx="763526" cy="927883"/>
          </a:xfrm>
        </p:grpSpPr>
        <p:grpSp>
          <p:nvGrpSpPr>
            <p:cNvPr id="2152" name="Google Shape;2152;p47"/>
            <p:cNvGrpSpPr/>
            <p:nvPr/>
          </p:nvGrpSpPr>
          <p:grpSpPr>
            <a:xfrm>
              <a:off x="7975155" y="683241"/>
              <a:ext cx="619774" cy="784131"/>
              <a:chOff x="1036750" y="2657625"/>
              <a:chExt cx="699125" cy="884525"/>
            </a:xfrm>
          </p:grpSpPr>
          <p:sp>
            <p:nvSpPr>
              <p:cNvPr id="2153" name="Google Shape;2153;p47"/>
              <p:cNvSpPr/>
              <p:nvPr/>
            </p:nvSpPr>
            <p:spPr>
              <a:xfrm>
                <a:off x="1036750" y="2657625"/>
                <a:ext cx="699125" cy="884525"/>
              </a:xfrm>
              <a:custGeom>
                <a:avLst/>
                <a:gdLst/>
                <a:ahLst/>
                <a:cxnLst/>
                <a:rect l="l" t="t" r="r" b="b"/>
                <a:pathLst>
                  <a:path w="27965" h="35381" extrusionOk="0">
                    <a:moveTo>
                      <a:pt x="1" y="0"/>
                    </a:moveTo>
                    <a:lnTo>
                      <a:pt x="1" y="35381"/>
                    </a:lnTo>
                    <a:lnTo>
                      <a:pt x="27965" y="35381"/>
                    </a:lnTo>
                    <a:lnTo>
                      <a:pt x="27965" y="6718"/>
                    </a:lnTo>
                    <a:lnTo>
                      <a:pt x="22038" y="0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47"/>
              <p:cNvSpPr/>
              <p:nvPr/>
            </p:nvSpPr>
            <p:spPr>
              <a:xfrm>
                <a:off x="1587675" y="2657625"/>
                <a:ext cx="14820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5928" h="6718" extrusionOk="0">
                    <a:moveTo>
                      <a:pt x="1" y="0"/>
                    </a:moveTo>
                    <a:lnTo>
                      <a:pt x="1" y="6718"/>
                    </a:lnTo>
                    <a:lnTo>
                      <a:pt x="5928" y="6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47"/>
              <p:cNvSpPr/>
              <p:nvPr/>
            </p:nvSpPr>
            <p:spPr>
              <a:xfrm>
                <a:off x="1162150" y="2871925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0"/>
                    </a:moveTo>
                    <a:lnTo>
                      <a:pt x="17934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47"/>
              <p:cNvSpPr/>
              <p:nvPr/>
            </p:nvSpPr>
            <p:spPr>
              <a:xfrm>
                <a:off x="1162150" y="2928150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0"/>
                    </a:moveTo>
                    <a:lnTo>
                      <a:pt x="17934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47"/>
              <p:cNvSpPr/>
              <p:nvPr/>
            </p:nvSpPr>
            <p:spPr>
              <a:xfrm>
                <a:off x="1162150" y="2984375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1"/>
                    </a:moveTo>
                    <a:lnTo>
                      <a:pt x="17934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47"/>
              <p:cNvSpPr/>
              <p:nvPr/>
            </p:nvSpPr>
            <p:spPr>
              <a:xfrm>
                <a:off x="1162150" y="3040600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1"/>
                    </a:moveTo>
                    <a:lnTo>
                      <a:pt x="17934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47"/>
              <p:cNvSpPr/>
              <p:nvPr/>
            </p:nvSpPr>
            <p:spPr>
              <a:xfrm>
                <a:off x="1162150" y="3096850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0"/>
                    </a:moveTo>
                    <a:lnTo>
                      <a:pt x="17934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47"/>
              <p:cNvSpPr/>
              <p:nvPr/>
            </p:nvSpPr>
            <p:spPr>
              <a:xfrm>
                <a:off x="1162150" y="3153075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0"/>
                    </a:moveTo>
                    <a:lnTo>
                      <a:pt x="17934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7"/>
              <p:cNvSpPr/>
              <p:nvPr/>
            </p:nvSpPr>
            <p:spPr>
              <a:xfrm>
                <a:off x="1162150" y="3208550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0"/>
                    </a:moveTo>
                    <a:lnTo>
                      <a:pt x="17934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7"/>
              <p:cNvSpPr/>
              <p:nvPr/>
            </p:nvSpPr>
            <p:spPr>
              <a:xfrm>
                <a:off x="1162150" y="3264775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1"/>
                    </a:moveTo>
                    <a:lnTo>
                      <a:pt x="17934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47"/>
              <p:cNvSpPr/>
              <p:nvPr/>
            </p:nvSpPr>
            <p:spPr>
              <a:xfrm>
                <a:off x="1162150" y="3321000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1"/>
                    </a:moveTo>
                    <a:lnTo>
                      <a:pt x="17934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47"/>
              <p:cNvSpPr/>
              <p:nvPr/>
            </p:nvSpPr>
            <p:spPr>
              <a:xfrm>
                <a:off x="1162150" y="3377250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0"/>
                    </a:moveTo>
                    <a:lnTo>
                      <a:pt x="17934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47"/>
              <p:cNvSpPr/>
              <p:nvPr/>
            </p:nvSpPr>
            <p:spPr>
              <a:xfrm>
                <a:off x="1162150" y="3433475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0"/>
                    </a:moveTo>
                    <a:lnTo>
                      <a:pt x="17934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66" name="Google Shape;2166;p47"/>
            <p:cNvGrpSpPr/>
            <p:nvPr/>
          </p:nvGrpSpPr>
          <p:grpSpPr>
            <a:xfrm>
              <a:off x="8051355" y="607041"/>
              <a:ext cx="619774" cy="784131"/>
              <a:chOff x="1036750" y="2657625"/>
              <a:chExt cx="699125" cy="884525"/>
            </a:xfrm>
          </p:grpSpPr>
          <p:sp>
            <p:nvSpPr>
              <p:cNvPr id="2167" name="Google Shape;2167;p47"/>
              <p:cNvSpPr/>
              <p:nvPr/>
            </p:nvSpPr>
            <p:spPr>
              <a:xfrm>
                <a:off x="1036750" y="2657625"/>
                <a:ext cx="699125" cy="884525"/>
              </a:xfrm>
              <a:custGeom>
                <a:avLst/>
                <a:gdLst/>
                <a:ahLst/>
                <a:cxnLst/>
                <a:rect l="l" t="t" r="r" b="b"/>
                <a:pathLst>
                  <a:path w="27965" h="35381" extrusionOk="0">
                    <a:moveTo>
                      <a:pt x="1" y="0"/>
                    </a:moveTo>
                    <a:lnTo>
                      <a:pt x="1" y="35381"/>
                    </a:lnTo>
                    <a:lnTo>
                      <a:pt x="27965" y="35381"/>
                    </a:lnTo>
                    <a:lnTo>
                      <a:pt x="27965" y="6718"/>
                    </a:lnTo>
                    <a:lnTo>
                      <a:pt x="22038" y="0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47"/>
              <p:cNvSpPr/>
              <p:nvPr/>
            </p:nvSpPr>
            <p:spPr>
              <a:xfrm>
                <a:off x="1587675" y="2657625"/>
                <a:ext cx="14820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5928" h="6718" extrusionOk="0">
                    <a:moveTo>
                      <a:pt x="1" y="0"/>
                    </a:moveTo>
                    <a:lnTo>
                      <a:pt x="1" y="6718"/>
                    </a:lnTo>
                    <a:lnTo>
                      <a:pt x="5928" y="6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47"/>
              <p:cNvSpPr/>
              <p:nvPr/>
            </p:nvSpPr>
            <p:spPr>
              <a:xfrm>
                <a:off x="1162150" y="2871925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0"/>
                    </a:moveTo>
                    <a:lnTo>
                      <a:pt x="17934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47"/>
              <p:cNvSpPr/>
              <p:nvPr/>
            </p:nvSpPr>
            <p:spPr>
              <a:xfrm>
                <a:off x="1162150" y="2928150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0"/>
                    </a:moveTo>
                    <a:lnTo>
                      <a:pt x="17934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7"/>
              <p:cNvSpPr/>
              <p:nvPr/>
            </p:nvSpPr>
            <p:spPr>
              <a:xfrm>
                <a:off x="1162150" y="2984375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1"/>
                    </a:moveTo>
                    <a:lnTo>
                      <a:pt x="17934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7"/>
              <p:cNvSpPr/>
              <p:nvPr/>
            </p:nvSpPr>
            <p:spPr>
              <a:xfrm>
                <a:off x="1162150" y="3040600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1"/>
                    </a:moveTo>
                    <a:lnTo>
                      <a:pt x="17934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7"/>
              <p:cNvSpPr/>
              <p:nvPr/>
            </p:nvSpPr>
            <p:spPr>
              <a:xfrm>
                <a:off x="1162150" y="3096850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0"/>
                    </a:moveTo>
                    <a:lnTo>
                      <a:pt x="17934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7"/>
              <p:cNvSpPr/>
              <p:nvPr/>
            </p:nvSpPr>
            <p:spPr>
              <a:xfrm>
                <a:off x="1162150" y="3153075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0"/>
                    </a:moveTo>
                    <a:lnTo>
                      <a:pt x="17934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7"/>
              <p:cNvSpPr/>
              <p:nvPr/>
            </p:nvSpPr>
            <p:spPr>
              <a:xfrm>
                <a:off x="1162150" y="3208550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0"/>
                    </a:moveTo>
                    <a:lnTo>
                      <a:pt x="17934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47"/>
              <p:cNvSpPr/>
              <p:nvPr/>
            </p:nvSpPr>
            <p:spPr>
              <a:xfrm>
                <a:off x="1162150" y="3264775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1"/>
                    </a:moveTo>
                    <a:lnTo>
                      <a:pt x="17934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47"/>
              <p:cNvSpPr/>
              <p:nvPr/>
            </p:nvSpPr>
            <p:spPr>
              <a:xfrm>
                <a:off x="1162150" y="3321000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1"/>
                    </a:moveTo>
                    <a:lnTo>
                      <a:pt x="17934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47"/>
              <p:cNvSpPr/>
              <p:nvPr/>
            </p:nvSpPr>
            <p:spPr>
              <a:xfrm>
                <a:off x="1162150" y="3377250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0"/>
                    </a:moveTo>
                    <a:lnTo>
                      <a:pt x="17934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47"/>
              <p:cNvSpPr/>
              <p:nvPr/>
            </p:nvSpPr>
            <p:spPr>
              <a:xfrm>
                <a:off x="1162150" y="3433475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0"/>
                    </a:moveTo>
                    <a:lnTo>
                      <a:pt x="17934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0" name="Google Shape;2180;p47"/>
            <p:cNvGrpSpPr/>
            <p:nvPr/>
          </p:nvGrpSpPr>
          <p:grpSpPr>
            <a:xfrm>
              <a:off x="8118906" y="539489"/>
              <a:ext cx="619774" cy="784131"/>
              <a:chOff x="1036750" y="2657625"/>
              <a:chExt cx="699125" cy="884525"/>
            </a:xfrm>
          </p:grpSpPr>
          <p:sp>
            <p:nvSpPr>
              <p:cNvPr id="2181" name="Google Shape;2181;p47"/>
              <p:cNvSpPr/>
              <p:nvPr/>
            </p:nvSpPr>
            <p:spPr>
              <a:xfrm>
                <a:off x="1036750" y="2657625"/>
                <a:ext cx="699125" cy="884525"/>
              </a:xfrm>
              <a:custGeom>
                <a:avLst/>
                <a:gdLst/>
                <a:ahLst/>
                <a:cxnLst/>
                <a:rect l="l" t="t" r="r" b="b"/>
                <a:pathLst>
                  <a:path w="27965" h="35381" extrusionOk="0">
                    <a:moveTo>
                      <a:pt x="1" y="0"/>
                    </a:moveTo>
                    <a:lnTo>
                      <a:pt x="1" y="35381"/>
                    </a:lnTo>
                    <a:lnTo>
                      <a:pt x="27965" y="35381"/>
                    </a:lnTo>
                    <a:lnTo>
                      <a:pt x="27965" y="6718"/>
                    </a:lnTo>
                    <a:lnTo>
                      <a:pt x="22038" y="0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47"/>
              <p:cNvSpPr/>
              <p:nvPr/>
            </p:nvSpPr>
            <p:spPr>
              <a:xfrm>
                <a:off x="1587675" y="2657625"/>
                <a:ext cx="14820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5928" h="6718" extrusionOk="0">
                    <a:moveTo>
                      <a:pt x="1" y="0"/>
                    </a:moveTo>
                    <a:lnTo>
                      <a:pt x="1" y="6718"/>
                    </a:lnTo>
                    <a:lnTo>
                      <a:pt x="5928" y="6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47"/>
              <p:cNvSpPr/>
              <p:nvPr/>
            </p:nvSpPr>
            <p:spPr>
              <a:xfrm>
                <a:off x="1162150" y="2871925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0"/>
                    </a:moveTo>
                    <a:lnTo>
                      <a:pt x="17934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7"/>
              <p:cNvSpPr/>
              <p:nvPr/>
            </p:nvSpPr>
            <p:spPr>
              <a:xfrm>
                <a:off x="1162150" y="2928150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0"/>
                    </a:moveTo>
                    <a:lnTo>
                      <a:pt x="17934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7"/>
              <p:cNvSpPr/>
              <p:nvPr/>
            </p:nvSpPr>
            <p:spPr>
              <a:xfrm>
                <a:off x="1162150" y="2984375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1"/>
                    </a:moveTo>
                    <a:lnTo>
                      <a:pt x="17934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7"/>
              <p:cNvSpPr/>
              <p:nvPr/>
            </p:nvSpPr>
            <p:spPr>
              <a:xfrm>
                <a:off x="1162150" y="3040600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1"/>
                    </a:moveTo>
                    <a:lnTo>
                      <a:pt x="17934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7"/>
              <p:cNvSpPr/>
              <p:nvPr/>
            </p:nvSpPr>
            <p:spPr>
              <a:xfrm>
                <a:off x="1162150" y="3096850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0"/>
                    </a:moveTo>
                    <a:lnTo>
                      <a:pt x="17934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7"/>
              <p:cNvSpPr/>
              <p:nvPr/>
            </p:nvSpPr>
            <p:spPr>
              <a:xfrm>
                <a:off x="1162150" y="3153075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0"/>
                    </a:moveTo>
                    <a:lnTo>
                      <a:pt x="17934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7"/>
              <p:cNvSpPr/>
              <p:nvPr/>
            </p:nvSpPr>
            <p:spPr>
              <a:xfrm>
                <a:off x="1162150" y="3208550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0"/>
                    </a:moveTo>
                    <a:lnTo>
                      <a:pt x="17934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7"/>
              <p:cNvSpPr/>
              <p:nvPr/>
            </p:nvSpPr>
            <p:spPr>
              <a:xfrm>
                <a:off x="1162150" y="3264775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1"/>
                    </a:moveTo>
                    <a:lnTo>
                      <a:pt x="17934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7"/>
              <p:cNvSpPr/>
              <p:nvPr/>
            </p:nvSpPr>
            <p:spPr>
              <a:xfrm>
                <a:off x="1162150" y="3321000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1"/>
                    </a:moveTo>
                    <a:lnTo>
                      <a:pt x="17934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7"/>
              <p:cNvSpPr/>
              <p:nvPr/>
            </p:nvSpPr>
            <p:spPr>
              <a:xfrm>
                <a:off x="1162150" y="3377250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0"/>
                    </a:moveTo>
                    <a:lnTo>
                      <a:pt x="17934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7"/>
              <p:cNvSpPr/>
              <p:nvPr/>
            </p:nvSpPr>
            <p:spPr>
              <a:xfrm>
                <a:off x="1162150" y="3433475"/>
                <a:ext cx="448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1" fill="none" extrusionOk="0">
                    <a:moveTo>
                      <a:pt x="0" y="0"/>
                    </a:moveTo>
                    <a:lnTo>
                      <a:pt x="17934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4" name="Google Shape;2194;p47"/>
          <p:cNvGrpSpPr/>
          <p:nvPr/>
        </p:nvGrpSpPr>
        <p:grpSpPr>
          <a:xfrm>
            <a:off x="7947525" y="1907778"/>
            <a:ext cx="867310" cy="1927500"/>
            <a:chOff x="5243198" y="1354950"/>
            <a:chExt cx="867310" cy="1927500"/>
          </a:xfrm>
        </p:grpSpPr>
        <p:sp>
          <p:nvSpPr>
            <p:cNvPr id="2195" name="Google Shape;2195;p47"/>
            <p:cNvSpPr/>
            <p:nvPr/>
          </p:nvSpPr>
          <p:spPr>
            <a:xfrm>
              <a:off x="5243198" y="1354950"/>
              <a:ext cx="867300" cy="19275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6" name="Google Shape;2196;p47"/>
            <p:cNvGrpSpPr/>
            <p:nvPr/>
          </p:nvGrpSpPr>
          <p:grpSpPr>
            <a:xfrm>
              <a:off x="5243251" y="1354950"/>
              <a:ext cx="867257" cy="270554"/>
              <a:chOff x="5539102" y="1147729"/>
              <a:chExt cx="867257" cy="270554"/>
            </a:xfrm>
          </p:grpSpPr>
          <p:sp>
            <p:nvSpPr>
              <p:cNvPr id="2197" name="Google Shape;2197;p47"/>
              <p:cNvSpPr/>
              <p:nvPr/>
            </p:nvSpPr>
            <p:spPr>
              <a:xfrm>
                <a:off x="5539102" y="1147729"/>
                <a:ext cx="867257" cy="270554"/>
              </a:xfrm>
              <a:custGeom>
                <a:avLst/>
                <a:gdLst/>
                <a:ahLst/>
                <a:cxnLst/>
                <a:rect l="l" t="t" r="r" b="b"/>
                <a:pathLst>
                  <a:path w="99972" h="9029" extrusionOk="0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98" name="Google Shape;2198;p47"/>
              <p:cNvGrpSpPr/>
              <p:nvPr/>
            </p:nvGrpSpPr>
            <p:grpSpPr>
              <a:xfrm>
                <a:off x="6202848" y="1213287"/>
                <a:ext cx="139356" cy="139356"/>
                <a:chOff x="3300229" y="786025"/>
                <a:chExt cx="116275" cy="116275"/>
              </a:xfrm>
            </p:grpSpPr>
            <p:sp>
              <p:nvSpPr>
                <p:cNvPr id="2199" name="Google Shape;2199;p47"/>
                <p:cNvSpPr/>
                <p:nvPr/>
              </p:nvSpPr>
              <p:spPr>
                <a:xfrm>
                  <a:off x="3300229" y="786025"/>
                  <a:ext cx="116275" cy="11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1" h="4651" extrusionOk="0">
                      <a:moveTo>
                        <a:pt x="0" y="0"/>
                      </a:moveTo>
                      <a:lnTo>
                        <a:pt x="0" y="4651"/>
                      </a:lnTo>
                      <a:lnTo>
                        <a:pt x="4651" y="4651"/>
                      </a:lnTo>
                      <a:lnTo>
                        <a:pt x="46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0" name="Google Shape;2200;p47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fill="none" extrusionOk="0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1" name="Google Shape;2201;p47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fill="none" extrusionOk="0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202" name="Google Shape;2202;p47"/>
          <p:cNvGrpSpPr/>
          <p:nvPr/>
        </p:nvGrpSpPr>
        <p:grpSpPr>
          <a:xfrm>
            <a:off x="4132580" y="885975"/>
            <a:ext cx="3585016" cy="1748498"/>
            <a:chOff x="76252" y="76200"/>
            <a:chExt cx="3585016" cy="1748498"/>
          </a:xfrm>
        </p:grpSpPr>
        <p:sp>
          <p:nvSpPr>
            <p:cNvPr id="2203" name="Google Shape;2203;p47"/>
            <p:cNvSpPr/>
            <p:nvPr/>
          </p:nvSpPr>
          <p:spPr>
            <a:xfrm>
              <a:off x="76273" y="76200"/>
              <a:ext cx="3584996" cy="1748498"/>
            </a:xfrm>
            <a:custGeom>
              <a:avLst/>
              <a:gdLst/>
              <a:ahLst/>
              <a:cxnLst/>
              <a:rect l="l" t="t" r="r" b="b"/>
              <a:pathLst>
                <a:path w="99972" h="49424" extrusionOk="0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4" name="Google Shape;2204;p47"/>
            <p:cNvGrpSpPr/>
            <p:nvPr/>
          </p:nvGrpSpPr>
          <p:grpSpPr>
            <a:xfrm>
              <a:off x="76252" y="76200"/>
              <a:ext cx="3584996" cy="270554"/>
              <a:chOff x="495045" y="1057247"/>
              <a:chExt cx="3584996" cy="270554"/>
            </a:xfrm>
          </p:grpSpPr>
          <p:sp>
            <p:nvSpPr>
              <p:cNvPr id="2205" name="Google Shape;2205;p47"/>
              <p:cNvSpPr/>
              <p:nvPr/>
            </p:nvSpPr>
            <p:spPr>
              <a:xfrm flipH="1">
                <a:off x="495045" y="1057247"/>
                <a:ext cx="3584996" cy="270554"/>
              </a:xfrm>
              <a:custGeom>
                <a:avLst/>
                <a:gdLst/>
                <a:ahLst/>
                <a:cxnLst/>
                <a:rect l="l" t="t" r="r" b="b"/>
                <a:pathLst>
                  <a:path w="99972" h="9029" extrusionOk="0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06" name="Google Shape;2206;p47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2207" name="Google Shape;2207;p47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2208" name="Google Shape;2208;p47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9" name="Google Shape;2209;p47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0" name="Google Shape;2210;p47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1" name="Google Shape;2211;p47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2212" name="Google Shape;2212;p47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3" name="Google Shape;2213;p47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4" name="Google Shape;2214;p47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2215" name="Google Shape;2215;p47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6" name="Google Shape;2216;p47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2217" name="Google Shape;2217;p47"/>
          <p:cNvGrpSpPr/>
          <p:nvPr/>
        </p:nvGrpSpPr>
        <p:grpSpPr>
          <a:xfrm>
            <a:off x="4132592" y="2761788"/>
            <a:ext cx="3585029" cy="1748498"/>
            <a:chOff x="76252" y="76200"/>
            <a:chExt cx="3585029" cy="1748498"/>
          </a:xfrm>
        </p:grpSpPr>
        <p:sp>
          <p:nvSpPr>
            <p:cNvPr id="2218" name="Google Shape;2218;p47"/>
            <p:cNvSpPr/>
            <p:nvPr/>
          </p:nvSpPr>
          <p:spPr>
            <a:xfrm>
              <a:off x="76285" y="76200"/>
              <a:ext cx="3584996" cy="1748498"/>
            </a:xfrm>
            <a:custGeom>
              <a:avLst/>
              <a:gdLst/>
              <a:ahLst/>
              <a:cxnLst/>
              <a:rect l="l" t="t" r="r" b="b"/>
              <a:pathLst>
                <a:path w="99972" h="49424" extrusionOk="0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9" name="Google Shape;2219;p47"/>
            <p:cNvGrpSpPr/>
            <p:nvPr/>
          </p:nvGrpSpPr>
          <p:grpSpPr>
            <a:xfrm>
              <a:off x="76252" y="76200"/>
              <a:ext cx="3584996" cy="270554"/>
              <a:chOff x="495045" y="1057247"/>
              <a:chExt cx="3584996" cy="270554"/>
            </a:xfrm>
          </p:grpSpPr>
          <p:sp>
            <p:nvSpPr>
              <p:cNvPr id="2220" name="Google Shape;2220;p47"/>
              <p:cNvSpPr/>
              <p:nvPr/>
            </p:nvSpPr>
            <p:spPr>
              <a:xfrm flipH="1">
                <a:off x="495045" y="1057247"/>
                <a:ext cx="3584996" cy="270554"/>
              </a:xfrm>
              <a:custGeom>
                <a:avLst/>
                <a:gdLst/>
                <a:ahLst/>
                <a:cxnLst/>
                <a:rect l="l" t="t" r="r" b="b"/>
                <a:pathLst>
                  <a:path w="99972" h="9029" extrusionOk="0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21" name="Google Shape;2221;p47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2222" name="Google Shape;2222;p47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2223" name="Google Shape;2223;p47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4" name="Google Shape;2224;p47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5" name="Google Shape;2225;p47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26" name="Google Shape;2226;p47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2227" name="Google Shape;2227;p47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8" name="Google Shape;2228;p47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29" name="Google Shape;2229;p47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2230" name="Google Shape;2230;p47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1" name="Google Shape;2231;p47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2232" name="Google Shape;2232;p47"/>
          <p:cNvGrpSpPr/>
          <p:nvPr/>
        </p:nvGrpSpPr>
        <p:grpSpPr>
          <a:xfrm>
            <a:off x="1426402" y="885986"/>
            <a:ext cx="2557800" cy="3624300"/>
            <a:chOff x="1568775" y="885975"/>
            <a:chExt cx="2557800" cy="3624300"/>
          </a:xfrm>
        </p:grpSpPr>
        <p:sp>
          <p:nvSpPr>
            <p:cNvPr id="2233" name="Google Shape;2233;p47"/>
            <p:cNvSpPr/>
            <p:nvPr/>
          </p:nvSpPr>
          <p:spPr>
            <a:xfrm>
              <a:off x="1568775" y="885975"/>
              <a:ext cx="2557800" cy="3624300"/>
            </a:xfrm>
            <a:prstGeom prst="roundRect">
              <a:avLst>
                <a:gd name="adj" fmla="val 4677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4" name="Google Shape;2234;p47"/>
            <p:cNvGrpSpPr/>
            <p:nvPr/>
          </p:nvGrpSpPr>
          <p:grpSpPr>
            <a:xfrm>
              <a:off x="2588925" y="1011042"/>
              <a:ext cx="517500" cy="3374188"/>
              <a:chOff x="2648725" y="897738"/>
              <a:chExt cx="517500" cy="3374188"/>
            </a:xfrm>
          </p:grpSpPr>
          <p:sp>
            <p:nvSpPr>
              <p:cNvPr id="2235" name="Google Shape;2235;p47"/>
              <p:cNvSpPr/>
              <p:nvPr/>
            </p:nvSpPr>
            <p:spPr>
              <a:xfrm>
                <a:off x="2648725" y="4165125"/>
                <a:ext cx="517500" cy="106800"/>
              </a:xfrm>
              <a:prstGeom prst="roundRect">
                <a:avLst>
                  <a:gd name="adj" fmla="val 467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7"/>
              <p:cNvSpPr/>
              <p:nvPr/>
            </p:nvSpPr>
            <p:spPr>
              <a:xfrm>
                <a:off x="2852575" y="897738"/>
                <a:ext cx="109800" cy="1068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7" name="Google Shape;2237;p47"/>
            <p:cNvSpPr/>
            <p:nvPr/>
          </p:nvSpPr>
          <p:spPr>
            <a:xfrm>
              <a:off x="1709475" y="1226775"/>
              <a:ext cx="2276400" cy="2942700"/>
            </a:xfrm>
            <a:prstGeom prst="roundRect">
              <a:avLst>
                <a:gd name="adj" fmla="val 1232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8" name="Google Shape;2238;p47"/>
          <p:cNvSpPr txBox="1">
            <a:spLocks noGrp="1"/>
          </p:cNvSpPr>
          <p:nvPr>
            <p:ph type="title"/>
          </p:nvPr>
        </p:nvSpPr>
        <p:spPr>
          <a:xfrm>
            <a:off x="1686652" y="1768239"/>
            <a:ext cx="20373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0,92</a:t>
            </a:r>
            <a:endParaRPr dirty="0"/>
          </a:p>
        </p:txBody>
      </p:sp>
      <p:sp>
        <p:nvSpPr>
          <p:cNvPr id="2239" name="Google Shape;2239;p47"/>
          <p:cNvSpPr txBox="1">
            <a:spLocks noGrp="1"/>
          </p:cNvSpPr>
          <p:nvPr>
            <p:ph type="subTitle" idx="1"/>
          </p:nvPr>
        </p:nvSpPr>
        <p:spPr>
          <a:xfrm>
            <a:off x="1686652" y="2487737"/>
            <a:ext cx="2037300" cy="11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accuracy conseguida presenta un overfitting de 0,957 frente a 0,924</a:t>
            </a:r>
            <a:endParaRPr dirty="0"/>
          </a:p>
        </p:txBody>
      </p:sp>
      <p:sp>
        <p:nvSpPr>
          <p:cNvPr id="2240" name="Google Shape;2240;p47"/>
          <p:cNvSpPr txBox="1">
            <a:spLocks noGrp="1"/>
          </p:cNvSpPr>
          <p:nvPr>
            <p:ph type="title" idx="2"/>
          </p:nvPr>
        </p:nvSpPr>
        <p:spPr>
          <a:xfrm>
            <a:off x="4455689" y="1214993"/>
            <a:ext cx="29388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 Capas</a:t>
            </a:r>
            <a:endParaRPr dirty="0"/>
          </a:p>
        </p:txBody>
      </p:sp>
      <p:sp>
        <p:nvSpPr>
          <p:cNvPr id="2241" name="Google Shape;2241;p47"/>
          <p:cNvSpPr txBox="1">
            <a:spLocks noGrp="1"/>
          </p:cNvSpPr>
          <p:nvPr>
            <p:ph type="subTitle" idx="3"/>
          </p:nvPr>
        </p:nvSpPr>
        <p:spPr>
          <a:xfrm>
            <a:off x="4455689" y="2005715"/>
            <a:ext cx="29388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El modelo de Red Neuronal  Secuencial se compone de 4 capas distribuidas de la siguiente manera</a:t>
            </a:r>
            <a:endParaRPr sz="1200" dirty="0"/>
          </a:p>
        </p:txBody>
      </p:sp>
      <p:sp>
        <p:nvSpPr>
          <p:cNvPr id="2243" name="Google Shape;2243;p47"/>
          <p:cNvSpPr txBox="1">
            <a:spLocks noGrp="1"/>
          </p:cNvSpPr>
          <p:nvPr>
            <p:ph type="subTitle" idx="5"/>
          </p:nvPr>
        </p:nvSpPr>
        <p:spPr>
          <a:xfrm>
            <a:off x="4455689" y="3159657"/>
            <a:ext cx="2938800" cy="11601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Relu de 256 neuronas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</a:t>
            </a:r>
            <a:r>
              <a:rPr lang="en" dirty="0"/>
              <a:t>elu de 128 neuronas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Relu de 32 neuronas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Softmax de 2 neuronas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0" name="Google Shape;2510;p52"/>
          <p:cNvGrpSpPr/>
          <p:nvPr/>
        </p:nvGrpSpPr>
        <p:grpSpPr>
          <a:xfrm>
            <a:off x="1445027" y="1786353"/>
            <a:ext cx="5045859" cy="2615894"/>
            <a:chOff x="3945750" y="152388"/>
            <a:chExt cx="5045859" cy="2615894"/>
          </a:xfrm>
        </p:grpSpPr>
        <p:sp>
          <p:nvSpPr>
            <p:cNvPr id="2511" name="Google Shape;2511;p52"/>
            <p:cNvSpPr/>
            <p:nvPr/>
          </p:nvSpPr>
          <p:spPr>
            <a:xfrm>
              <a:off x="3945773" y="152393"/>
              <a:ext cx="5045837" cy="2615889"/>
            </a:xfrm>
            <a:custGeom>
              <a:avLst/>
              <a:gdLst/>
              <a:ahLst/>
              <a:cxnLst/>
              <a:rect l="l" t="t" r="r" b="b"/>
              <a:pathLst>
                <a:path w="99972" h="49424" extrusionOk="0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3945750" y="152388"/>
              <a:ext cx="5045837" cy="270554"/>
            </a:xfrm>
            <a:custGeom>
              <a:avLst/>
              <a:gdLst/>
              <a:ahLst/>
              <a:cxnLst/>
              <a:rect l="l" t="t" r="r" b="b"/>
              <a:pathLst>
                <a:path w="99972" h="9029" extrusionOk="0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3" name="Google Shape;2513;p52"/>
            <p:cNvGrpSpPr/>
            <p:nvPr/>
          </p:nvGrpSpPr>
          <p:grpSpPr>
            <a:xfrm>
              <a:off x="8788026" y="217953"/>
              <a:ext cx="139356" cy="139356"/>
              <a:chOff x="3300229" y="786025"/>
              <a:chExt cx="116275" cy="116275"/>
            </a:xfrm>
          </p:grpSpPr>
          <p:sp>
            <p:nvSpPr>
              <p:cNvPr id="2514" name="Google Shape;2514;p52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4651" h="4651" extrusionOk="0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52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fill="none" extrusionOk="0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52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fill="none" extrusionOk="0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18" name="Google Shape;2518;p52"/>
          <p:cNvSpPr txBox="1">
            <a:spLocks noGrp="1"/>
          </p:cNvSpPr>
          <p:nvPr>
            <p:ph type="title"/>
          </p:nvPr>
        </p:nvSpPr>
        <p:spPr>
          <a:xfrm>
            <a:off x="2041945" y="2761814"/>
            <a:ext cx="38520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2520" name="Google Shape;2520;p52"/>
          <p:cNvGrpSpPr/>
          <p:nvPr/>
        </p:nvGrpSpPr>
        <p:grpSpPr>
          <a:xfrm>
            <a:off x="7874125" y="2741050"/>
            <a:ext cx="992915" cy="1146064"/>
            <a:chOff x="7884700" y="3763925"/>
            <a:chExt cx="992915" cy="1146064"/>
          </a:xfrm>
        </p:grpSpPr>
        <p:grpSp>
          <p:nvGrpSpPr>
            <p:cNvPr id="2521" name="Google Shape;2521;p52"/>
            <p:cNvGrpSpPr/>
            <p:nvPr/>
          </p:nvGrpSpPr>
          <p:grpSpPr>
            <a:xfrm>
              <a:off x="7884700" y="3916325"/>
              <a:ext cx="840515" cy="993664"/>
              <a:chOff x="5565852" y="1147720"/>
              <a:chExt cx="840515" cy="993664"/>
            </a:xfrm>
          </p:grpSpPr>
          <p:sp>
            <p:nvSpPr>
              <p:cNvPr id="2522" name="Google Shape;2522;p52"/>
              <p:cNvSpPr/>
              <p:nvPr/>
            </p:nvSpPr>
            <p:spPr>
              <a:xfrm>
                <a:off x="5565852" y="1147720"/>
                <a:ext cx="840515" cy="993664"/>
              </a:xfrm>
              <a:custGeom>
                <a:avLst/>
                <a:gdLst/>
                <a:ahLst/>
                <a:cxnLst/>
                <a:rect l="l" t="t" r="r" b="b"/>
                <a:pathLst>
                  <a:path w="99972" h="9029" extrusionOk="0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23" name="Google Shape;2523;p52"/>
              <p:cNvGrpSpPr/>
              <p:nvPr/>
            </p:nvGrpSpPr>
            <p:grpSpPr>
              <a:xfrm>
                <a:off x="6202848" y="1213287"/>
                <a:ext cx="139356" cy="139356"/>
                <a:chOff x="3300229" y="786025"/>
                <a:chExt cx="116275" cy="116275"/>
              </a:xfrm>
            </p:grpSpPr>
            <p:sp>
              <p:nvSpPr>
                <p:cNvPr id="2524" name="Google Shape;2524;p52"/>
                <p:cNvSpPr/>
                <p:nvPr/>
              </p:nvSpPr>
              <p:spPr>
                <a:xfrm>
                  <a:off x="3300229" y="786025"/>
                  <a:ext cx="116275" cy="11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1" h="4651" extrusionOk="0">
                      <a:moveTo>
                        <a:pt x="0" y="0"/>
                      </a:moveTo>
                      <a:lnTo>
                        <a:pt x="0" y="4651"/>
                      </a:lnTo>
                      <a:lnTo>
                        <a:pt x="4651" y="4651"/>
                      </a:lnTo>
                      <a:lnTo>
                        <a:pt x="46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52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fill="none" extrusionOk="0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52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fill="none" extrusionOk="0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27" name="Google Shape;2527;p52"/>
            <p:cNvGrpSpPr/>
            <p:nvPr/>
          </p:nvGrpSpPr>
          <p:grpSpPr>
            <a:xfrm>
              <a:off x="7960900" y="3840125"/>
              <a:ext cx="840515" cy="993664"/>
              <a:chOff x="5565852" y="1147720"/>
              <a:chExt cx="840515" cy="993664"/>
            </a:xfrm>
          </p:grpSpPr>
          <p:sp>
            <p:nvSpPr>
              <p:cNvPr id="2528" name="Google Shape;2528;p52"/>
              <p:cNvSpPr/>
              <p:nvPr/>
            </p:nvSpPr>
            <p:spPr>
              <a:xfrm>
                <a:off x="5565852" y="1147720"/>
                <a:ext cx="840515" cy="993664"/>
              </a:xfrm>
              <a:custGeom>
                <a:avLst/>
                <a:gdLst/>
                <a:ahLst/>
                <a:cxnLst/>
                <a:rect l="l" t="t" r="r" b="b"/>
                <a:pathLst>
                  <a:path w="99972" h="9029" extrusionOk="0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29" name="Google Shape;2529;p52"/>
              <p:cNvGrpSpPr/>
              <p:nvPr/>
            </p:nvGrpSpPr>
            <p:grpSpPr>
              <a:xfrm>
                <a:off x="6202848" y="1213287"/>
                <a:ext cx="139356" cy="139356"/>
                <a:chOff x="3300229" y="786025"/>
                <a:chExt cx="116275" cy="116275"/>
              </a:xfrm>
            </p:grpSpPr>
            <p:sp>
              <p:nvSpPr>
                <p:cNvPr id="2530" name="Google Shape;2530;p52"/>
                <p:cNvSpPr/>
                <p:nvPr/>
              </p:nvSpPr>
              <p:spPr>
                <a:xfrm>
                  <a:off x="3300229" y="786025"/>
                  <a:ext cx="116275" cy="11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1" h="4651" extrusionOk="0">
                      <a:moveTo>
                        <a:pt x="0" y="0"/>
                      </a:moveTo>
                      <a:lnTo>
                        <a:pt x="0" y="4651"/>
                      </a:lnTo>
                      <a:lnTo>
                        <a:pt x="4651" y="4651"/>
                      </a:lnTo>
                      <a:lnTo>
                        <a:pt x="46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1" name="Google Shape;2531;p52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fill="none" extrusionOk="0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2" name="Google Shape;2532;p52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fill="none" extrusionOk="0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33" name="Google Shape;2533;p52"/>
            <p:cNvGrpSpPr/>
            <p:nvPr/>
          </p:nvGrpSpPr>
          <p:grpSpPr>
            <a:xfrm>
              <a:off x="8037100" y="3763925"/>
              <a:ext cx="840515" cy="993664"/>
              <a:chOff x="5565852" y="1147720"/>
              <a:chExt cx="840515" cy="993664"/>
            </a:xfrm>
          </p:grpSpPr>
          <p:sp>
            <p:nvSpPr>
              <p:cNvPr id="2534" name="Google Shape;2534;p52"/>
              <p:cNvSpPr/>
              <p:nvPr/>
            </p:nvSpPr>
            <p:spPr>
              <a:xfrm>
                <a:off x="5565852" y="1147720"/>
                <a:ext cx="840515" cy="993664"/>
              </a:xfrm>
              <a:custGeom>
                <a:avLst/>
                <a:gdLst/>
                <a:ahLst/>
                <a:cxnLst/>
                <a:rect l="l" t="t" r="r" b="b"/>
                <a:pathLst>
                  <a:path w="99972" h="9029" extrusionOk="0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5" name="Google Shape;2535;p52"/>
              <p:cNvGrpSpPr/>
              <p:nvPr/>
            </p:nvGrpSpPr>
            <p:grpSpPr>
              <a:xfrm>
                <a:off x="6202848" y="1213287"/>
                <a:ext cx="139356" cy="139356"/>
                <a:chOff x="3300229" y="786025"/>
                <a:chExt cx="116275" cy="116275"/>
              </a:xfrm>
            </p:grpSpPr>
            <p:sp>
              <p:nvSpPr>
                <p:cNvPr id="2536" name="Google Shape;2536;p52"/>
                <p:cNvSpPr/>
                <p:nvPr/>
              </p:nvSpPr>
              <p:spPr>
                <a:xfrm>
                  <a:off x="3300229" y="786025"/>
                  <a:ext cx="116275" cy="11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1" h="4651" extrusionOk="0">
                      <a:moveTo>
                        <a:pt x="0" y="0"/>
                      </a:moveTo>
                      <a:lnTo>
                        <a:pt x="0" y="4651"/>
                      </a:lnTo>
                      <a:lnTo>
                        <a:pt x="4651" y="4651"/>
                      </a:lnTo>
                      <a:lnTo>
                        <a:pt x="46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7" name="Google Shape;2537;p52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fill="none" extrusionOk="0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8" name="Google Shape;2538;p52"/>
                <p:cNvSpPr/>
                <p:nvPr/>
              </p:nvSpPr>
              <p:spPr>
                <a:xfrm>
                  <a:off x="3335179" y="820975"/>
                  <a:ext cx="45625" cy="4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fill="none" extrusionOk="0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539" name="Google Shape;2539;p52"/>
          <p:cNvGrpSpPr/>
          <p:nvPr/>
        </p:nvGrpSpPr>
        <p:grpSpPr>
          <a:xfrm>
            <a:off x="8224157" y="3139776"/>
            <a:ext cx="445265" cy="408435"/>
            <a:chOff x="6239575" y="4416275"/>
            <a:chExt cx="489625" cy="449175"/>
          </a:xfrm>
        </p:grpSpPr>
        <p:sp>
          <p:nvSpPr>
            <p:cNvPr id="2540" name="Google Shape;2540;p52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43" name="Google Shape;2543;p52"/>
          <p:cNvGrpSpPr/>
          <p:nvPr/>
        </p:nvGrpSpPr>
        <p:grpSpPr>
          <a:xfrm>
            <a:off x="6815354" y="559999"/>
            <a:ext cx="818067" cy="3327100"/>
            <a:chOff x="6815354" y="559999"/>
            <a:chExt cx="818067" cy="3327100"/>
          </a:xfrm>
        </p:grpSpPr>
        <p:grpSp>
          <p:nvGrpSpPr>
            <p:cNvPr id="2544" name="Google Shape;2544;p52"/>
            <p:cNvGrpSpPr/>
            <p:nvPr/>
          </p:nvGrpSpPr>
          <p:grpSpPr>
            <a:xfrm>
              <a:off x="6815354" y="559999"/>
              <a:ext cx="818067" cy="3327100"/>
              <a:chOff x="76228" y="76199"/>
              <a:chExt cx="818067" cy="3327100"/>
            </a:xfrm>
          </p:grpSpPr>
          <p:sp>
            <p:nvSpPr>
              <p:cNvPr id="2545" name="Google Shape;2545;p52"/>
              <p:cNvSpPr/>
              <p:nvPr/>
            </p:nvSpPr>
            <p:spPr>
              <a:xfrm>
                <a:off x="76273" y="76199"/>
                <a:ext cx="818021" cy="3327100"/>
              </a:xfrm>
              <a:custGeom>
                <a:avLst/>
                <a:gdLst/>
                <a:ahLst/>
                <a:cxnLst/>
                <a:rect l="l" t="t" r="r" b="b"/>
                <a:pathLst>
                  <a:path w="99972" h="49424" extrusionOk="0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46" name="Google Shape;2546;p52"/>
              <p:cNvGrpSpPr/>
              <p:nvPr/>
            </p:nvGrpSpPr>
            <p:grpSpPr>
              <a:xfrm>
                <a:off x="76228" y="76200"/>
                <a:ext cx="818021" cy="270554"/>
                <a:chOff x="495021" y="1057247"/>
                <a:chExt cx="818021" cy="270554"/>
              </a:xfrm>
            </p:grpSpPr>
            <p:sp>
              <p:nvSpPr>
                <p:cNvPr id="2547" name="Google Shape;2547;p52"/>
                <p:cNvSpPr/>
                <p:nvPr/>
              </p:nvSpPr>
              <p:spPr>
                <a:xfrm flipH="1">
                  <a:off x="495021" y="1057247"/>
                  <a:ext cx="818021" cy="270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72" h="9029" extrusionOk="0">
                      <a:moveTo>
                        <a:pt x="0" y="1"/>
                      </a:moveTo>
                      <a:lnTo>
                        <a:pt x="0" y="9028"/>
                      </a:lnTo>
                      <a:lnTo>
                        <a:pt x="99972" y="9028"/>
                      </a:lnTo>
                      <a:lnTo>
                        <a:pt x="9997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548" name="Google Shape;2548;p52"/>
                <p:cNvGrpSpPr/>
                <p:nvPr/>
              </p:nvGrpSpPr>
              <p:grpSpPr>
                <a:xfrm flipH="1">
                  <a:off x="559172" y="1122848"/>
                  <a:ext cx="560767" cy="139276"/>
                  <a:chOff x="4771000" y="1122848"/>
                  <a:chExt cx="560767" cy="139276"/>
                </a:xfrm>
              </p:grpSpPr>
              <p:grpSp>
                <p:nvGrpSpPr>
                  <p:cNvPr id="2549" name="Google Shape;2549;p52"/>
                  <p:cNvGrpSpPr/>
                  <p:nvPr/>
                </p:nvGrpSpPr>
                <p:grpSpPr>
                  <a:xfrm>
                    <a:off x="5192567" y="1122848"/>
                    <a:ext cx="139200" cy="139200"/>
                    <a:chOff x="5192567" y="1122848"/>
                    <a:chExt cx="139200" cy="139200"/>
                  </a:xfrm>
                </p:grpSpPr>
                <p:sp>
                  <p:nvSpPr>
                    <p:cNvPr id="2550" name="Google Shape;2550;p52"/>
                    <p:cNvSpPr/>
                    <p:nvPr/>
                  </p:nvSpPr>
                  <p:spPr>
                    <a:xfrm>
                      <a:off x="5192567" y="1122848"/>
                      <a:ext cx="139200" cy="1392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51" name="Google Shape;2551;p52"/>
                    <p:cNvSpPr/>
                    <p:nvPr/>
                  </p:nvSpPr>
                  <p:spPr>
                    <a:xfrm rot="5400000">
                      <a:off x="5234842" y="1164441"/>
                      <a:ext cx="54682" cy="546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25" h="1825" fill="none" extrusionOk="0">
                          <a:moveTo>
                            <a:pt x="1824" y="0"/>
                          </a:moveTo>
                          <a:lnTo>
                            <a:pt x="1" y="1824"/>
                          </a:lnTo>
                        </a:path>
                      </a:pathLst>
                    </a:custGeom>
                    <a:noFill/>
                    <a:ln w="19050" cap="flat" cmpd="sng">
                      <a:solidFill>
                        <a:schemeClr val="dk1"/>
                      </a:solidFill>
                      <a:prstDash val="solid"/>
                      <a:miter lim="30395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52" name="Google Shape;2552;p52"/>
                    <p:cNvSpPr/>
                    <p:nvPr/>
                  </p:nvSpPr>
                  <p:spPr>
                    <a:xfrm rot="5400000">
                      <a:off x="5234842" y="1164441"/>
                      <a:ext cx="54682" cy="546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25" h="1825" fill="none" extrusionOk="0">
                          <a:moveTo>
                            <a:pt x="1" y="0"/>
                          </a:moveTo>
                          <a:lnTo>
                            <a:pt x="1824" y="1824"/>
                          </a:lnTo>
                        </a:path>
                      </a:pathLst>
                    </a:custGeom>
                    <a:noFill/>
                    <a:ln w="19050" cap="flat" cmpd="sng">
                      <a:solidFill>
                        <a:schemeClr val="dk1"/>
                      </a:solidFill>
                      <a:prstDash val="solid"/>
                      <a:miter lim="30395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553" name="Google Shape;2553;p52"/>
                  <p:cNvGrpSpPr/>
                  <p:nvPr/>
                </p:nvGrpSpPr>
                <p:grpSpPr>
                  <a:xfrm>
                    <a:off x="4771000" y="1122849"/>
                    <a:ext cx="139200" cy="139200"/>
                    <a:chOff x="5192500" y="1122925"/>
                    <a:chExt cx="139200" cy="139200"/>
                  </a:xfrm>
                </p:grpSpPr>
                <p:sp>
                  <p:nvSpPr>
                    <p:cNvPr id="2554" name="Google Shape;2554;p52"/>
                    <p:cNvSpPr/>
                    <p:nvPr/>
                  </p:nvSpPr>
                  <p:spPr>
                    <a:xfrm>
                      <a:off x="5192500" y="1122925"/>
                      <a:ext cx="139200" cy="1392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55" name="Google Shape;2555;p52"/>
                    <p:cNvSpPr/>
                    <p:nvPr/>
                  </p:nvSpPr>
                  <p:spPr>
                    <a:xfrm rot="2700000">
                      <a:off x="5234299" y="1164701"/>
                      <a:ext cx="54684" cy="546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25" h="1825" fill="none" extrusionOk="0">
                          <a:moveTo>
                            <a:pt x="1824" y="0"/>
                          </a:moveTo>
                          <a:lnTo>
                            <a:pt x="1" y="1824"/>
                          </a:lnTo>
                        </a:path>
                      </a:pathLst>
                    </a:custGeom>
                    <a:noFill/>
                    <a:ln w="19050" cap="flat" cmpd="sng">
                      <a:solidFill>
                        <a:schemeClr val="dk1"/>
                      </a:solidFill>
                      <a:prstDash val="solid"/>
                      <a:miter lim="30395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556" name="Google Shape;2556;p52"/>
                  <p:cNvGrpSpPr/>
                  <p:nvPr/>
                </p:nvGrpSpPr>
                <p:grpSpPr>
                  <a:xfrm>
                    <a:off x="4981783" y="1122924"/>
                    <a:ext cx="139200" cy="139200"/>
                    <a:chOff x="4981783" y="1122924"/>
                    <a:chExt cx="139200" cy="139200"/>
                  </a:xfrm>
                </p:grpSpPr>
                <p:sp>
                  <p:nvSpPr>
                    <p:cNvPr id="2557" name="Google Shape;2557;p52"/>
                    <p:cNvSpPr/>
                    <p:nvPr/>
                  </p:nvSpPr>
                  <p:spPr>
                    <a:xfrm>
                      <a:off x="4981783" y="1122924"/>
                      <a:ext cx="139200" cy="139200"/>
                    </a:xfrm>
                    <a:prstGeom prst="ellipse">
                      <a:avLst/>
                    </a:prstGeom>
                    <a:solidFill>
                      <a:schemeClr val="lt1"/>
                    </a:solidFill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58" name="Google Shape;2558;p52"/>
                    <p:cNvSpPr/>
                    <p:nvPr/>
                  </p:nvSpPr>
                  <p:spPr>
                    <a:xfrm>
                      <a:off x="5026333" y="1167474"/>
                      <a:ext cx="50100" cy="501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sp>
          <p:nvSpPr>
            <p:cNvPr id="2559" name="Google Shape;2559;p52"/>
            <p:cNvSpPr/>
            <p:nvPr/>
          </p:nvSpPr>
          <p:spPr>
            <a:xfrm>
              <a:off x="6966688" y="1016138"/>
              <a:ext cx="515400" cy="515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2"/>
            <p:cNvSpPr/>
            <p:nvPr/>
          </p:nvSpPr>
          <p:spPr>
            <a:xfrm>
              <a:off x="6966688" y="1732338"/>
              <a:ext cx="515400" cy="515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6966688" y="2448538"/>
              <a:ext cx="515400" cy="515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6966688" y="3164738"/>
              <a:ext cx="515400" cy="515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7" name="Google Shape;2577;p52"/>
          <p:cNvGrpSpPr/>
          <p:nvPr/>
        </p:nvGrpSpPr>
        <p:grpSpPr>
          <a:xfrm>
            <a:off x="1010736" y="2380405"/>
            <a:ext cx="291050" cy="657525"/>
            <a:chOff x="7875018" y="1882075"/>
            <a:chExt cx="291050" cy="657525"/>
          </a:xfrm>
        </p:grpSpPr>
        <p:sp>
          <p:nvSpPr>
            <p:cNvPr id="2578" name="Google Shape;2578;p52"/>
            <p:cNvSpPr/>
            <p:nvPr/>
          </p:nvSpPr>
          <p:spPr>
            <a:xfrm>
              <a:off x="7875018" y="1882075"/>
              <a:ext cx="291050" cy="291825"/>
            </a:xfrm>
            <a:custGeom>
              <a:avLst/>
              <a:gdLst/>
              <a:ahLst/>
              <a:cxnLst/>
              <a:rect l="l" t="t" r="r" b="b"/>
              <a:pathLst>
                <a:path w="11642" h="11673" extrusionOk="0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2"/>
            <p:cNvSpPr/>
            <p:nvPr/>
          </p:nvSpPr>
          <p:spPr>
            <a:xfrm>
              <a:off x="7875018" y="2247775"/>
              <a:ext cx="291050" cy="291825"/>
            </a:xfrm>
            <a:custGeom>
              <a:avLst/>
              <a:gdLst/>
              <a:ahLst/>
              <a:cxnLst/>
              <a:rect l="l" t="t" r="r" b="b"/>
              <a:pathLst>
                <a:path w="11642" h="11673" extrusionOk="0">
                  <a:moveTo>
                    <a:pt x="3283" y="0"/>
                  </a:moveTo>
                  <a:lnTo>
                    <a:pt x="0" y="3283"/>
                  </a:lnTo>
                  <a:lnTo>
                    <a:pt x="2554" y="5836"/>
                  </a:lnTo>
                  <a:lnTo>
                    <a:pt x="0" y="8389"/>
                  </a:lnTo>
                  <a:lnTo>
                    <a:pt x="3283" y="11672"/>
                  </a:lnTo>
                  <a:lnTo>
                    <a:pt x="5836" y="9119"/>
                  </a:lnTo>
                  <a:lnTo>
                    <a:pt x="8359" y="11672"/>
                  </a:lnTo>
                  <a:lnTo>
                    <a:pt x="11642" y="8389"/>
                  </a:lnTo>
                  <a:lnTo>
                    <a:pt x="9089" y="5836"/>
                  </a:lnTo>
                  <a:lnTo>
                    <a:pt x="11642" y="3283"/>
                  </a:lnTo>
                  <a:lnTo>
                    <a:pt x="8359" y="0"/>
                  </a:lnTo>
                  <a:lnTo>
                    <a:pt x="5836" y="2554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1"/>
          <p:cNvSpPr/>
          <p:nvPr/>
        </p:nvSpPr>
        <p:spPr>
          <a:xfrm>
            <a:off x="4642472" y="3202950"/>
            <a:ext cx="694200" cy="6180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31"/>
          <p:cNvSpPr/>
          <p:nvPr/>
        </p:nvSpPr>
        <p:spPr>
          <a:xfrm>
            <a:off x="4642472" y="3900325"/>
            <a:ext cx="694200" cy="618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31"/>
          <p:cNvSpPr/>
          <p:nvPr/>
        </p:nvSpPr>
        <p:spPr>
          <a:xfrm>
            <a:off x="5409350" y="3202813"/>
            <a:ext cx="3012900" cy="1315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31"/>
          <p:cNvSpPr/>
          <p:nvPr/>
        </p:nvSpPr>
        <p:spPr>
          <a:xfrm>
            <a:off x="4642472" y="1576575"/>
            <a:ext cx="694200" cy="618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31"/>
          <p:cNvSpPr/>
          <p:nvPr/>
        </p:nvSpPr>
        <p:spPr>
          <a:xfrm>
            <a:off x="4642472" y="2273950"/>
            <a:ext cx="694200" cy="618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31"/>
          <p:cNvSpPr/>
          <p:nvPr/>
        </p:nvSpPr>
        <p:spPr>
          <a:xfrm>
            <a:off x="5409343" y="1576438"/>
            <a:ext cx="3012281" cy="1315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31"/>
          <p:cNvSpPr/>
          <p:nvPr/>
        </p:nvSpPr>
        <p:spPr>
          <a:xfrm>
            <a:off x="722376" y="3202950"/>
            <a:ext cx="694200" cy="6180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31"/>
          <p:cNvSpPr/>
          <p:nvPr/>
        </p:nvSpPr>
        <p:spPr>
          <a:xfrm>
            <a:off x="722376" y="3900325"/>
            <a:ext cx="694200" cy="618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31"/>
          <p:cNvSpPr/>
          <p:nvPr/>
        </p:nvSpPr>
        <p:spPr>
          <a:xfrm>
            <a:off x="1489250" y="3202813"/>
            <a:ext cx="3012900" cy="1315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31"/>
          <p:cNvSpPr/>
          <p:nvPr/>
        </p:nvSpPr>
        <p:spPr>
          <a:xfrm>
            <a:off x="722376" y="1576575"/>
            <a:ext cx="694200" cy="6180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31"/>
          <p:cNvSpPr/>
          <p:nvPr/>
        </p:nvSpPr>
        <p:spPr>
          <a:xfrm>
            <a:off x="722376" y="2273950"/>
            <a:ext cx="694200" cy="618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31"/>
          <p:cNvSpPr/>
          <p:nvPr/>
        </p:nvSpPr>
        <p:spPr>
          <a:xfrm>
            <a:off x="1489250" y="1576438"/>
            <a:ext cx="3012900" cy="1315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31"/>
          <p:cNvSpPr txBox="1">
            <a:spLocks noGrp="1"/>
          </p:cNvSpPr>
          <p:nvPr>
            <p:ph type="title" idx="9"/>
          </p:nvPr>
        </p:nvSpPr>
        <p:spPr>
          <a:xfrm>
            <a:off x="617550" y="556400"/>
            <a:ext cx="62529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CONTENIDOS</a:t>
            </a:r>
            <a:endParaRPr dirty="0"/>
          </a:p>
        </p:txBody>
      </p:sp>
      <p:sp>
        <p:nvSpPr>
          <p:cNvPr id="1437" name="Google Shape;1437;p31"/>
          <p:cNvSpPr txBox="1">
            <a:spLocks noGrp="1"/>
          </p:cNvSpPr>
          <p:nvPr>
            <p:ph type="title"/>
          </p:nvPr>
        </p:nvSpPr>
        <p:spPr>
          <a:xfrm>
            <a:off x="722376" y="1621875"/>
            <a:ext cx="6942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38" name="Google Shape;1438;p31"/>
          <p:cNvSpPr txBox="1">
            <a:spLocks noGrp="1"/>
          </p:cNvSpPr>
          <p:nvPr>
            <p:ph type="subTitle" idx="1"/>
          </p:nvPr>
        </p:nvSpPr>
        <p:spPr>
          <a:xfrm>
            <a:off x="1663700" y="1738719"/>
            <a:ext cx="2664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1439" name="Google Shape;1439;p31"/>
          <p:cNvSpPr txBox="1">
            <a:spLocks noGrp="1"/>
          </p:cNvSpPr>
          <p:nvPr>
            <p:ph type="subTitle" idx="2"/>
          </p:nvPr>
        </p:nvSpPr>
        <p:spPr>
          <a:xfrm>
            <a:off x="1663700" y="2138966"/>
            <a:ext cx="26640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Descripcion del problema a resolver</a:t>
            </a:r>
            <a:endParaRPr dirty="0"/>
          </a:p>
        </p:txBody>
      </p:sp>
      <p:sp>
        <p:nvSpPr>
          <p:cNvPr id="1440" name="Google Shape;1440;p31"/>
          <p:cNvSpPr txBox="1">
            <a:spLocks noGrp="1"/>
          </p:cNvSpPr>
          <p:nvPr>
            <p:ph type="subTitle" idx="14"/>
          </p:nvPr>
        </p:nvSpPr>
        <p:spPr>
          <a:xfrm>
            <a:off x="5583793" y="3364356"/>
            <a:ext cx="2664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ANALISIS DE RESULTADOS</a:t>
            </a:r>
            <a:endParaRPr sz="1600" dirty="0"/>
          </a:p>
        </p:txBody>
      </p:sp>
      <p:sp>
        <p:nvSpPr>
          <p:cNvPr id="1441" name="Google Shape;1441;p31"/>
          <p:cNvSpPr txBox="1">
            <a:spLocks noGrp="1"/>
          </p:cNvSpPr>
          <p:nvPr>
            <p:ph type="subTitle" idx="15"/>
          </p:nvPr>
        </p:nvSpPr>
        <p:spPr>
          <a:xfrm>
            <a:off x="5583793" y="3764601"/>
            <a:ext cx="26640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derivada de los resultados obtenidos</a:t>
            </a:r>
            <a:endParaRPr dirty="0"/>
          </a:p>
        </p:txBody>
      </p:sp>
      <p:grpSp>
        <p:nvGrpSpPr>
          <p:cNvPr id="1442" name="Google Shape;1442;p31"/>
          <p:cNvGrpSpPr/>
          <p:nvPr/>
        </p:nvGrpSpPr>
        <p:grpSpPr>
          <a:xfrm>
            <a:off x="4802785" y="4024493"/>
            <a:ext cx="373574" cy="369664"/>
            <a:chOff x="1049375" y="2318350"/>
            <a:chExt cx="298525" cy="295400"/>
          </a:xfrm>
        </p:grpSpPr>
        <p:sp>
          <p:nvSpPr>
            <p:cNvPr id="1443" name="Google Shape;1443;p31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7" name="Google Shape;1447;p31"/>
          <p:cNvSpPr/>
          <p:nvPr/>
        </p:nvSpPr>
        <p:spPr>
          <a:xfrm>
            <a:off x="4808464" y="2391336"/>
            <a:ext cx="362217" cy="360835"/>
          </a:xfrm>
          <a:custGeom>
            <a:avLst/>
            <a:gdLst/>
            <a:ahLst/>
            <a:cxnLst/>
            <a:rect l="l" t="t" r="r" b="b"/>
            <a:pathLst>
              <a:path w="19401" h="19327" extrusionOk="0">
                <a:moveTo>
                  <a:pt x="14796" y="1700"/>
                </a:moveTo>
                <a:lnTo>
                  <a:pt x="17815" y="3965"/>
                </a:lnTo>
                <a:lnTo>
                  <a:pt x="14796" y="6229"/>
                </a:lnTo>
                <a:lnTo>
                  <a:pt x="14796" y="5097"/>
                </a:lnTo>
                <a:cubicBezTo>
                  <a:pt x="14796" y="4783"/>
                  <a:pt x="14542" y="4529"/>
                  <a:pt x="14231" y="4529"/>
                </a:cubicBezTo>
                <a:lnTo>
                  <a:pt x="10795" y="4529"/>
                </a:lnTo>
                <a:cubicBezTo>
                  <a:pt x="9807" y="4529"/>
                  <a:pt x="8893" y="5046"/>
                  <a:pt x="8379" y="5888"/>
                </a:cubicBezTo>
                <a:cubicBezTo>
                  <a:pt x="8177" y="5547"/>
                  <a:pt x="7932" y="5230"/>
                  <a:pt x="7658" y="4946"/>
                </a:cubicBezTo>
                <a:cubicBezTo>
                  <a:pt x="8409" y="3974"/>
                  <a:pt x="9566" y="3403"/>
                  <a:pt x="10795" y="3397"/>
                </a:cubicBezTo>
                <a:lnTo>
                  <a:pt x="14231" y="3397"/>
                </a:lnTo>
                <a:cubicBezTo>
                  <a:pt x="14542" y="3397"/>
                  <a:pt x="14796" y="3143"/>
                  <a:pt x="14796" y="2832"/>
                </a:cubicBezTo>
                <a:lnTo>
                  <a:pt x="14796" y="1700"/>
                </a:lnTo>
                <a:close/>
                <a:moveTo>
                  <a:pt x="5807" y="13011"/>
                </a:moveTo>
                <a:cubicBezTo>
                  <a:pt x="5888" y="13398"/>
                  <a:pt x="6015" y="13778"/>
                  <a:pt x="6184" y="14137"/>
                </a:cubicBezTo>
                <a:cubicBezTo>
                  <a:pt x="5538" y="14566"/>
                  <a:pt x="4777" y="14796"/>
                  <a:pt x="4001" y="14796"/>
                </a:cubicBezTo>
                <a:lnTo>
                  <a:pt x="1700" y="14796"/>
                </a:lnTo>
                <a:cubicBezTo>
                  <a:pt x="1386" y="14796"/>
                  <a:pt x="1133" y="14542"/>
                  <a:pt x="1133" y="14231"/>
                </a:cubicBezTo>
                <a:cubicBezTo>
                  <a:pt x="1133" y="13917"/>
                  <a:pt x="1386" y="13663"/>
                  <a:pt x="1700" y="13663"/>
                </a:cubicBezTo>
                <a:lnTo>
                  <a:pt x="4001" y="13663"/>
                </a:lnTo>
                <a:cubicBezTo>
                  <a:pt x="4662" y="13663"/>
                  <a:pt x="5299" y="13434"/>
                  <a:pt x="5807" y="13011"/>
                </a:cubicBezTo>
                <a:close/>
                <a:moveTo>
                  <a:pt x="4001" y="4529"/>
                </a:moveTo>
                <a:cubicBezTo>
                  <a:pt x="6190" y="4532"/>
                  <a:pt x="7963" y="6305"/>
                  <a:pt x="7966" y="8494"/>
                </a:cubicBezTo>
                <a:lnTo>
                  <a:pt x="7966" y="11966"/>
                </a:lnTo>
                <a:cubicBezTo>
                  <a:pt x="7966" y="13527"/>
                  <a:pt x="9231" y="14792"/>
                  <a:pt x="10795" y="14796"/>
                </a:cubicBezTo>
                <a:lnTo>
                  <a:pt x="14231" y="14796"/>
                </a:lnTo>
                <a:cubicBezTo>
                  <a:pt x="14542" y="14796"/>
                  <a:pt x="14796" y="14542"/>
                  <a:pt x="14796" y="14231"/>
                </a:cubicBezTo>
                <a:lnTo>
                  <a:pt x="14796" y="13099"/>
                </a:lnTo>
                <a:lnTo>
                  <a:pt x="17815" y="15363"/>
                </a:lnTo>
                <a:lnTo>
                  <a:pt x="14796" y="17628"/>
                </a:lnTo>
                <a:lnTo>
                  <a:pt x="14796" y="16495"/>
                </a:lnTo>
                <a:cubicBezTo>
                  <a:pt x="14796" y="16181"/>
                  <a:pt x="14542" y="15928"/>
                  <a:pt x="14231" y="15928"/>
                </a:cubicBezTo>
                <a:lnTo>
                  <a:pt x="10795" y="15928"/>
                </a:lnTo>
                <a:cubicBezTo>
                  <a:pt x="8606" y="15925"/>
                  <a:pt x="6833" y="14152"/>
                  <a:pt x="6833" y="11966"/>
                </a:cubicBezTo>
                <a:lnTo>
                  <a:pt x="6833" y="8494"/>
                </a:lnTo>
                <a:cubicBezTo>
                  <a:pt x="6830" y="6930"/>
                  <a:pt x="5565" y="5665"/>
                  <a:pt x="4001" y="5662"/>
                </a:cubicBezTo>
                <a:lnTo>
                  <a:pt x="1700" y="5662"/>
                </a:lnTo>
                <a:cubicBezTo>
                  <a:pt x="1386" y="5662"/>
                  <a:pt x="1133" y="5408"/>
                  <a:pt x="1133" y="5097"/>
                </a:cubicBezTo>
                <a:cubicBezTo>
                  <a:pt x="1133" y="4783"/>
                  <a:pt x="1386" y="4529"/>
                  <a:pt x="1700" y="4529"/>
                </a:cubicBezTo>
                <a:close/>
                <a:moveTo>
                  <a:pt x="14230" y="0"/>
                </a:moveTo>
                <a:cubicBezTo>
                  <a:pt x="13937" y="0"/>
                  <a:pt x="13663" y="232"/>
                  <a:pt x="13663" y="568"/>
                </a:cubicBezTo>
                <a:lnTo>
                  <a:pt x="13663" y="2265"/>
                </a:lnTo>
                <a:lnTo>
                  <a:pt x="10795" y="2265"/>
                </a:lnTo>
                <a:cubicBezTo>
                  <a:pt x="9228" y="2265"/>
                  <a:pt x="7745" y="2989"/>
                  <a:pt x="6782" y="4224"/>
                </a:cubicBezTo>
                <a:cubicBezTo>
                  <a:pt x="5955" y="3684"/>
                  <a:pt x="4988" y="3397"/>
                  <a:pt x="4001" y="3397"/>
                </a:cubicBezTo>
                <a:lnTo>
                  <a:pt x="1700" y="3397"/>
                </a:lnTo>
                <a:cubicBezTo>
                  <a:pt x="761" y="3397"/>
                  <a:pt x="0" y="4158"/>
                  <a:pt x="0" y="5097"/>
                </a:cubicBezTo>
                <a:cubicBezTo>
                  <a:pt x="0" y="6033"/>
                  <a:pt x="761" y="6794"/>
                  <a:pt x="1700" y="6794"/>
                </a:cubicBezTo>
                <a:lnTo>
                  <a:pt x="4001" y="6794"/>
                </a:lnTo>
                <a:cubicBezTo>
                  <a:pt x="4940" y="6794"/>
                  <a:pt x="5698" y="7555"/>
                  <a:pt x="5701" y="8494"/>
                </a:cubicBezTo>
                <a:lnTo>
                  <a:pt x="5701" y="10834"/>
                </a:lnTo>
                <a:cubicBezTo>
                  <a:pt x="5698" y="11770"/>
                  <a:pt x="4940" y="12531"/>
                  <a:pt x="4001" y="12531"/>
                </a:cubicBezTo>
                <a:lnTo>
                  <a:pt x="1700" y="12531"/>
                </a:lnTo>
                <a:cubicBezTo>
                  <a:pt x="761" y="12531"/>
                  <a:pt x="0" y="13292"/>
                  <a:pt x="0" y="14231"/>
                </a:cubicBezTo>
                <a:cubicBezTo>
                  <a:pt x="0" y="15167"/>
                  <a:pt x="761" y="15928"/>
                  <a:pt x="1700" y="15928"/>
                </a:cubicBezTo>
                <a:lnTo>
                  <a:pt x="4001" y="15928"/>
                </a:lnTo>
                <a:cubicBezTo>
                  <a:pt x="4988" y="15928"/>
                  <a:pt x="5955" y="15641"/>
                  <a:pt x="6782" y="15100"/>
                </a:cubicBezTo>
                <a:cubicBezTo>
                  <a:pt x="7745" y="16338"/>
                  <a:pt x="9228" y="17060"/>
                  <a:pt x="10795" y="17060"/>
                </a:cubicBezTo>
                <a:lnTo>
                  <a:pt x="13663" y="17060"/>
                </a:lnTo>
                <a:lnTo>
                  <a:pt x="13663" y="18760"/>
                </a:lnTo>
                <a:cubicBezTo>
                  <a:pt x="13663" y="19095"/>
                  <a:pt x="13938" y="19326"/>
                  <a:pt x="14232" y="19326"/>
                </a:cubicBezTo>
                <a:cubicBezTo>
                  <a:pt x="14347" y="19326"/>
                  <a:pt x="14464" y="19291"/>
                  <a:pt x="14569" y="19213"/>
                </a:cubicBezTo>
                <a:lnTo>
                  <a:pt x="19098" y="15816"/>
                </a:lnTo>
                <a:cubicBezTo>
                  <a:pt x="19400" y="15590"/>
                  <a:pt x="19400" y="15134"/>
                  <a:pt x="19098" y="14910"/>
                </a:cubicBezTo>
                <a:lnTo>
                  <a:pt x="14569" y="11513"/>
                </a:lnTo>
                <a:cubicBezTo>
                  <a:pt x="14464" y="11434"/>
                  <a:pt x="14345" y="11398"/>
                  <a:pt x="14230" y="11398"/>
                </a:cubicBezTo>
                <a:cubicBezTo>
                  <a:pt x="13937" y="11398"/>
                  <a:pt x="13663" y="11630"/>
                  <a:pt x="13663" y="11966"/>
                </a:cubicBezTo>
                <a:lnTo>
                  <a:pt x="13663" y="13663"/>
                </a:lnTo>
                <a:lnTo>
                  <a:pt x="10795" y="13663"/>
                </a:lnTo>
                <a:cubicBezTo>
                  <a:pt x="9856" y="13663"/>
                  <a:pt x="9098" y="12902"/>
                  <a:pt x="9098" y="11966"/>
                </a:cubicBezTo>
                <a:lnTo>
                  <a:pt x="9098" y="7362"/>
                </a:lnTo>
                <a:cubicBezTo>
                  <a:pt x="9098" y="6423"/>
                  <a:pt x="9856" y="5662"/>
                  <a:pt x="10795" y="5662"/>
                </a:cubicBezTo>
                <a:lnTo>
                  <a:pt x="13663" y="5662"/>
                </a:lnTo>
                <a:lnTo>
                  <a:pt x="13663" y="7362"/>
                </a:lnTo>
                <a:cubicBezTo>
                  <a:pt x="13663" y="7576"/>
                  <a:pt x="13784" y="7769"/>
                  <a:pt x="13977" y="7866"/>
                </a:cubicBezTo>
                <a:cubicBezTo>
                  <a:pt x="14057" y="7906"/>
                  <a:pt x="14144" y="7926"/>
                  <a:pt x="14230" y="7926"/>
                </a:cubicBezTo>
                <a:cubicBezTo>
                  <a:pt x="14350" y="7926"/>
                  <a:pt x="14469" y="7888"/>
                  <a:pt x="14569" y="7815"/>
                </a:cubicBezTo>
                <a:lnTo>
                  <a:pt x="19098" y="4418"/>
                </a:lnTo>
                <a:cubicBezTo>
                  <a:pt x="19400" y="4191"/>
                  <a:pt x="19400" y="3735"/>
                  <a:pt x="19098" y="3512"/>
                </a:cubicBezTo>
                <a:lnTo>
                  <a:pt x="14569" y="115"/>
                </a:lnTo>
                <a:cubicBezTo>
                  <a:pt x="14464" y="36"/>
                  <a:pt x="14345" y="0"/>
                  <a:pt x="142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448" name="Google Shape;1448;p31"/>
          <p:cNvGrpSpPr/>
          <p:nvPr/>
        </p:nvGrpSpPr>
        <p:grpSpPr>
          <a:xfrm>
            <a:off x="883009" y="4028926"/>
            <a:ext cx="372933" cy="360798"/>
            <a:chOff x="3270550" y="832575"/>
            <a:chExt cx="499375" cy="483125"/>
          </a:xfrm>
        </p:grpSpPr>
        <p:sp>
          <p:nvSpPr>
            <p:cNvPr id="1449" name="Google Shape;1449;p31"/>
            <p:cNvSpPr/>
            <p:nvPr/>
          </p:nvSpPr>
          <p:spPr>
            <a:xfrm>
              <a:off x="3270550" y="865975"/>
              <a:ext cx="463725" cy="449725"/>
            </a:xfrm>
            <a:custGeom>
              <a:avLst/>
              <a:gdLst/>
              <a:ahLst/>
              <a:cxnLst/>
              <a:rect l="l" t="t" r="r" b="b"/>
              <a:pathLst>
                <a:path w="18549" h="17989" extrusionOk="0">
                  <a:moveTo>
                    <a:pt x="4823" y="1361"/>
                  </a:moveTo>
                  <a:lnTo>
                    <a:pt x="9177" y="8619"/>
                  </a:lnTo>
                  <a:cubicBezTo>
                    <a:pt x="9237" y="8716"/>
                    <a:pt x="9325" y="8794"/>
                    <a:pt x="9427" y="8843"/>
                  </a:cubicBezTo>
                  <a:lnTo>
                    <a:pt x="17136" y="12345"/>
                  </a:lnTo>
                  <a:cubicBezTo>
                    <a:pt x="15653" y="15102"/>
                    <a:pt x="12779" y="16856"/>
                    <a:pt x="9663" y="16856"/>
                  </a:cubicBezTo>
                  <a:cubicBezTo>
                    <a:pt x="4958" y="16856"/>
                    <a:pt x="1133" y="13031"/>
                    <a:pt x="1133" y="8326"/>
                  </a:cubicBezTo>
                  <a:cubicBezTo>
                    <a:pt x="1133" y="5573"/>
                    <a:pt x="2534" y="2952"/>
                    <a:pt x="4823" y="1361"/>
                  </a:cubicBezTo>
                  <a:close/>
                  <a:moveTo>
                    <a:pt x="5005" y="0"/>
                  </a:moveTo>
                  <a:cubicBezTo>
                    <a:pt x="4907" y="0"/>
                    <a:pt x="4807" y="26"/>
                    <a:pt x="4717" y="80"/>
                  </a:cubicBezTo>
                  <a:cubicBezTo>
                    <a:pt x="3313" y="926"/>
                    <a:pt x="2141" y="2106"/>
                    <a:pt x="1311" y="3516"/>
                  </a:cubicBezTo>
                  <a:cubicBezTo>
                    <a:pt x="453" y="4975"/>
                    <a:pt x="1" y="6636"/>
                    <a:pt x="1" y="8326"/>
                  </a:cubicBezTo>
                  <a:cubicBezTo>
                    <a:pt x="1" y="10896"/>
                    <a:pt x="1009" y="13321"/>
                    <a:pt x="2839" y="15150"/>
                  </a:cubicBezTo>
                  <a:cubicBezTo>
                    <a:pt x="4669" y="16980"/>
                    <a:pt x="7093" y="17989"/>
                    <a:pt x="9663" y="17989"/>
                  </a:cubicBezTo>
                  <a:cubicBezTo>
                    <a:pt x="13410" y="17989"/>
                    <a:pt x="16846" y="15757"/>
                    <a:pt x="18419" y="12306"/>
                  </a:cubicBezTo>
                  <a:cubicBezTo>
                    <a:pt x="18549" y="12022"/>
                    <a:pt x="18422" y="11687"/>
                    <a:pt x="18138" y="11557"/>
                  </a:cubicBezTo>
                  <a:lnTo>
                    <a:pt x="10058" y="7886"/>
                  </a:lnTo>
                  <a:lnTo>
                    <a:pt x="5493" y="277"/>
                  </a:lnTo>
                  <a:cubicBezTo>
                    <a:pt x="5387" y="99"/>
                    <a:pt x="5198" y="0"/>
                    <a:pt x="5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3562600" y="876075"/>
              <a:ext cx="207325" cy="241775"/>
            </a:xfrm>
            <a:custGeom>
              <a:avLst/>
              <a:gdLst/>
              <a:ahLst/>
              <a:cxnLst/>
              <a:rect l="l" t="t" r="r" b="b"/>
              <a:pathLst>
                <a:path w="8293" h="9671" extrusionOk="0">
                  <a:moveTo>
                    <a:pt x="4204" y="1437"/>
                  </a:moveTo>
                  <a:cubicBezTo>
                    <a:pt x="5680" y="2826"/>
                    <a:pt x="6517" y="4764"/>
                    <a:pt x="6511" y="6790"/>
                  </a:cubicBezTo>
                  <a:cubicBezTo>
                    <a:pt x="6511" y="7300"/>
                    <a:pt x="6459" y="7811"/>
                    <a:pt x="6354" y="8309"/>
                  </a:cubicBezTo>
                  <a:lnTo>
                    <a:pt x="1468" y="6090"/>
                  </a:lnTo>
                  <a:lnTo>
                    <a:pt x="4204" y="1437"/>
                  </a:lnTo>
                  <a:close/>
                  <a:moveTo>
                    <a:pt x="4060" y="1"/>
                  </a:moveTo>
                  <a:cubicBezTo>
                    <a:pt x="3867" y="1"/>
                    <a:pt x="3677" y="99"/>
                    <a:pt x="3570" y="280"/>
                  </a:cubicBezTo>
                  <a:lnTo>
                    <a:pt x="173" y="6056"/>
                  </a:lnTo>
                  <a:cubicBezTo>
                    <a:pt x="1" y="6346"/>
                    <a:pt x="119" y="6721"/>
                    <a:pt x="427" y="6860"/>
                  </a:cubicBezTo>
                  <a:lnTo>
                    <a:pt x="6499" y="9622"/>
                  </a:lnTo>
                  <a:cubicBezTo>
                    <a:pt x="6574" y="9656"/>
                    <a:pt x="6653" y="9671"/>
                    <a:pt x="6734" y="9671"/>
                  </a:cubicBezTo>
                  <a:cubicBezTo>
                    <a:pt x="6982" y="9671"/>
                    <a:pt x="7202" y="9508"/>
                    <a:pt x="7275" y="9269"/>
                  </a:cubicBezTo>
                  <a:cubicBezTo>
                    <a:pt x="8292" y="5921"/>
                    <a:pt x="7157" y="2291"/>
                    <a:pt x="4409" y="123"/>
                  </a:cubicBezTo>
                  <a:cubicBezTo>
                    <a:pt x="4305" y="40"/>
                    <a:pt x="4182" y="1"/>
                    <a:pt x="4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3443500" y="832575"/>
              <a:ext cx="187300" cy="173625"/>
            </a:xfrm>
            <a:custGeom>
              <a:avLst/>
              <a:gdLst/>
              <a:ahLst/>
              <a:cxnLst/>
              <a:rect l="l" t="t" r="r" b="b"/>
              <a:pathLst>
                <a:path w="7492" h="6945" extrusionOk="0">
                  <a:moveTo>
                    <a:pt x="3877" y="1133"/>
                  </a:moveTo>
                  <a:cubicBezTo>
                    <a:pt x="4588" y="1133"/>
                    <a:pt x="5300" y="1235"/>
                    <a:pt x="5991" y="1440"/>
                  </a:cubicBezTo>
                  <a:lnTo>
                    <a:pt x="3735" y="5269"/>
                  </a:lnTo>
                  <a:lnTo>
                    <a:pt x="1492" y="1528"/>
                  </a:lnTo>
                  <a:cubicBezTo>
                    <a:pt x="2264" y="1265"/>
                    <a:pt x="3070" y="1133"/>
                    <a:pt x="3877" y="1133"/>
                  </a:cubicBezTo>
                  <a:close/>
                  <a:moveTo>
                    <a:pt x="3877" y="0"/>
                  </a:moveTo>
                  <a:cubicBezTo>
                    <a:pt x="2702" y="0"/>
                    <a:pt x="1528" y="243"/>
                    <a:pt x="432" y="728"/>
                  </a:cubicBezTo>
                  <a:cubicBezTo>
                    <a:pt x="121" y="867"/>
                    <a:pt x="0" y="1244"/>
                    <a:pt x="175" y="1537"/>
                  </a:cubicBezTo>
                  <a:lnTo>
                    <a:pt x="3255" y="6670"/>
                  </a:lnTo>
                  <a:cubicBezTo>
                    <a:pt x="3358" y="6839"/>
                    <a:pt x="3542" y="6945"/>
                    <a:pt x="3741" y="6945"/>
                  </a:cubicBezTo>
                  <a:lnTo>
                    <a:pt x="3744" y="6945"/>
                  </a:lnTo>
                  <a:cubicBezTo>
                    <a:pt x="3943" y="6945"/>
                    <a:pt x="4128" y="6839"/>
                    <a:pt x="4230" y="6667"/>
                  </a:cubicBezTo>
                  <a:lnTo>
                    <a:pt x="7313" y="1419"/>
                  </a:lnTo>
                  <a:cubicBezTo>
                    <a:pt x="7491" y="1120"/>
                    <a:pt x="7358" y="737"/>
                    <a:pt x="7038" y="607"/>
                  </a:cubicBezTo>
                  <a:cubicBezTo>
                    <a:pt x="6023" y="202"/>
                    <a:pt x="4950" y="0"/>
                    <a:pt x="3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52" name="Google Shape;1452;p31"/>
          <p:cNvSpPr/>
          <p:nvPr/>
        </p:nvSpPr>
        <p:spPr>
          <a:xfrm>
            <a:off x="887294" y="2402531"/>
            <a:ext cx="364364" cy="36081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453" name="Google Shape;1453;p31"/>
          <p:cNvSpPr txBox="1">
            <a:spLocks noGrp="1"/>
          </p:cNvSpPr>
          <p:nvPr>
            <p:ph type="title" idx="6"/>
          </p:nvPr>
        </p:nvSpPr>
        <p:spPr>
          <a:xfrm>
            <a:off x="722376" y="3248250"/>
            <a:ext cx="6942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54" name="Google Shape;1454;p31"/>
          <p:cNvSpPr txBox="1">
            <a:spLocks noGrp="1"/>
          </p:cNvSpPr>
          <p:nvPr>
            <p:ph type="subTitle" idx="7"/>
          </p:nvPr>
        </p:nvSpPr>
        <p:spPr>
          <a:xfrm>
            <a:off x="1663700" y="3364353"/>
            <a:ext cx="2664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METODOS EVALUADOS</a:t>
            </a:r>
            <a:endParaRPr sz="1800" dirty="0"/>
          </a:p>
        </p:txBody>
      </p:sp>
      <p:sp>
        <p:nvSpPr>
          <p:cNvPr id="1455" name="Google Shape;1455;p31"/>
          <p:cNvSpPr txBox="1">
            <a:spLocks noGrp="1"/>
          </p:cNvSpPr>
          <p:nvPr>
            <p:ph type="subTitle" idx="8"/>
          </p:nvPr>
        </p:nvSpPr>
        <p:spPr>
          <a:xfrm>
            <a:off x="1663700" y="3764600"/>
            <a:ext cx="26640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Analisis de los metodos usados para resolver el problema</a:t>
            </a:r>
            <a:endParaRPr dirty="0"/>
          </a:p>
        </p:txBody>
      </p:sp>
      <p:sp>
        <p:nvSpPr>
          <p:cNvPr id="1456" name="Google Shape;1456;p31"/>
          <p:cNvSpPr txBox="1">
            <a:spLocks noGrp="1"/>
          </p:cNvSpPr>
          <p:nvPr>
            <p:ph type="title" idx="3"/>
          </p:nvPr>
        </p:nvSpPr>
        <p:spPr>
          <a:xfrm>
            <a:off x="4642472" y="1621875"/>
            <a:ext cx="6942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57" name="Google Shape;1457;p31"/>
          <p:cNvSpPr txBox="1">
            <a:spLocks noGrp="1"/>
          </p:cNvSpPr>
          <p:nvPr>
            <p:ph type="title" idx="13"/>
          </p:nvPr>
        </p:nvSpPr>
        <p:spPr>
          <a:xfrm>
            <a:off x="4642472" y="3248250"/>
            <a:ext cx="6942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58" name="Google Shape;1458;p31"/>
          <p:cNvSpPr txBox="1">
            <a:spLocks noGrp="1"/>
          </p:cNvSpPr>
          <p:nvPr>
            <p:ph type="subTitle" idx="4"/>
          </p:nvPr>
        </p:nvSpPr>
        <p:spPr>
          <a:xfrm>
            <a:off x="5583793" y="1738725"/>
            <a:ext cx="2664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DATOS Y PROCESAMIENTO</a:t>
            </a:r>
            <a:endParaRPr sz="1400" dirty="0"/>
          </a:p>
        </p:txBody>
      </p:sp>
      <p:sp>
        <p:nvSpPr>
          <p:cNvPr id="1459" name="Google Shape;1459;p31"/>
          <p:cNvSpPr txBox="1">
            <a:spLocks noGrp="1"/>
          </p:cNvSpPr>
          <p:nvPr>
            <p:ph type="subTitle" idx="5"/>
          </p:nvPr>
        </p:nvSpPr>
        <p:spPr>
          <a:xfrm>
            <a:off x="5583793" y="2138971"/>
            <a:ext cx="26640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utilizado y metodo la transformacion de los datos</a:t>
            </a:r>
            <a:endParaRPr dirty="0"/>
          </a:p>
        </p:txBody>
      </p:sp>
      <p:grpSp>
        <p:nvGrpSpPr>
          <p:cNvPr id="1460" name="Google Shape;1460;p31"/>
          <p:cNvGrpSpPr/>
          <p:nvPr/>
        </p:nvGrpSpPr>
        <p:grpSpPr>
          <a:xfrm>
            <a:off x="7084261" y="581775"/>
            <a:ext cx="580994" cy="683788"/>
            <a:chOff x="7084261" y="581775"/>
            <a:chExt cx="580994" cy="683788"/>
          </a:xfrm>
        </p:grpSpPr>
        <p:sp>
          <p:nvSpPr>
            <p:cNvPr id="1461" name="Google Shape;1461;p31"/>
            <p:cNvSpPr/>
            <p:nvPr/>
          </p:nvSpPr>
          <p:spPr>
            <a:xfrm>
              <a:off x="7084261" y="581775"/>
              <a:ext cx="398700" cy="3987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7160161" y="657675"/>
              <a:ext cx="246900" cy="246900"/>
            </a:xfrm>
            <a:prstGeom prst="noSmoking">
              <a:avLst>
                <a:gd name="adj" fmla="val 1875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7321756" y="789088"/>
              <a:ext cx="343500" cy="476475"/>
            </a:xfrm>
            <a:custGeom>
              <a:avLst/>
              <a:gdLst/>
              <a:ahLst/>
              <a:cxnLst/>
              <a:rect l="l" t="t" r="r" b="b"/>
              <a:pathLst>
                <a:path w="13740" h="19059" extrusionOk="0">
                  <a:moveTo>
                    <a:pt x="0" y="0"/>
                  </a:moveTo>
                  <a:lnTo>
                    <a:pt x="1945" y="16414"/>
                  </a:lnTo>
                  <a:lnTo>
                    <a:pt x="5350" y="11885"/>
                  </a:lnTo>
                  <a:lnTo>
                    <a:pt x="9149" y="19058"/>
                  </a:lnTo>
                  <a:lnTo>
                    <a:pt x="12949" y="16444"/>
                  </a:lnTo>
                  <a:lnTo>
                    <a:pt x="7812" y="10213"/>
                  </a:lnTo>
                  <a:lnTo>
                    <a:pt x="13739" y="9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33"/>
          <p:cNvGrpSpPr/>
          <p:nvPr/>
        </p:nvGrpSpPr>
        <p:grpSpPr>
          <a:xfrm>
            <a:off x="1126517" y="1483050"/>
            <a:ext cx="6890965" cy="2177374"/>
            <a:chOff x="494881" y="1057250"/>
            <a:chExt cx="6890965" cy="2177374"/>
          </a:xfrm>
        </p:grpSpPr>
        <p:sp>
          <p:nvSpPr>
            <p:cNvPr id="1515" name="Google Shape;1515;p33"/>
            <p:cNvSpPr/>
            <p:nvPr/>
          </p:nvSpPr>
          <p:spPr>
            <a:xfrm>
              <a:off x="495026" y="1057250"/>
              <a:ext cx="6890820" cy="2177374"/>
            </a:xfrm>
            <a:custGeom>
              <a:avLst/>
              <a:gdLst/>
              <a:ahLst/>
              <a:cxnLst/>
              <a:rect l="l" t="t" r="r" b="b"/>
              <a:pathLst>
                <a:path w="99972" h="49424" extrusionOk="0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3"/>
            <p:cNvSpPr/>
            <p:nvPr/>
          </p:nvSpPr>
          <p:spPr>
            <a:xfrm flipH="1">
              <a:off x="494881" y="1057250"/>
              <a:ext cx="6890820" cy="270554"/>
            </a:xfrm>
            <a:custGeom>
              <a:avLst/>
              <a:gdLst/>
              <a:ahLst/>
              <a:cxnLst/>
              <a:rect l="l" t="t" r="r" b="b"/>
              <a:pathLst>
                <a:path w="99972" h="9029" extrusionOk="0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7" name="Google Shape;1517;p33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1518" name="Google Shape;1518;p33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1519" name="Google Shape;1519;p33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33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fill="none" extrusionOk="0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3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fill="none" extrusionOk="0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2" name="Google Shape;1522;p33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1523" name="Google Shape;1523;p33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33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fill="none" extrusionOk="0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5" name="Google Shape;1525;p33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1526" name="Google Shape;1526;p33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33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28" name="Google Shape;1528;p33"/>
          <p:cNvSpPr/>
          <p:nvPr/>
        </p:nvSpPr>
        <p:spPr>
          <a:xfrm flipH="1">
            <a:off x="874788" y="2054579"/>
            <a:ext cx="1313100" cy="13131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33"/>
          <p:cNvSpPr txBox="1">
            <a:spLocks noGrp="1"/>
          </p:cNvSpPr>
          <p:nvPr>
            <p:ph type="title"/>
          </p:nvPr>
        </p:nvSpPr>
        <p:spPr>
          <a:xfrm>
            <a:off x="2349850" y="2011350"/>
            <a:ext cx="55152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1530" name="Google Shape;1530;p33"/>
          <p:cNvSpPr txBox="1">
            <a:spLocks noGrp="1"/>
          </p:cNvSpPr>
          <p:nvPr>
            <p:ph type="title" idx="2"/>
          </p:nvPr>
        </p:nvSpPr>
        <p:spPr>
          <a:xfrm>
            <a:off x="874788" y="2247779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34"/>
          <p:cNvGrpSpPr/>
          <p:nvPr/>
        </p:nvGrpSpPr>
        <p:grpSpPr>
          <a:xfrm>
            <a:off x="736510" y="1573925"/>
            <a:ext cx="3503799" cy="3020635"/>
            <a:chOff x="731797" y="1573925"/>
            <a:chExt cx="3503799" cy="3020635"/>
          </a:xfrm>
        </p:grpSpPr>
        <p:grpSp>
          <p:nvGrpSpPr>
            <p:cNvPr id="1537" name="Google Shape;1537;p34"/>
            <p:cNvGrpSpPr/>
            <p:nvPr/>
          </p:nvGrpSpPr>
          <p:grpSpPr>
            <a:xfrm>
              <a:off x="798572" y="1650125"/>
              <a:ext cx="3437024" cy="2944435"/>
              <a:chOff x="494802" y="1057250"/>
              <a:chExt cx="3437024" cy="2944435"/>
            </a:xfrm>
          </p:grpSpPr>
          <p:sp>
            <p:nvSpPr>
              <p:cNvPr id="1538" name="Google Shape;1538;p34"/>
              <p:cNvSpPr/>
              <p:nvPr/>
            </p:nvSpPr>
            <p:spPr>
              <a:xfrm>
                <a:off x="495039" y="1057250"/>
                <a:ext cx="3436787" cy="2944435"/>
              </a:xfrm>
              <a:custGeom>
                <a:avLst/>
                <a:gdLst/>
                <a:ahLst/>
                <a:cxnLst/>
                <a:rect l="l" t="t" r="r" b="b"/>
                <a:pathLst>
                  <a:path w="99972" h="49424" extrusionOk="0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4"/>
              <p:cNvSpPr/>
              <p:nvPr/>
            </p:nvSpPr>
            <p:spPr>
              <a:xfrm flipH="1">
                <a:off x="494802" y="1057250"/>
                <a:ext cx="3436787" cy="270554"/>
              </a:xfrm>
              <a:custGeom>
                <a:avLst/>
                <a:gdLst/>
                <a:ahLst/>
                <a:cxnLst/>
                <a:rect l="l" t="t" r="r" b="b"/>
                <a:pathLst>
                  <a:path w="99972" h="9029" extrusionOk="0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40" name="Google Shape;1540;p34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1541" name="Google Shape;1541;p34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1542" name="Google Shape;1542;p34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3" name="Google Shape;1543;p34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4" name="Google Shape;1544;p34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45" name="Google Shape;1545;p34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1546" name="Google Shape;1546;p34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7" name="Google Shape;1547;p34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48" name="Google Shape;1548;p34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1549" name="Google Shape;1549;p34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0" name="Google Shape;1550;p34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551" name="Google Shape;1551;p34"/>
            <p:cNvGrpSpPr/>
            <p:nvPr/>
          </p:nvGrpSpPr>
          <p:grpSpPr>
            <a:xfrm>
              <a:off x="731797" y="1573925"/>
              <a:ext cx="3437024" cy="2944435"/>
              <a:chOff x="494802" y="1057250"/>
              <a:chExt cx="3437024" cy="2944435"/>
            </a:xfrm>
          </p:grpSpPr>
          <p:sp>
            <p:nvSpPr>
              <p:cNvPr id="1552" name="Google Shape;1552;p34"/>
              <p:cNvSpPr/>
              <p:nvPr/>
            </p:nvSpPr>
            <p:spPr>
              <a:xfrm>
                <a:off x="495039" y="1057250"/>
                <a:ext cx="3436787" cy="2944435"/>
              </a:xfrm>
              <a:custGeom>
                <a:avLst/>
                <a:gdLst/>
                <a:ahLst/>
                <a:cxnLst/>
                <a:rect l="l" t="t" r="r" b="b"/>
                <a:pathLst>
                  <a:path w="99972" h="49424" extrusionOk="0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 flipH="1">
                <a:off x="494802" y="1057250"/>
                <a:ext cx="3436787" cy="270554"/>
              </a:xfrm>
              <a:custGeom>
                <a:avLst/>
                <a:gdLst/>
                <a:ahLst/>
                <a:cxnLst/>
                <a:rect l="l" t="t" r="r" b="b"/>
                <a:pathLst>
                  <a:path w="99972" h="9029" extrusionOk="0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54" name="Google Shape;1554;p34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1555" name="Google Shape;1555;p34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1556" name="Google Shape;1556;p34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7" name="Google Shape;1557;p34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8" name="Google Shape;1558;p34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9" name="Google Shape;1559;p34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1560" name="Google Shape;1560;p34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1" name="Google Shape;1561;p34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2" name="Google Shape;1562;p34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1563" name="Google Shape;1563;p34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4" name="Google Shape;1564;p34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565" name="Google Shape;1565;p34"/>
          <p:cNvGrpSpPr/>
          <p:nvPr/>
        </p:nvGrpSpPr>
        <p:grpSpPr>
          <a:xfrm>
            <a:off x="4903516" y="1573925"/>
            <a:ext cx="3503974" cy="3020635"/>
            <a:chOff x="4898804" y="1573925"/>
            <a:chExt cx="3503974" cy="3020635"/>
          </a:xfrm>
        </p:grpSpPr>
        <p:grpSp>
          <p:nvGrpSpPr>
            <p:cNvPr id="1566" name="Google Shape;1566;p34"/>
            <p:cNvGrpSpPr/>
            <p:nvPr/>
          </p:nvGrpSpPr>
          <p:grpSpPr>
            <a:xfrm>
              <a:off x="4965579" y="1650125"/>
              <a:ext cx="3437199" cy="2944435"/>
              <a:chOff x="494877" y="1057250"/>
              <a:chExt cx="3437199" cy="2944435"/>
            </a:xfrm>
          </p:grpSpPr>
          <p:sp>
            <p:nvSpPr>
              <p:cNvPr id="1567" name="Google Shape;1567;p34"/>
              <p:cNvSpPr/>
              <p:nvPr/>
            </p:nvSpPr>
            <p:spPr>
              <a:xfrm>
                <a:off x="495039" y="1057250"/>
                <a:ext cx="3437037" cy="2944435"/>
              </a:xfrm>
              <a:custGeom>
                <a:avLst/>
                <a:gdLst/>
                <a:ahLst/>
                <a:cxnLst/>
                <a:rect l="l" t="t" r="r" b="b"/>
                <a:pathLst>
                  <a:path w="99972" h="49424" extrusionOk="0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 flipH="1">
                <a:off x="494877" y="1057250"/>
                <a:ext cx="3437037" cy="270554"/>
              </a:xfrm>
              <a:custGeom>
                <a:avLst/>
                <a:gdLst/>
                <a:ahLst/>
                <a:cxnLst/>
                <a:rect l="l" t="t" r="r" b="b"/>
                <a:pathLst>
                  <a:path w="99972" h="9029" extrusionOk="0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9" name="Google Shape;1569;p34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1570" name="Google Shape;1570;p34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1571" name="Google Shape;1571;p34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2" name="Google Shape;1572;p34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3" name="Google Shape;1573;p34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4" name="Google Shape;1574;p34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1575" name="Google Shape;1575;p34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6" name="Google Shape;1576;p34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7" name="Google Shape;1577;p34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1578" name="Google Shape;1578;p34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9" name="Google Shape;1579;p34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580" name="Google Shape;1580;p34"/>
            <p:cNvGrpSpPr/>
            <p:nvPr/>
          </p:nvGrpSpPr>
          <p:grpSpPr>
            <a:xfrm>
              <a:off x="4898804" y="1573925"/>
              <a:ext cx="3437199" cy="2944435"/>
              <a:chOff x="494877" y="1057250"/>
              <a:chExt cx="3437199" cy="2944435"/>
            </a:xfrm>
          </p:grpSpPr>
          <p:sp>
            <p:nvSpPr>
              <p:cNvPr id="1581" name="Google Shape;1581;p34"/>
              <p:cNvSpPr/>
              <p:nvPr/>
            </p:nvSpPr>
            <p:spPr>
              <a:xfrm>
                <a:off x="495039" y="1057250"/>
                <a:ext cx="3437037" cy="2944435"/>
              </a:xfrm>
              <a:custGeom>
                <a:avLst/>
                <a:gdLst/>
                <a:ahLst/>
                <a:cxnLst/>
                <a:rect l="l" t="t" r="r" b="b"/>
                <a:pathLst>
                  <a:path w="99972" h="49424" extrusionOk="0">
                    <a:moveTo>
                      <a:pt x="0" y="1"/>
                    </a:moveTo>
                    <a:lnTo>
                      <a:pt x="0" y="49424"/>
                    </a:lnTo>
                    <a:lnTo>
                      <a:pt x="99972" y="49424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4"/>
              <p:cNvSpPr/>
              <p:nvPr/>
            </p:nvSpPr>
            <p:spPr>
              <a:xfrm flipH="1">
                <a:off x="494877" y="1057250"/>
                <a:ext cx="3437037" cy="270554"/>
              </a:xfrm>
              <a:custGeom>
                <a:avLst/>
                <a:gdLst/>
                <a:ahLst/>
                <a:cxnLst/>
                <a:rect l="l" t="t" r="r" b="b"/>
                <a:pathLst>
                  <a:path w="99972" h="9029" extrusionOk="0">
                    <a:moveTo>
                      <a:pt x="0" y="1"/>
                    </a:moveTo>
                    <a:lnTo>
                      <a:pt x="0" y="9028"/>
                    </a:lnTo>
                    <a:lnTo>
                      <a:pt x="99972" y="9028"/>
                    </a:lnTo>
                    <a:lnTo>
                      <a:pt x="9997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83" name="Google Shape;1583;p34"/>
              <p:cNvGrpSpPr/>
              <p:nvPr/>
            </p:nvGrpSpPr>
            <p:grpSpPr>
              <a:xfrm flipH="1">
                <a:off x="559172" y="1122848"/>
                <a:ext cx="560767" cy="139276"/>
                <a:chOff x="4771000" y="1122848"/>
                <a:chExt cx="560767" cy="139276"/>
              </a:xfrm>
            </p:grpSpPr>
            <p:grpSp>
              <p:nvGrpSpPr>
                <p:cNvPr id="1584" name="Google Shape;1584;p34"/>
                <p:cNvGrpSpPr/>
                <p:nvPr/>
              </p:nvGrpSpPr>
              <p:grpSpPr>
                <a:xfrm>
                  <a:off x="5192567" y="1122848"/>
                  <a:ext cx="139200" cy="139200"/>
                  <a:chOff x="5192567" y="1122848"/>
                  <a:chExt cx="139200" cy="139200"/>
                </a:xfrm>
              </p:grpSpPr>
              <p:sp>
                <p:nvSpPr>
                  <p:cNvPr id="1585" name="Google Shape;1585;p34"/>
                  <p:cNvSpPr/>
                  <p:nvPr/>
                </p:nvSpPr>
                <p:spPr>
                  <a:xfrm>
                    <a:off x="5192567" y="1122848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6" name="Google Shape;1586;p34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7" name="Google Shape;1587;p34"/>
                  <p:cNvSpPr/>
                  <p:nvPr/>
                </p:nvSpPr>
                <p:spPr>
                  <a:xfrm rot="5400000">
                    <a:off x="5234842" y="1164441"/>
                    <a:ext cx="54682" cy="54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" y="0"/>
                        </a:moveTo>
                        <a:lnTo>
                          <a:pt x="1824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88" name="Google Shape;1588;p34"/>
                <p:cNvGrpSpPr/>
                <p:nvPr/>
              </p:nvGrpSpPr>
              <p:grpSpPr>
                <a:xfrm>
                  <a:off x="4771000" y="1122849"/>
                  <a:ext cx="139200" cy="139200"/>
                  <a:chOff x="5192500" y="1122925"/>
                  <a:chExt cx="139200" cy="139200"/>
                </a:xfrm>
              </p:grpSpPr>
              <p:sp>
                <p:nvSpPr>
                  <p:cNvPr id="1589" name="Google Shape;1589;p34"/>
                  <p:cNvSpPr/>
                  <p:nvPr/>
                </p:nvSpPr>
                <p:spPr>
                  <a:xfrm>
                    <a:off x="5192500" y="1122925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0" name="Google Shape;1590;p34"/>
                  <p:cNvSpPr/>
                  <p:nvPr/>
                </p:nvSpPr>
                <p:spPr>
                  <a:xfrm rot="2700000">
                    <a:off x="5234299" y="1164701"/>
                    <a:ext cx="54684" cy="546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25" h="1825" fill="none" extrusionOk="0">
                        <a:moveTo>
                          <a:pt x="1824" y="0"/>
                        </a:moveTo>
                        <a:lnTo>
                          <a:pt x="1" y="182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91" name="Google Shape;1591;p34"/>
                <p:cNvGrpSpPr/>
                <p:nvPr/>
              </p:nvGrpSpPr>
              <p:grpSpPr>
                <a:xfrm>
                  <a:off x="4981783" y="1122924"/>
                  <a:ext cx="139200" cy="139200"/>
                  <a:chOff x="4981783" y="1122924"/>
                  <a:chExt cx="139200" cy="139200"/>
                </a:xfrm>
              </p:grpSpPr>
              <p:sp>
                <p:nvSpPr>
                  <p:cNvPr id="1592" name="Google Shape;1592;p34"/>
                  <p:cNvSpPr/>
                  <p:nvPr/>
                </p:nvSpPr>
                <p:spPr>
                  <a:xfrm>
                    <a:off x="4981783" y="1122924"/>
                    <a:ext cx="139200" cy="139200"/>
                  </a:xfrm>
                  <a:prstGeom prst="ellipse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3" name="Google Shape;1593;p34"/>
                  <p:cNvSpPr/>
                  <p:nvPr/>
                </p:nvSpPr>
                <p:spPr>
                  <a:xfrm>
                    <a:off x="5026333" y="1167474"/>
                    <a:ext cx="50100" cy="501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1595" name="Google Shape;1595;p34"/>
          <p:cNvSpPr txBox="1">
            <a:spLocks noGrp="1"/>
          </p:cNvSpPr>
          <p:nvPr>
            <p:ph type="subTitle" idx="2"/>
          </p:nvPr>
        </p:nvSpPr>
        <p:spPr>
          <a:xfrm>
            <a:off x="1241253" y="3149431"/>
            <a:ext cx="2427300" cy="9441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 numero de suicidios en los ultimos años ha aumentado de manera notoria</a:t>
            </a:r>
            <a:endParaRPr dirty="0"/>
          </a:p>
        </p:txBody>
      </p:sp>
      <p:sp>
        <p:nvSpPr>
          <p:cNvPr id="1597" name="Google Shape;1597;p34"/>
          <p:cNvSpPr txBox="1">
            <a:spLocks noGrp="1"/>
          </p:cNvSpPr>
          <p:nvPr>
            <p:ph type="subTitle" idx="4"/>
          </p:nvPr>
        </p:nvSpPr>
        <p:spPr>
          <a:xfrm>
            <a:off x="5475159" y="3149430"/>
            <a:ext cx="2427300" cy="1145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Usando metodos de Machine Learning sobre publicaciones en redes sociales poder notar estas tendencias</a:t>
            </a:r>
            <a:endParaRPr dirty="0"/>
          </a:p>
        </p:txBody>
      </p:sp>
      <p:sp>
        <p:nvSpPr>
          <p:cNvPr id="1598" name="Google Shape;1598;p34"/>
          <p:cNvSpPr/>
          <p:nvPr/>
        </p:nvSpPr>
        <p:spPr>
          <a:xfrm>
            <a:off x="1494018" y="2202192"/>
            <a:ext cx="2055319" cy="8073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9" name="Google Shape;1599;p34"/>
          <p:cNvSpPr/>
          <p:nvPr/>
        </p:nvSpPr>
        <p:spPr>
          <a:xfrm>
            <a:off x="5712163" y="2202192"/>
            <a:ext cx="1819742" cy="807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34"/>
          <p:cNvSpPr txBox="1">
            <a:spLocks noGrp="1"/>
          </p:cNvSpPr>
          <p:nvPr>
            <p:ph type="title"/>
          </p:nvPr>
        </p:nvSpPr>
        <p:spPr>
          <a:xfrm>
            <a:off x="617550" y="556400"/>
            <a:ext cx="6389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OBJETIVO DEL PROYECTO</a:t>
            </a:r>
            <a:endParaRPr dirty="0"/>
          </a:p>
        </p:txBody>
      </p:sp>
      <p:sp>
        <p:nvSpPr>
          <p:cNvPr id="1601" name="Google Shape;1601;p34"/>
          <p:cNvSpPr txBox="1">
            <a:spLocks noGrp="1"/>
          </p:cNvSpPr>
          <p:nvPr>
            <p:ph type="title" idx="5"/>
          </p:nvPr>
        </p:nvSpPr>
        <p:spPr>
          <a:xfrm>
            <a:off x="1488934" y="2342131"/>
            <a:ext cx="2055319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Problema</a:t>
            </a:r>
            <a:endParaRPr sz="2800" dirty="0"/>
          </a:p>
        </p:txBody>
      </p:sp>
      <p:sp>
        <p:nvSpPr>
          <p:cNvPr id="1602" name="Google Shape;1602;p34"/>
          <p:cNvSpPr txBox="1">
            <a:spLocks noGrp="1"/>
          </p:cNvSpPr>
          <p:nvPr>
            <p:ph type="title" idx="6"/>
          </p:nvPr>
        </p:nvSpPr>
        <p:spPr>
          <a:xfrm>
            <a:off x="5712163" y="2342131"/>
            <a:ext cx="1812105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Solución</a:t>
            </a:r>
            <a:endParaRPr sz="2800" dirty="0"/>
          </a:p>
        </p:txBody>
      </p:sp>
      <p:grpSp>
        <p:nvGrpSpPr>
          <p:cNvPr id="1603" name="Google Shape;1603;p34"/>
          <p:cNvGrpSpPr/>
          <p:nvPr/>
        </p:nvGrpSpPr>
        <p:grpSpPr>
          <a:xfrm>
            <a:off x="7007108" y="849000"/>
            <a:ext cx="1734261" cy="382450"/>
            <a:chOff x="7170195" y="4417350"/>
            <a:chExt cx="1734261" cy="382450"/>
          </a:xfrm>
        </p:grpSpPr>
        <p:sp>
          <p:nvSpPr>
            <p:cNvPr id="1604" name="Google Shape;1604;p34"/>
            <p:cNvSpPr/>
            <p:nvPr/>
          </p:nvSpPr>
          <p:spPr>
            <a:xfrm>
              <a:off x="7246321" y="4493550"/>
              <a:ext cx="1658135" cy="306250"/>
            </a:xfrm>
            <a:custGeom>
              <a:avLst/>
              <a:gdLst/>
              <a:ahLst/>
              <a:cxnLst/>
              <a:rect l="l" t="t" r="r" b="b"/>
              <a:pathLst>
                <a:path w="51431" h="12250" extrusionOk="0">
                  <a:moveTo>
                    <a:pt x="1" y="0"/>
                  </a:moveTo>
                  <a:lnTo>
                    <a:pt x="1" y="12250"/>
                  </a:lnTo>
                  <a:lnTo>
                    <a:pt x="51430" y="12250"/>
                  </a:lnTo>
                  <a:lnTo>
                    <a:pt x="5143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7170195" y="4417350"/>
              <a:ext cx="1658135" cy="306250"/>
            </a:xfrm>
            <a:custGeom>
              <a:avLst/>
              <a:gdLst/>
              <a:ahLst/>
              <a:cxnLst/>
              <a:rect l="l" t="t" r="r" b="b"/>
              <a:pathLst>
                <a:path w="51431" h="12250" extrusionOk="0">
                  <a:moveTo>
                    <a:pt x="1" y="0"/>
                  </a:moveTo>
                  <a:lnTo>
                    <a:pt x="1" y="12250"/>
                  </a:lnTo>
                  <a:lnTo>
                    <a:pt x="51430" y="12250"/>
                  </a:lnTo>
                  <a:lnTo>
                    <a:pt x="5143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6" name="Google Shape;1606;p34"/>
            <p:cNvGrpSpPr/>
            <p:nvPr/>
          </p:nvGrpSpPr>
          <p:grpSpPr>
            <a:xfrm flipH="1">
              <a:off x="7234397" y="4500798"/>
              <a:ext cx="560767" cy="139276"/>
              <a:chOff x="4771000" y="1122848"/>
              <a:chExt cx="560767" cy="139276"/>
            </a:xfrm>
          </p:grpSpPr>
          <p:grpSp>
            <p:nvGrpSpPr>
              <p:cNvPr id="1607" name="Google Shape;1607;p34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1608" name="Google Shape;1608;p34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9" name="Google Shape;1609;p34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fill="none" extrusionOk="0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34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fill="none" extrusionOk="0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1" name="Google Shape;1611;p34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1612" name="Google Shape;1612;p34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613;p34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fill="none" extrusionOk="0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4" name="Google Shape;1614;p34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1615" name="Google Shape;1615;p34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34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33"/>
          <p:cNvGrpSpPr/>
          <p:nvPr/>
        </p:nvGrpSpPr>
        <p:grpSpPr>
          <a:xfrm>
            <a:off x="1126517" y="1483050"/>
            <a:ext cx="6890965" cy="2177374"/>
            <a:chOff x="494881" y="1057250"/>
            <a:chExt cx="6890965" cy="2177374"/>
          </a:xfrm>
        </p:grpSpPr>
        <p:sp>
          <p:nvSpPr>
            <p:cNvPr id="1515" name="Google Shape;1515;p33"/>
            <p:cNvSpPr/>
            <p:nvPr/>
          </p:nvSpPr>
          <p:spPr>
            <a:xfrm>
              <a:off x="495026" y="1057250"/>
              <a:ext cx="6890820" cy="2177374"/>
            </a:xfrm>
            <a:custGeom>
              <a:avLst/>
              <a:gdLst/>
              <a:ahLst/>
              <a:cxnLst/>
              <a:rect l="l" t="t" r="r" b="b"/>
              <a:pathLst>
                <a:path w="99972" h="49424" extrusionOk="0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3"/>
            <p:cNvSpPr/>
            <p:nvPr/>
          </p:nvSpPr>
          <p:spPr>
            <a:xfrm flipH="1">
              <a:off x="494881" y="1057250"/>
              <a:ext cx="6890820" cy="270554"/>
            </a:xfrm>
            <a:custGeom>
              <a:avLst/>
              <a:gdLst/>
              <a:ahLst/>
              <a:cxnLst/>
              <a:rect l="l" t="t" r="r" b="b"/>
              <a:pathLst>
                <a:path w="99972" h="9029" extrusionOk="0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7" name="Google Shape;1517;p33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1518" name="Google Shape;1518;p33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1519" name="Google Shape;1519;p33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33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fill="none" extrusionOk="0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3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fill="none" extrusionOk="0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2" name="Google Shape;1522;p33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1523" name="Google Shape;1523;p33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33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fill="none" extrusionOk="0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5" name="Google Shape;1525;p33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1526" name="Google Shape;1526;p33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33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28" name="Google Shape;1528;p33"/>
          <p:cNvSpPr/>
          <p:nvPr/>
        </p:nvSpPr>
        <p:spPr>
          <a:xfrm flipH="1">
            <a:off x="874788" y="2054579"/>
            <a:ext cx="1313100" cy="13131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33"/>
          <p:cNvSpPr txBox="1">
            <a:spLocks noGrp="1"/>
          </p:cNvSpPr>
          <p:nvPr>
            <p:ph type="title"/>
          </p:nvPr>
        </p:nvSpPr>
        <p:spPr>
          <a:xfrm>
            <a:off x="2349850" y="2011350"/>
            <a:ext cx="55152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DATOS Y PROCESAMIENTO</a:t>
            </a:r>
          </a:p>
        </p:txBody>
      </p:sp>
      <p:sp>
        <p:nvSpPr>
          <p:cNvPr id="1530" name="Google Shape;1530;p33"/>
          <p:cNvSpPr txBox="1">
            <a:spLocks noGrp="1"/>
          </p:cNvSpPr>
          <p:nvPr>
            <p:ph type="title" idx="2"/>
          </p:nvPr>
        </p:nvSpPr>
        <p:spPr>
          <a:xfrm>
            <a:off x="874788" y="2247779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083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3" name="Google Shape;2093;p46"/>
          <p:cNvGrpSpPr/>
          <p:nvPr/>
        </p:nvGrpSpPr>
        <p:grpSpPr>
          <a:xfrm>
            <a:off x="5210875" y="1495625"/>
            <a:ext cx="3210600" cy="1506300"/>
            <a:chOff x="5210875" y="1495625"/>
            <a:chExt cx="3210600" cy="1506300"/>
          </a:xfrm>
        </p:grpSpPr>
        <p:sp>
          <p:nvSpPr>
            <p:cNvPr id="2094" name="Google Shape;2094;p46"/>
            <p:cNvSpPr/>
            <p:nvPr/>
          </p:nvSpPr>
          <p:spPr>
            <a:xfrm>
              <a:off x="5210875" y="1495625"/>
              <a:ext cx="3210600" cy="15063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6"/>
            <p:cNvGrpSpPr/>
            <p:nvPr/>
          </p:nvGrpSpPr>
          <p:grpSpPr>
            <a:xfrm>
              <a:off x="8218098" y="1561187"/>
              <a:ext cx="139356" cy="139356"/>
              <a:chOff x="3300229" y="786025"/>
              <a:chExt cx="116275" cy="116275"/>
            </a:xfrm>
          </p:grpSpPr>
          <p:sp>
            <p:nvSpPr>
              <p:cNvPr id="2096" name="Google Shape;2096;p46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4651" h="4651" extrusionOk="0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6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fill="none" extrusionOk="0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6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fill="none" extrusionOk="0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9" name="Google Shape;2099;p46"/>
          <p:cNvSpPr/>
          <p:nvPr/>
        </p:nvSpPr>
        <p:spPr>
          <a:xfrm>
            <a:off x="5410375" y="1695125"/>
            <a:ext cx="1091100" cy="11073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46"/>
          <p:cNvSpPr/>
          <p:nvPr/>
        </p:nvSpPr>
        <p:spPr>
          <a:xfrm>
            <a:off x="722375" y="1495625"/>
            <a:ext cx="4391400" cy="3113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1" name="Google Shape;2101;p46"/>
          <p:cNvSpPr txBox="1">
            <a:spLocks noGrp="1"/>
          </p:cNvSpPr>
          <p:nvPr>
            <p:ph type="title"/>
          </p:nvPr>
        </p:nvSpPr>
        <p:spPr>
          <a:xfrm>
            <a:off x="617550" y="556400"/>
            <a:ext cx="58839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PRIMERA APROXIMACION</a:t>
            </a:r>
            <a:endParaRPr dirty="0"/>
          </a:p>
        </p:txBody>
      </p:sp>
      <p:sp>
        <p:nvSpPr>
          <p:cNvPr id="2103" name="Google Shape;2103;p46"/>
          <p:cNvSpPr txBox="1">
            <a:spLocks noGrp="1"/>
          </p:cNvSpPr>
          <p:nvPr>
            <p:ph type="subTitle" idx="4294967295"/>
          </p:nvPr>
        </p:nvSpPr>
        <p:spPr>
          <a:xfrm>
            <a:off x="1275345" y="2495225"/>
            <a:ext cx="3296655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 añade la longitud de las frases como caracteristica y se remueven el 10% de las frases mas largas</a:t>
            </a:r>
            <a:endParaRPr dirty="0"/>
          </a:p>
        </p:txBody>
      </p:sp>
      <p:sp>
        <p:nvSpPr>
          <p:cNvPr id="2106" name="Google Shape;2106;p46"/>
          <p:cNvSpPr/>
          <p:nvPr/>
        </p:nvSpPr>
        <p:spPr>
          <a:xfrm>
            <a:off x="1272556" y="1815013"/>
            <a:ext cx="3285460" cy="506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7" name="Google Shape;2107;p46"/>
          <p:cNvSpPr txBox="1">
            <a:spLocks noGrp="1"/>
          </p:cNvSpPr>
          <p:nvPr>
            <p:ph type="subTitle" idx="4294967295"/>
          </p:nvPr>
        </p:nvSpPr>
        <p:spPr>
          <a:xfrm>
            <a:off x="2139484" y="1833073"/>
            <a:ext cx="1568375" cy="4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Space Grotesk"/>
                <a:ea typeface="Space Grotesk"/>
                <a:cs typeface="Space Grotesk"/>
                <a:sym typeface="Space Grotesk"/>
              </a:rPr>
              <a:t>LONGITUD</a:t>
            </a:r>
            <a:endParaRPr sz="2200" b="1" dirty="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108" name="Google Shape;2108;p46"/>
          <p:cNvSpPr txBox="1">
            <a:spLocks noGrp="1"/>
          </p:cNvSpPr>
          <p:nvPr>
            <p:ph type="subTitle" idx="4294967295"/>
          </p:nvPr>
        </p:nvSpPr>
        <p:spPr>
          <a:xfrm>
            <a:off x="1258034" y="3731545"/>
            <a:ext cx="3355124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 separan en una lista todas las palabras y se agrupan por frecuencia</a:t>
            </a:r>
            <a:endParaRPr dirty="0"/>
          </a:p>
        </p:txBody>
      </p:sp>
      <p:sp>
        <p:nvSpPr>
          <p:cNvPr id="2111" name="Google Shape;2111;p46"/>
          <p:cNvSpPr/>
          <p:nvPr/>
        </p:nvSpPr>
        <p:spPr>
          <a:xfrm>
            <a:off x="1275345" y="3228389"/>
            <a:ext cx="3320502" cy="506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2" name="Google Shape;2112;p46"/>
          <p:cNvSpPr txBox="1">
            <a:spLocks noGrp="1"/>
          </p:cNvSpPr>
          <p:nvPr>
            <p:ph type="subTitle" idx="4294967295"/>
          </p:nvPr>
        </p:nvSpPr>
        <p:spPr>
          <a:xfrm>
            <a:off x="1530851" y="3290301"/>
            <a:ext cx="2775072" cy="4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Space Grotesk"/>
                <a:ea typeface="Space Grotesk"/>
                <a:cs typeface="Space Grotesk"/>
                <a:sym typeface="Space Grotesk"/>
              </a:rPr>
              <a:t>FRECUENCIA</a:t>
            </a:r>
            <a:endParaRPr sz="2200" b="1" dirty="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113" name="Google Shape;2113;p46"/>
          <p:cNvSpPr txBox="1">
            <a:spLocks noGrp="1"/>
          </p:cNvSpPr>
          <p:nvPr>
            <p:ph type="subTitle" idx="4294967295"/>
          </p:nvPr>
        </p:nvSpPr>
        <p:spPr>
          <a:xfrm flipH="1">
            <a:off x="6557875" y="1630283"/>
            <a:ext cx="166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Space Grotesk"/>
                <a:ea typeface="Space Grotesk"/>
                <a:cs typeface="Space Grotesk"/>
                <a:sym typeface="Space Grotesk"/>
              </a:rPr>
              <a:t>LIMITES</a:t>
            </a:r>
            <a:endParaRPr sz="2200" b="1" dirty="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114" name="Google Shape;2114;p46"/>
          <p:cNvSpPr txBox="1">
            <a:spLocks noGrp="1"/>
          </p:cNvSpPr>
          <p:nvPr>
            <p:ph type="subTitle" idx="4294967295"/>
          </p:nvPr>
        </p:nvSpPr>
        <p:spPr>
          <a:xfrm flipH="1">
            <a:off x="6557875" y="2201950"/>
            <a:ext cx="16641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 eliminan las palabras mas y menos repetidas</a:t>
            </a:r>
            <a:endParaRPr sz="1600" dirty="0"/>
          </a:p>
        </p:txBody>
      </p:sp>
      <p:grpSp>
        <p:nvGrpSpPr>
          <p:cNvPr id="2116" name="Google Shape;2116;p46"/>
          <p:cNvGrpSpPr/>
          <p:nvPr/>
        </p:nvGrpSpPr>
        <p:grpSpPr>
          <a:xfrm>
            <a:off x="5210875" y="3102400"/>
            <a:ext cx="3210600" cy="1506300"/>
            <a:chOff x="5210875" y="1495625"/>
            <a:chExt cx="3210600" cy="1506300"/>
          </a:xfrm>
        </p:grpSpPr>
        <p:sp>
          <p:nvSpPr>
            <p:cNvPr id="2117" name="Google Shape;2117;p46"/>
            <p:cNvSpPr/>
            <p:nvPr/>
          </p:nvSpPr>
          <p:spPr>
            <a:xfrm>
              <a:off x="5210875" y="1495625"/>
              <a:ext cx="3210600" cy="15063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8" name="Google Shape;2118;p46"/>
            <p:cNvGrpSpPr/>
            <p:nvPr/>
          </p:nvGrpSpPr>
          <p:grpSpPr>
            <a:xfrm>
              <a:off x="8218098" y="1561187"/>
              <a:ext cx="139356" cy="139356"/>
              <a:chOff x="3300229" y="786025"/>
              <a:chExt cx="116275" cy="116275"/>
            </a:xfrm>
          </p:grpSpPr>
          <p:sp>
            <p:nvSpPr>
              <p:cNvPr id="2119" name="Google Shape;2119;p46"/>
              <p:cNvSpPr/>
              <p:nvPr/>
            </p:nvSpPr>
            <p:spPr>
              <a:xfrm>
                <a:off x="3300229" y="786025"/>
                <a:ext cx="116275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4651" h="4651" extrusionOk="0">
                    <a:moveTo>
                      <a:pt x="0" y="0"/>
                    </a:moveTo>
                    <a:lnTo>
                      <a:pt x="0" y="4651"/>
                    </a:lnTo>
                    <a:lnTo>
                      <a:pt x="4651" y="4651"/>
                    </a:lnTo>
                    <a:lnTo>
                      <a:pt x="4651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6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fill="none" extrusionOk="0">
                    <a:moveTo>
                      <a:pt x="1824" y="0"/>
                    </a:moveTo>
                    <a:lnTo>
                      <a:pt x="1" y="1824"/>
                    </a:ln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6"/>
              <p:cNvSpPr/>
              <p:nvPr/>
            </p:nvSpPr>
            <p:spPr>
              <a:xfrm>
                <a:off x="3335179" y="820975"/>
                <a:ext cx="45625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fill="none" extrusionOk="0">
                    <a:moveTo>
                      <a:pt x="1" y="0"/>
                    </a:moveTo>
                    <a:lnTo>
                      <a:pt x="1824" y="1824"/>
                    </a:ln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22" name="Google Shape;2122;p46"/>
          <p:cNvSpPr/>
          <p:nvPr/>
        </p:nvSpPr>
        <p:spPr>
          <a:xfrm>
            <a:off x="5410375" y="3301900"/>
            <a:ext cx="1091100" cy="11073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46"/>
          <p:cNvSpPr txBox="1">
            <a:spLocks noGrp="1"/>
          </p:cNvSpPr>
          <p:nvPr>
            <p:ph type="subTitle" idx="4294967295"/>
          </p:nvPr>
        </p:nvSpPr>
        <p:spPr>
          <a:xfrm flipH="1">
            <a:off x="6557875" y="3237058"/>
            <a:ext cx="166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Space Grotesk"/>
                <a:ea typeface="Space Grotesk"/>
                <a:cs typeface="Space Grotesk"/>
                <a:sym typeface="Space Grotesk"/>
              </a:rPr>
              <a:t>FINAL</a:t>
            </a:r>
            <a:endParaRPr sz="2200" b="1" dirty="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124" name="Google Shape;2124;p46"/>
          <p:cNvSpPr txBox="1">
            <a:spLocks noGrp="1"/>
          </p:cNvSpPr>
          <p:nvPr>
            <p:ph type="subTitle" idx="4294967295"/>
          </p:nvPr>
        </p:nvSpPr>
        <p:spPr>
          <a:xfrm flipH="1">
            <a:off x="6557875" y="3789712"/>
            <a:ext cx="16641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Se eliminan las palabras </a:t>
            </a:r>
            <a:r>
              <a:rPr lang="en" dirty="0"/>
              <a:t>menos usadas</a:t>
            </a:r>
            <a:endParaRPr sz="1600" dirty="0"/>
          </a:p>
        </p:txBody>
      </p:sp>
      <p:sp>
        <p:nvSpPr>
          <p:cNvPr id="2126" name="Google Shape;2126;p46"/>
          <p:cNvSpPr/>
          <p:nvPr/>
        </p:nvSpPr>
        <p:spPr>
          <a:xfrm>
            <a:off x="5778479" y="2023640"/>
            <a:ext cx="354527" cy="356620"/>
          </a:xfrm>
          <a:custGeom>
            <a:avLst/>
            <a:gdLst/>
            <a:ahLst/>
            <a:cxnLst/>
            <a:rect l="l" t="t" r="r" b="b"/>
            <a:pathLst>
              <a:path w="11689" h="11758" extrusionOk="0">
                <a:moveTo>
                  <a:pt x="8538" y="2747"/>
                </a:moveTo>
                <a:cubicBezTo>
                  <a:pt x="8727" y="2747"/>
                  <a:pt x="8853" y="2905"/>
                  <a:pt x="8853" y="3094"/>
                </a:cubicBezTo>
                <a:cubicBezTo>
                  <a:pt x="8885" y="3251"/>
                  <a:pt x="8727" y="3409"/>
                  <a:pt x="8538" y="3409"/>
                </a:cubicBezTo>
                <a:cubicBezTo>
                  <a:pt x="8444" y="3409"/>
                  <a:pt x="8381" y="3377"/>
                  <a:pt x="8286" y="3346"/>
                </a:cubicBezTo>
                <a:lnTo>
                  <a:pt x="8538" y="2747"/>
                </a:lnTo>
                <a:close/>
                <a:moveTo>
                  <a:pt x="3277" y="1581"/>
                </a:moveTo>
                <a:cubicBezTo>
                  <a:pt x="3844" y="1581"/>
                  <a:pt x="4316" y="2023"/>
                  <a:pt x="4316" y="2590"/>
                </a:cubicBezTo>
                <a:cubicBezTo>
                  <a:pt x="4316" y="3157"/>
                  <a:pt x="3844" y="3598"/>
                  <a:pt x="3277" y="3598"/>
                </a:cubicBezTo>
                <a:cubicBezTo>
                  <a:pt x="2741" y="3598"/>
                  <a:pt x="2269" y="3157"/>
                  <a:pt x="2269" y="2590"/>
                </a:cubicBezTo>
                <a:cubicBezTo>
                  <a:pt x="2269" y="1991"/>
                  <a:pt x="2741" y="1581"/>
                  <a:pt x="3277" y="1581"/>
                </a:cubicBezTo>
                <a:close/>
                <a:moveTo>
                  <a:pt x="9231" y="5457"/>
                </a:moveTo>
                <a:cubicBezTo>
                  <a:pt x="9672" y="5457"/>
                  <a:pt x="10050" y="5740"/>
                  <a:pt x="10208" y="6150"/>
                </a:cubicBezTo>
                <a:lnTo>
                  <a:pt x="8286" y="6150"/>
                </a:lnTo>
                <a:cubicBezTo>
                  <a:pt x="8412" y="5772"/>
                  <a:pt x="8759" y="5457"/>
                  <a:pt x="9231" y="5457"/>
                </a:cubicBezTo>
                <a:close/>
                <a:moveTo>
                  <a:pt x="10932" y="6843"/>
                </a:moveTo>
                <a:lnTo>
                  <a:pt x="10932" y="7504"/>
                </a:lnTo>
                <a:lnTo>
                  <a:pt x="5262" y="7504"/>
                </a:lnTo>
                <a:lnTo>
                  <a:pt x="5262" y="6843"/>
                </a:lnTo>
                <a:close/>
                <a:moveTo>
                  <a:pt x="3403" y="4291"/>
                </a:moveTo>
                <a:cubicBezTo>
                  <a:pt x="4064" y="4322"/>
                  <a:pt x="4631" y="4921"/>
                  <a:pt x="4631" y="5583"/>
                </a:cubicBezTo>
                <a:lnTo>
                  <a:pt x="4631" y="7725"/>
                </a:lnTo>
                <a:cubicBezTo>
                  <a:pt x="4348" y="7567"/>
                  <a:pt x="4033" y="7441"/>
                  <a:pt x="3686" y="7441"/>
                </a:cubicBezTo>
                <a:lnTo>
                  <a:pt x="3340" y="7441"/>
                </a:lnTo>
                <a:lnTo>
                  <a:pt x="3340" y="6402"/>
                </a:lnTo>
                <a:cubicBezTo>
                  <a:pt x="3340" y="6213"/>
                  <a:pt x="3182" y="6055"/>
                  <a:pt x="2962" y="6055"/>
                </a:cubicBezTo>
                <a:cubicBezTo>
                  <a:pt x="2773" y="6055"/>
                  <a:pt x="2615" y="6213"/>
                  <a:pt x="2615" y="6402"/>
                </a:cubicBezTo>
                <a:lnTo>
                  <a:pt x="2615" y="7788"/>
                </a:lnTo>
                <a:cubicBezTo>
                  <a:pt x="2615" y="7977"/>
                  <a:pt x="2773" y="8134"/>
                  <a:pt x="2962" y="8134"/>
                </a:cubicBezTo>
                <a:lnTo>
                  <a:pt x="3655" y="8134"/>
                </a:lnTo>
                <a:cubicBezTo>
                  <a:pt x="4064" y="8134"/>
                  <a:pt x="4474" y="8418"/>
                  <a:pt x="4600" y="8828"/>
                </a:cubicBezTo>
                <a:lnTo>
                  <a:pt x="1985" y="8828"/>
                </a:lnTo>
                <a:lnTo>
                  <a:pt x="1985" y="5583"/>
                </a:lnTo>
                <a:lnTo>
                  <a:pt x="2080" y="5583"/>
                </a:lnTo>
                <a:cubicBezTo>
                  <a:pt x="2080" y="5236"/>
                  <a:pt x="2237" y="4858"/>
                  <a:pt x="2458" y="4637"/>
                </a:cubicBezTo>
                <a:cubicBezTo>
                  <a:pt x="2741" y="4385"/>
                  <a:pt x="3056" y="4291"/>
                  <a:pt x="3403" y="4291"/>
                </a:cubicBezTo>
                <a:close/>
                <a:moveTo>
                  <a:pt x="1040" y="4795"/>
                </a:moveTo>
                <a:cubicBezTo>
                  <a:pt x="1229" y="4795"/>
                  <a:pt x="1418" y="4952"/>
                  <a:pt x="1418" y="5141"/>
                </a:cubicBezTo>
                <a:lnTo>
                  <a:pt x="1418" y="9174"/>
                </a:lnTo>
                <a:lnTo>
                  <a:pt x="1418" y="9300"/>
                </a:lnTo>
                <a:cubicBezTo>
                  <a:pt x="1449" y="9458"/>
                  <a:pt x="1575" y="9521"/>
                  <a:pt x="1733" y="9521"/>
                </a:cubicBezTo>
                <a:lnTo>
                  <a:pt x="5860" y="9521"/>
                </a:lnTo>
                <a:cubicBezTo>
                  <a:pt x="6049" y="9521"/>
                  <a:pt x="6175" y="9678"/>
                  <a:pt x="6175" y="9836"/>
                </a:cubicBezTo>
                <a:lnTo>
                  <a:pt x="6175" y="10938"/>
                </a:lnTo>
                <a:lnTo>
                  <a:pt x="693" y="10938"/>
                </a:lnTo>
                <a:lnTo>
                  <a:pt x="693" y="5141"/>
                </a:lnTo>
                <a:cubicBezTo>
                  <a:pt x="693" y="4952"/>
                  <a:pt x="851" y="4795"/>
                  <a:pt x="1040" y="4795"/>
                </a:cubicBezTo>
                <a:close/>
                <a:moveTo>
                  <a:pt x="7656" y="8197"/>
                </a:moveTo>
                <a:cubicBezTo>
                  <a:pt x="7971" y="8260"/>
                  <a:pt x="8254" y="8576"/>
                  <a:pt x="8254" y="8922"/>
                </a:cubicBezTo>
                <a:lnTo>
                  <a:pt x="8254" y="10938"/>
                </a:lnTo>
                <a:lnTo>
                  <a:pt x="6868" y="10938"/>
                </a:lnTo>
                <a:lnTo>
                  <a:pt x="6868" y="9836"/>
                </a:lnTo>
                <a:cubicBezTo>
                  <a:pt x="6868" y="9269"/>
                  <a:pt x="6396" y="8796"/>
                  <a:pt x="5860" y="8796"/>
                </a:cubicBezTo>
                <a:lnTo>
                  <a:pt x="5388" y="8796"/>
                </a:lnTo>
                <a:cubicBezTo>
                  <a:pt x="5356" y="8576"/>
                  <a:pt x="5230" y="8386"/>
                  <a:pt x="5104" y="8197"/>
                </a:cubicBezTo>
                <a:close/>
                <a:moveTo>
                  <a:pt x="9185" y="1"/>
                </a:moveTo>
                <a:cubicBezTo>
                  <a:pt x="9049" y="1"/>
                  <a:pt x="8908" y="88"/>
                  <a:pt x="8885" y="227"/>
                </a:cubicBezTo>
                <a:lnTo>
                  <a:pt x="6837" y="5078"/>
                </a:lnTo>
                <a:cubicBezTo>
                  <a:pt x="6774" y="5236"/>
                  <a:pt x="6837" y="5457"/>
                  <a:pt x="7026" y="5520"/>
                </a:cubicBezTo>
                <a:cubicBezTo>
                  <a:pt x="7089" y="5520"/>
                  <a:pt x="7120" y="5551"/>
                  <a:pt x="7152" y="5551"/>
                </a:cubicBezTo>
                <a:cubicBezTo>
                  <a:pt x="7278" y="5551"/>
                  <a:pt x="7435" y="5457"/>
                  <a:pt x="7467" y="5362"/>
                </a:cubicBezTo>
                <a:lnTo>
                  <a:pt x="8034" y="4039"/>
                </a:lnTo>
                <a:cubicBezTo>
                  <a:pt x="8191" y="4133"/>
                  <a:pt x="8349" y="4165"/>
                  <a:pt x="8538" y="4165"/>
                </a:cubicBezTo>
                <a:cubicBezTo>
                  <a:pt x="8664" y="4165"/>
                  <a:pt x="8759" y="4133"/>
                  <a:pt x="8885" y="4133"/>
                </a:cubicBezTo>
                <a:lnTo>
                  <a:pt x="8885" y="4921"/>
                </a:lnTo>
                <a:cubicBezTo>
                  <a:pt x="8223" y="5047"/>
                  <a:pt x="7719" y="5583"/>
                  <a:pt x="7561" y="6244"/>
                </a:cubicBezTo>
                <a:lnTo>
                  <a:pt x="5293" y="6244"/>
                </a:lnTo>
                <a:lnTo>
                  <a:pt x="5293" y="5709"/>
                </a:lnTo>
                <a:cubicBezTo>
                  <a:pt x="5293" y="4984"/>
                  <a:pt x="4915" y="4354"/>
                  <a:pt x="4348" y="4007"/>
                </a:cubicBezTo>
                <a:cubicBezTo>
                  <a:pt x="4757" y="3692"/>
                  <a:pt x="4978" y="3220"/>
                  <a:pt x="4978" y="2653"/>
                </a:cubicBezTo>
                <a:cubicBezTo>
                  <a:pt x="4978" y="1707"/>
                  <a:pt x="4253" y="983"/>
                  <a:pt x="3308" y="983"/>
                </a:cubicBezTo>
                <a:cubicBezTo>
                  <a:pt x="2363" y="983"/>
                  <a:pt x="1607" y="1707"/>
                  <a:pt x="1607" y="2653"/>
                </a:cubicBezTo>
                <a:cubicBezTo>
                  <a:pt x="1607" y="3220"/>
                  <a:pt x="1890" y="3724"/>
                  <a:pt x="2269" y="4039"/>
                </a:cubicBezTo>
                <a:cubicBezTo>
                  <a:pt x="2143" y="4133"/>
                  <a:pt x="2080" y="4196"/>
                  <a:pt x="1985" y="4291"/>
                </a:cubicBezTo>
                <a:cubicBezTo>
                  <a:pt x="1922" y="4354"/>
                  <a:pt x="1827" y="4448"/>
                  <a:pt x="1764" y="4543"/>
                </a:cubicBezTo>
                <a:cubicBezTo>
                  <a:pt x="1575" y="4354"/>
                  <a:pt x="1323" y="4228"/>
                  <a:pt x="1008" y="4228"/>
                </a:cubicBezTo>
                <a:cubicBezTo>
                  <a:pt x="473" y="4228"/>
                  <a:pt x="0" y="4700"/>
                  <a:pt x="0" y="5268"/>
                </a:cubicBezTo>
                <a:lnTo>
                  <a:pt x="0" y="11411"/>
                </a:lnTo>
                <a:cubicBezTo>
                  <a:pt x="0" y="11600"/>
                  <a:pt x="158" y="11758"/>
                  <a:pt x="347" y="11758"/>
                </a:cubicBezTo>
                <a:lnTo>
                  <a:pt x="8570" y="11758"/>
                </a:lnTo>
                <a:cubicBezTo>
                  <a:pt x="8759" y="11758"/>
                  <a:pt x="8916" y="11600"/>
                  <a:pt x="8916" y="11411"/>
                </a:cubicBezTo>
                <a:lnTo>
                  <a:pt x="8916" y="9048"/>
                </a:lnTo>
                <a:cubicBezTo>
                  <a:pt x="8916" y="8765"/>
                  <a:pt x="8853" y="8544"/>
                  <a:pt x="8727" y="8292"/>
                </a:cubicBezTo>
                <a:lnTo>
                  <a:pt x="11342" y="8292"/>
                </a:lnTo>
                <a:cubicBezTo>
                  <a:pt x="11531" y="8292"/>
                  <a:pt x="11689" y="8134"/>
                  <a:pt x="11689" y="7945"/>
                </a:cubicBezTo>
                <a:lnTo>
                  <a:pt x="11689" y="6559"/>
                </a:lnTo>
                <a:cubicBezTo>
                  <a:pt x="11689" y="6339"/>
                  <a:pt x="11531" y="6181"/>
                  <a:pt x="11310" y="6181"/>
                </a:cubicBezTo>
                <a:lnTo>
                  <a:pt x="10901" y="6181"/>
                </a:lnTo>
                <a:cubicBezTo>
                  <a:pt x="10775" y="5520"/>
                  <a:pt x="10239" y="4984"/>
                  <a:pt x="9546" y="4826"/>
                </a:cubicBezTo>
                <a:lnTo>
                  <a:pt x="9546" y="3094"/>
                </a:lnTo>
                <a:cubicBezTo>
                  <a:pt x="9546" y="2621"/>
                  <a:pt x="9231" y="2243"/>
                  <a:pt x="8790" y="2117"/>
                </a:cubicBezTo>
                <a:lnTo>
                  <a:pt x="9515" y="447"/>
                </a:lnTo>
                <a:cubicBezTo>
                  <a:pt x="9578" y="290"/>
                  <a:pt x="9515" y="69"/>
                  <a:pt x="9326" y="38"/>
                </a:cubicBezTo>
                <a:cubicBezTo>
                  <a:pt x="9283" y="12"/>
                  <a:pt x="9234" y="1"/>
                  <a:pt x="91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7" name="Google Shape;2127;p46"/>
          <p:cNvGrpSpPr/>
          <p:nvPr/>
        </p:nvGrpSpPr>
        <p:grpSpPr>
          <a:xfrm>
            <a:off x="5776568" y="3627361"/>
            <a:ext cx="356438" cy="353557"/>
            <a:chOff x="-31166825" y="1939525"/>
            <a:chExt cx="293800" cy="291425"/>
          </a:xfrm>
        </p:grpSpPr>
        <p:sp>
          <p:nvSpPr>
            <p:cNvPr id="2128" name="Google Shape;2128;p46"/>
            <p:cNvSpPr/>
            <p:nvPr/>
          </p:nvSpPr>
          <p:spPr>
            <a:xfrm>
              <a:off x="-31166825" y="1939525"/>
              <a:ext cx="224500" cy="291425"/>
            </a:xfrm>
            <a:custGeom>
              <a:avLst/>
              <a:gdLst/>
              <a:ahLst/>
              <a:cxnLst/>
              <a:rect l="l" t="t" r="r" b="b"/>
              <a:pathLst>
                <a:path w="8980" h="11657" extrusionOk="0">
                  <a:moveTo>
                    <a:pt x="5892" y="662"/>
                  </a:moveTo>
                  <a:cubicBezTo>
                    <a:pt x="6081" y="662"/>
                    <a:pt x="6239" y="819"/>
                    <a:pt x="6239" y="1040"/>
                  </a:cubicBezTo>
                  <a:lnTo>
                    <a:pt x="6239" y="1386"/>
                  </a:lnTo>
                  <a:lnTo>
                    <a:pt x="2805" y="1386"/>
                  </a:lnTo>
                  <a:lnTo>
                    <a:pt x="2805" y="1040"/>
                  </a:lnTo>
                  <a:cubicBezTo>
                    <a:pt x="2805" y="819"/>
                    <a:pt x="2962" y="662"/>
                    <a:pt x="3120" y="662"/>
                  </a:cubicBezTo>
                  <a:close/>
                  <a:moveTo>
                    <a:pt x="8035" y="1323"/>
                  </a:moveTo>
                  <a:cubicBezTo>
                    <a:pt x="8255" y="1323"/>
                    <a:pt x="8413" y="1512"/>
                    <a:pt x="8413" y="1701"/>
                  </a:cubicBezTo>
                  <a:lnTo>
                    <a:pt x="8413" y="10617"/>
                  </a:lnTo>
                  <a:cubicBezTo>
                    <a:pt x="8413" y="10838"/>
                    <a:pt x="8255" y="10995"/>
                    <a:pt x="8035" y="10995"/>
                  </a:cubicBezTo>
                  <a:lnTo>
                    <a:pt x="1166" y="10995"/>
                  </a:lnTo>
                  <a:cubicBezTo>
                    <a:pt x="946" y="10995"/>
                    <a:pt x="788" y="10838"/>
                    <a:pt x="788" y="10617"/>
                  </a:cubicBezTo>
                  <a:lnTo>
                    <a:pt x="788" y="1701"/>
                  </a:lnTo>
                  <a:lnTo>
                    <a:pt x="757" y="1701"/>
                  </a:lnTo>
                  <a:cubicBezTo>
                    <a:pt x="757" y="1512"/>
                    <a:pt x="914" y="1323"/>
                    <a:pt x="1103" y="1323"/>
                  </a:cubicBezTo>
                  <a:lnTo>
                    <a:pt x="2143" y="1323"/>
                  </a:lnTo>
                  <a:lnTo>
                    <a:pt x="2143" y="1701"/>
                  </a:lnTo>
                  <a:cubicBezTo>
                    <a:pt x="2143" y="1890"/>
                    <a:pt x="2301" y="2048"/>
                    <a:pt x="2490" y="2048"/>
                  </a:cubicBezTo>
                  <a:lnTo>
                    <a:pt x="6617" y="2048"/>
                  </a:lnTo>
                  <a:cubicBezTo>
                    <a:pt x="6837" y="2048"/>
                    <a:pt x="6995" y="1890"/>
                    <a:pt x="6995" y="1701"/>
                  </a:cubicBezTo>
                  <a:lnTo>
                    <a:pt x="6995" y="1323"/>
                  </a:lnTo>
                  <a:close/>
                  <a:moveTo>
                    <a:pt x="3120" y="0"/>
                  </a:moveTo>
                  <a:cubicBezTo>
                    <a:pt x="2679" y="0"/>
                    <a:pt x="2301" y="284"/>
                    <a:pt x="2143" y="662"/>
                  </a:cubicBezTo>
                  <a:lnTo>
                    <a:pt x="1040" y="662"/>
                  </a:lnTo>
                  <a:cubicBezTo>
                    <a:pt x="473" y="662"/>
                    <a:pt x="1" y="1134"/>
                    <a:pt x="1" y="1701"/>
                  </a:cubicBezTo>
                  <a:lnTo>
                    <a:pt x="1" y="10649"/>
                  </a:lnTo>
                  <a:cubicBezTo>
                    <a:pt x="64" y="11216"/>
                    <a:pt x="536" y="11657"/>
                    <a:pt x="1072" y="11657"/>
                  </a:cubicBezTo>
                  <a:lnTo>
                    <a:pt x="7971" y="11657"/>
                  </a:lnTo>
                  <a:cubicBezTo>
                    <a:pt x="8507" y="11657"/>
                    <a:pt x="8980" y="11184"/>
                    <a:pt x="8980" y="10649"/>
                  </a:cubicBezTo>
                  <a:lnTo>
                    <a:pt x="8980" y="1701"/>
                  </a:lnTo>
                  <a:cubicBezTo>
                    <a:pt x="8980" y="1134"/>
                    <a:pt x="8507" y="662"/>
                    <a:pt x="7971" y="662"/>
                  </a:cubicBezTo>
                  <a:lnTo>
                    <a:pt x="6869" y="662"/>
                  </a:lnTo>
                  <a:cubicBezTo>
                    <a:pt x="6711" y="284"/>
                    <a:pt x="6365" y="0"/>
                    <a:pt x="5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6"/>
            <p:cNvSpPr/>
            <p:nvPr/>
          </p:nvSpPr>
          <p:spPr>
            <a:xfrm>
              <a:off x="-31131375" y="2145075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6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6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4"/>
                  </a:lnTo>
                  <a:cubicBezTo>
                    <a:pt x="0" y="1954"/>
                    <a:pt x="158" y="2112"/>
                    <a:pt x="379" y="2112"/>
                  </a:cubicBezTo>
                  <a:lnTo>
                    <a:pt x="1733" y="2112"/>
                  </a:lnTo>
                  <a:cubicBezTo>
                    <a:pt x="1954" y="2112"/>
                    <a:pt x="2111" y="1954"/>
                    <a:pt x="2111" y="1734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6"/>
            <p:cNvSpPr/>
            <p:nvPr/>
          </p:nvSpPr>
          <p:spPr>
            <a:xfrm>
              <a:off x="-31131375" y="207655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55" y="694"/>
                  </a:moveTo>
                  <a:lnTo>
                    <a:pt x="1355" y="1356"/>
                  </a:lnTo>
                  <a:lnTo>
                    <a:pt x="694" y="1356"/>
                  </a:lnTo>
                  <a:lnTo>
                    <a:pt x="694" y="694"/>
                  </a:lnTo>
                  <a:close/>
                  <a:moveTo>
                    <a:pt x="379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79" y="2080"/>
                  </a:cubicBezTo>
                  <a:lnTo>
                    <a:pt x="1733" y="2080"/>
                  </a:lnTo>
                  <a:cubicBezTo>
                    <a:pt x="1954" y="2080"/>
                    <a:pt x="2111" y="1923"/>
                    <a:pt x="2111" y="1734"/>
                  </a:cubicBezTo>
                  <a:lnTo>
                    <a:pt x="2111" y="348"/>
                  </a:ln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6"/>
            <p:cNvSpPr/>
            <p:nvPr/>
          </p:nvSpPr>
          <p:spPr>
            <a:xfrm>
              <a:off x="-31131375" y="20072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5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5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3"/>
                  </a:lnTo>
                  <a:cubicBezTo>
                    <a:pt x="0" y="1954"/>
                    <a:pt x="158" y="2111"/>
                    <a:pt x="379" y="2111"/>
                  </a:cubicBezTo>
                  <a:lnTo>
                    <a:pt x="1733" y="2111"/>
                  </a:lnTo>
                  <a:cubicBezTo>
                    <a:pt x="1954" y="2111"/>
                    <a:pt x="2111" y="1954"/>
                    <a:pt x="2111" y="1733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6"/>
            <p:cNvSpPr/>
            <p:nvPr/>
          </p:nvSpPr>
          <p:spPr>
            <a:xfrm>
              <a:off x="-31062075" y="2007250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057" y="725"/>
                  </a:lnTo>
                  <a:cubicBezTo>
                    <a:pt x="3277" y="725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6"/>
            <p:cNvSpPr/>
            <p:nvPr/>
          </p:nvSpPr>
          <p:spPr>
            <a:xfrm>
              <a:off x="-31062075" y="2041900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6"/>
            <p:cNvSpPr/>
            <p:nvPr/>
          </p:nvSpPr>
          <p:spPr>
            <a:xfrm>
              <a:off x="-31062075" y="2076550"/>
              <a:ext cx="85875" cy="17375"/>
            </a:xfrm>
            <a:custGeom>
              <a:avLst/>
              <a:gdLst/>
              <a:ahLst/>
              <a:cxnLst/>
              <a:rect l="l" t="t" r="r" b="b"/>
              <a:pathLst>
                <a:path w="3435" h="695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3057" y="694"/>
                  </a:lnTo>
                  <a:cubicBezTo>
                    <a:pt x="3277" y="694"/>
                    <a:pt x="3435" y="537"/>
                    <a:pt x="3435" y="348"/>
                  </a:cubicBezTo>
                  <a:cubicBezTo>
                    <a:pt x="3435" y="159"/>
                    <a:pt x="3277" y="1"/>
                    <a:pt x="3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6"/>
            <p:cNvSpPr/>
            <p:nvPr/>
          </p:nvSpPr>
          <p:spPr>
            <a:xfrm>
              <a:off x="-31062075" y="21104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90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6"/>
            <p:cNvSpPr/>
            <p:nvPr/>
          </p:nvSpPr>
          <p:spPr>
            <a:xfrm>
              <a:off x="-31062075" y="2145075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3057" y="726"/>
                  </a:lnTo>
                  <a:cubicBezTo>
                    <a:pt x="3277" y="726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6"/>
            <p:cNvSpPr/>
            <p:nvPr/>
          </p:nvSpPr>
          <p:spPr>
            <a:xfrm>
              <a:off x="-31062075" y="2179750"/>
              <a:ext cx="52025" cy="18125"/>
            </a:xfrm>
            <a:custGeom>
              <a:avLst/>
              <a:gdLst/>
              <a:ahLst/>
              <a:cxnLst/>
              <a:rect l="l" t="t" r="r" b="b"/>
              <a:pathLst>
                <a:path w="2081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7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6"/>
            <p:cNvSpPr/>
            <p:nvPr/>
          </p:nvSpPr>
          <p:spPr>
            <a:xfrm>
              <a:off x="-30924225" y="1974175"/>
              <a:ext cx="51200" cy="240250"/>
            </a:xfrm>
            <a:custGeom>
              <a:avLst/>
              <a:gdLst/>
              <a:ahLst/>
              <a:cxnLst/>
              <a:rect l="l" t="t" r="r" b="b"/>
              <a:pathLst>
                <a:path w="2048" h="9610" extrusionOk="0">
                  <a:moveTo>
                    <a:pt x="1008" y="662"/>
                  </a:moveTo>
                  <a:cubicBezTo>
                    <a:pt x="1229" y="662"/>
                    <a:pt x="1386" y="819"/>
                    <a:pt x="1386" y="1009"/>
                  </a:cubicBezTo>
                  <a:lnTo>
                    <a:pt x="1386" y="2080"/>
                  </a:lnTo>
                  <a:lnTo>
                    <a:pt x="725" y="2080"/>
                  </a:lnTo>
                  <a:lnTo>
                    <a:pt x="725" y="1009"/>
                  </a:lnTo>
                  <a:lnTo>
                    <a:pt x="662" y="1009"/>
                  </a:lnTo>
                  <a:cubicBezTo>
                    <a:pt x="662" y="819"/>
                    <a:pt x="819" y="662"/>
                    <a:pt x="1008" y="662"/>
                  </a:cubicBezTo>
                  <a:close/>
                  <a:moveTo>
                    <a:pt x="1323" y="2741"/>
                  </a:moveTo>
                  <a:lnTo>
                    <a:pt x="1323" y="6900"/>
                  </a:lnTo>
                  <a:lnTo>
                    <a:pt x="662" y="6900"/>
                  </a:lnTo>
                  <a:lnTo>
                    <a:pt x="662" y="2741"/>
                  </a:lnTo>
                  <a:close/>
                  <a:moveTo>
                    <a:pt x="1260" y="7562"/>
                  </a:moveTo>
                  <a:lnTo>
                    <a:pt x="1008" y="8192"/>
                  </a:lnTo>
                  <a:lnTo>
                    <a:pt x="819" y="7562"/>
                  </a:ln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7215"/>
                  </a:lnTo>
                  <a:lnTo>
                    <a:pt x="0" y="7309"/>
                  </a:lnTo>
                  <a:lnTo>
                    <a:pt x="662" y="9357"/>
                  </a:lnTo>
                  <a:cubicBezTo>
                    <a:pt x="693" y="9515"/>
                    <a:pt x="819" y="9609"/>
                    <a:pt x="977" y="9609"/>
                  </a:cubicBezTo>
                  <a:cubicBezTo>
                    <a:pt x="1134" y="9609"/>
                    <a:pt x="1260" y="9515"/>
                    <a:pt x="1292" y="9357"/>
                  </a:cubicBezTo>
                  <a:lnTo>
                    <a:pt x="1954" y="7309"/>
                  </a:lnTo>
                  <a:lnTo>
                    <a:pt x="1954" y="7215"/>
                  </a:lnTo>
                  <a:lnTo>
                    <a:pt x="1954" y="1009"/>
                  </a:lnTo>
                  <a:cubicBezTo>
                    <a:pt x="2048" y="441"/>
                    <a:pt x="1576" y="0"/>
                    <a:pt x="1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9" name="Google Shape;2139;p46"/>
          <p:cNvGrpSpPr/>
          <p:nvPr/>
        </p:nvGrpSpPr>
        <p:grpSpPr>
          <a:xfrm>
            <a:off x="7013494" y="648011"/>
            <a:ext cx="480273" cy="608988"/>
            <a:chOff x="7013494" y="648011"/>
            <a:chExt cx="480273" cy="608988"/>
          </a:xfrm>
        </p:grpSpPr>
        <p:sp>
          <p:nvSpPr>
            <p:cNvPr id="2140" name="Google Shape;2140;p46"/>
            <p:cNvSpPr/>
            <p:nvPr/>
          </p:nvSpPr>
          <p:spPr>
            <a:xfrm>
              <a:off x="7194667" y="648011"/>
              <a:ext cx="299100" cy="2991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6"/>
            <p:cNvSpPr/>
            <p:nvPr/>
          </p:nvSpPr>
          <p:spPr>
            <a:xfrm flipH="1">
              <a:off x="7013494" y="780524"/>
              <a:ext cx="343500" cy="476475"/>
            </a:xfrm>
            <a:custGeom>
              <a:avLst/>
              <a:gdLst/>
              <a:ahLst/>
              <a:cxnLst/>
              <a:rect l="l" t="t" r="r" b="b"/>
              <a:pathLst>
                <a:path w="13740" h="19059" extrusionOk="0">
                  <a:moveTo>
                    <a:pt x="0" y="0"/>
                  </a:moveTo>
                  <a:lnTo>
                    <a:pt x="1945" y="16414"/>
                  </a:lnTo>
                  <a:lnTo>
                    <a:pt x="5350" y="11885"/>
                  </a:lnTo>
                  <a:lnTo>
                    <a:pt x="9149" y="19058"/>
                  </a:lnTo>
                  <a:lnTo>
                    <a:pt x="12949" y="16444"/>
                  </a:lnTo>
                  <a:lnTo>
                    <a:pt x="7812" y="10213"/>
                  </a:lnTo>
                  <a:lnTo>
                    <a:pt x="13739" y="9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3" name="Google Shape;1733;p38"/>
          <p:cNvGrpSpPr/>
          <p:nvPr/>
        </p:nvGrpSpPr>
        <p:grpSpPr>
          <a:xfrm>
            <a:off x="722058" y="1495600"/>
            <a:ext cx="7699594" cy="3112847"/>
            <a:chOff x="495045" y="1057250"/>
            <a:chExt cx="7699594" cy="3112847"/>
          </a:xfrm>
        </p:grpSpPr>
        <p:sp>
          <p:nvSpPr>
            <p:cNvPr id="1734" name="Google Shape;1734;p38"/>
            <p:cNvSpPr/>
            <p:nvPr/>
          </p:nvSpPr>
          <p:spPr>
            <a:xfrm>
              <a:off x="495045" y="1057250"/>
              <a:ext cx="7699594" cy="3112847"/>
            </a:xfrm>
            <a:custGeom>
              <a:avLst/>
              <a:gdLst/>
              <a:ahLst/>
              <a:cxnLst/>
              <a:rect l="l" t="t" r="r" b="b"/>
              <a:pathLst>
                <a:path w="99972" h="49424" extrusionOk="0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5" name="Google Shape;1735;p38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1736" name="Google Shape;1736;p38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1737" name="Google Shape;1737;p38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8" name="Google Shape;1738;p38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fill="none" extrusionOk="0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9" name="Google Shape;1739;p38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fill="none" extrusionOk="0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40" name="Google Shape;1740;p38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1741" name="Google Shape;1741;p38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2" name="Google Shape;1742;p38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fill="none" extrusionOk="0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43" name="Google Shape;1743;p38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1744" name="Google Shape;1744;p38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5" name="Google Shape;1745;p38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746" name="Google Shape;1746;p38"/>
          <p:cNvGrpSpPr/>
          <p:nvPr/>
        </p:nvGrpSpPr>
        <p:grpSpPr>
          <a:xfrm>
            <a:off x="3706575" y="1730524"/>
            <a:ext cx="1731000" cy="2643000"/>
            <a:chOff x="3706575" y="1730524"/>
            <a:chExt cx="1731000" cy="2643000"/>
          </a:xfrm>
        </p:grpSpPr>
        <p:sp>
          <p:nvSpPr>
            <p:cNvPr id="1747" name="Google Shape;1747;p38"/>
            <p:cNvSpPr/>
            <p:nvPr/>
          </p:nvSpPr>
          <p:spPr>
            <a:xfrm>
              <a:off x="3706575" y="1730524"/>
              <a:ext cx="1731000" cy="2643000"/>
            </a:xfrm>
            <a:prstGeom prst="roundRect">
              <a:avLst>
                <a:gd name="adj" fmla="val 4677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8" name="Google Shape;1748;p38"/>
            <p:cNvGrpSpPr/>
            <p:nvPr/>
          </p:nvGrpSpPr>
          <p:grpSpPr>
            <a:xfrm>
              <a:off x="4363472" y="1816811"/>
              <a:ext cx="417053" cy="2470426"/>
              <a:chOff x="2648725" y="1048599"/>
              <a:chExt cx="517500" cy="3065425"/>
            </a:xfrm>
          </p:grpSpPr>
          <p:sp>
            <p:nvSpPr>
              <p:cNvPr id="1749" name="Google Shape;1749;p38"/>
              <p:cNvSpPr/>
              <p:nvPr/>
            </p:nvSpPr>
            <p:spPr>
              <a:xfrm>
                <a:off x="2648725" y="4007224"/>
                <a:ext cx="517500" cy="106800"/>
              </a:xfrm>
              <a:prstGeom prst="roundRect">
                <a:avLst>
                  <a:gd name="adj" fmla="val 467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8"/>
              <p:cNvSpPr/>
              <p:nvPr/>
            </p:nvSpPr>
            <p:spPr>
              <a:xfrm>
                <a:off x="2852575" y="1048599"/>
                <a:ext cx="109800" cy="1068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1" name="Google Shape;1751;p38"/>
            <p:cNvSpPr/>
            <p:nvPr/>
          </p:nvSpPr>
          <p:spPr>
            <a:xfrm>
              <a:off x="3801850" y="1991974"/>
              <a:ext cx="1540200" cy="2120100"/>
            </a:xfrm>
            <a:prstGeom prst="roundRect">
              <a:avLst>
                <a:gd name="adj" fmla="val 4677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2" name="Google Shape;1752;p38"/>
          <p:cNvSpPr/>
          <p:nvPr/>
        </p:nvSpPr>
        <p:spPr>
          <a:xfrm>
            <a:off x="2783881" y="3222004"/>
            <a:ext cx="807300" cy="807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38"/>
          <p:cNvSpPr/>
          <p:nvPr/>
        </p:nvSpPr>
        <p:spPr>
          <a:xfrm>
            <a:off x="5552819" y="3222011"/>
            <a:ext cx="807300" cy="8073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38"/>
          <p:cNvSpPr/>
          <p:nvPr/>
        </p:nvSpPr>
        <p:spPr>
          <a:xfrm>
            <a:off x="2783881" y="2071679"/>
            <a:ext cx="807300" cy="8073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38"/>
          <p:cNvSpPr/>
          <p:nvPr/>
        </p:nvSpPr>
        <p:spPr>
          <a:xfrm>
            <a:off x="5552819" y="2071679"/>
            <a:ext cx="807300" cy="8073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38"/>
          <p:cNvSpPr txBox="1">
            <a:spLocks noGrp="1"/>
          </p:cNvSpPr>
          <p:nvPr>
            <p:ph type="title"/>
          </p:nvPr>
        </p:nvSpPr>
        <p:spPr>
          <a:xfrm>
            <a:off x="617550" y="556400"/>
            <a:ext cx="63255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BAG OF WORDS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57" name="Google Shape;1757;p38"/>
          <p:cNvSpPr txBox="1">
            <a:spLocks noGrp="1"/>
          </p:cNvSpPr>
          <p:nvPr>
            <p:ph type="subTitle" idx="4294967295"/>
          </p:nvPr>
        </p:nvSpPr>
        <p:spPr>
          <a:xfrm flipH="1">
            <a:off x="722058" y="2056535"/>
            <a:ext cx="2061642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Space Grotesk"/>
                <a:ea typeface="Space Grotesk"/>
                <a:cs typeface="Space Grotesk"/>
                <a:sym typeface="Space Grotesk"/>
              </a:rPr>
              <a:t>TOKENIZER</a:t>
            </a:r>
            <a:endParaRPr sz="2200" b="1" dirty="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758" name="Google Shape;1758;p38"/>
          <p:cNvSpPr txBox="1">
            <a:spLocks noGrp="1"/>
          </p:cNvSpPr>
          <p:nvPr>
            <p:ph type="subTitle" idx="4294967295"/>
          </p:nvPr>
        </p:nvSpPr>
        <p:spPr>
          <a:xfrm flipH="1">
            <a:off x="830400" y="2427935"/>
            <a:ext cx="19533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Se crea una matriz separando cada palabra de las frases</a:t>
            </a:r>
            <a:endParaRPr sz="1200" dirty="0"/>
          </a:p>
        </p:txBody>
      </p:sp>
      <p:sp>
        <p:nvSpPr>
          <p:cNvPr id="1759" name="Google Shape;1759;p38"/>
          <p:cNvSpPr txBox="1">
            <a:spLocks noGrp="1"/>
          </p:cNvSpPr>
          <p:nvPr>
            <p:ph type="title" idx="4294967295"/>
          </p:nvPr>
        </p:nvSpPr>
        <p:spPr>
          <a:xfrm flipH="1">
            <a:off x="2832931" y="2250479"/>
            <a:ext cx="7092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1</a:t>
            </a:r>
            <a:endParaRPr sz="3000" dirty="0"/>
          </a:p>
        </p:txBody>
      </p:sp>
      <p:sp>
        <p:nvSpPr>
          <p:cNvPr id="1760" name="Google Shape;1760;p38"/>
          <p:cNvSpPr txBox="1">
            <a:spLocks noGrp="1"/>
          </p:cNvSpPr>
          <p:nvPr>
            <p:ph type="subTitle" idx="4294967295"/>
          </p:nvPr>
        </p:nvSpPr>
        <p:spPr>
          <a:xfrm flipH="1">
            <a:off x="830325" y="3206860"/>
            <a:ext cx="19533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dirty="0">
                <a:latin typeface="Space Grotesk"/>
                <a:ea typeface="Space Grotesk"/>
                <a:cs typeface="Space Grotesk"/>
                <a:sym typeface="Space Grotesk"/>
              </a:rPr>
              <a:t>FILTRO</a:t>
            </a:r>
          </a:p>
        </p:txBody>
      </p:sp>
      <p:sp>
        <p:nvSpPr>
          <p:cNvPr id="1761" name="Google Shape;1761;p38"/>
          <p:cNvSpPr txBox="1">
            <a:spLocks noGrp="1"/>
          </p:cNvSpPr>
          <p:nvPr>
            <p:ph type="subTitle" idx="4294967295"/>
          </p:nvPr>
        </p:nvSpPr>
        <p:spPr>
          <a:xfrm flipH="1">
            <a:off x="830325" y="3578260"/>
            <a:ext cx="1953300" cy="46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Eliminación de las palabras mas usadas del lenguaje y signos de puntuación</a:t>
            </a:r>
          </a:p>
        </p:txBody>
      </p:sp>
      <p:sp>
        <p:nvSpPr>
          <p:cNvPr id="1762" name="Google Shape;1762;p38"/>
          <p:cNvSpPr txBox="1">
            <a:spLocks noGrp="1"/>
          </p:cNvSpPr>
          <p:nvPr>
            <p:ph type="title" idx="4294967295"/>
          </p:nvPr>
        </p:nvSpPr>
        <p:spPr>
          <a:xfrm flipH="1">
            <a:off x="2832931" y="3400811"/>
            <a:ext cx="709200" cy="44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2</a:t>
            </a:r>
            <a:endParaRPr sz="3000" dirty="0"/>
          </a:p>
        </p:txBody>
      </p:sp>
      <p:sp>
        <p:nvSpPr>
          <p:cNvPr id="1763" name="Google Shape;1763;p38"/>
          <p:cNvSpPr txBox="1">
            <a:spLocks noGrp="1"/>
          </p:cNvSpPr>
          <p:nvPr>
            <p:ph type="title" idx="4294967295"/>
          </p:nvPr>
        </p:nvSpPr>
        <p:spPr>
          <a:xfrm flipH="1">
            <a:off x="5601869" y="2250479"/>
            <a:ext cx="7092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3</a:t>
            </a:r>
            <a:endParaRPr sz="3000" dirty="0"/>
          </a:p>
        </p:txBody>
      </p:sp>
      <p:sp>
        <p:nvSpPr>
          <p:cNvPr id="1764" name="Google Shape;1764;p38"/>
          <p:cNvSpPr txBox="1">
            <a:spLocks noGrp="1"/>
          </p:cNvSpPr>
          <p:nvPr>
            <p:ph type="title" idx="4294967295"/>
          </p:nvPr>
        </p:nvSpPr>
        <p:spPr>
          <a:xfrm flipH="1">
            <a:off x="5601869" y="3400811"/>
            <a:ext cx="7092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4</a:t>
            </a:r>
            <a:endParaRPr sz="3000" dirty="0"/>
          </a:p>
        </p:txBody>
      </p:sp>
      <p:sp>
        <p:nvSpPr>
          <p:cNvPr id="1765" name="Google Shape;1765;p38"/>
          <p:cNvSpPr txBox="1">
            <a:spLocks noGrp="1"/>
          </p:cNvSpPr>
          <p:nvPr>
            <p:ph type="subTitle" idx="4294967295"/>
          </p:nvPr>
        </p:nvSpPr>
        <p:spPr>
          <a:xfrm flipH="1">
            <a:off x="6360300" y="2056535"/>
            <a:ext cx="1953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Space Grotesk"/>
                <a:ea typeface="Space Grotesk"/>
                <a:cs typeface="Space Grotesk"/>
                <a:sym typeface="Space Grotesk"/>
              </a:rPr>
              <a:t>CONVERSION</a:t>
            </a:r>
            <a:endParaRPr sz="2200" b="1" dirty="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766" name="Google Shape;1766;p38"/>
          <p:cNvSpPr txBox="1">
            <a:spLocks noGrp="1"/>
          </p:cNvSpPr>
          <p:nvPr>
            <p:ph type="subTitle" idx="4294967295"/>
          </p:nvPr>
        </p:nvSpPr>
        <p:spPr>
          <a:xfrm flipH="1">
            <a:off x="6360300" y="2427926"/>
            <a:ext cx="19533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Transforma cada palabra a su forma basica y vuelve a armar las frases</a:t>
            </a:r>
            <a:endParaRPr sz="1200" dirty="0"/>
          </a:p>
        </p:txBody>
      </p:sp>
      <p:sp>
        <p:nvSpPr>
          <p:cNvPr id="1767" name="Google Shape;1767;p38"/>
          <p:cNvSpPr txBox="1">
            <a:spLocks noGrp="1"/>
          </p:cNvSpPr>
          <p:nvPr>
            <p:ph type="subTitle" idx="4294967295"/>
          </p:nvPr>
        </p:nvSpPr>
        <p:spPr>
          <a:xfrm flipH="1">
            <a:off x="6360300" y="3206860"/>
            <a:ext cx="1953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Space Grotesk"/>
                <a:ea typeface="Space Grotesk"/>
                <a:cs typeface="Space Grotesk"/>
                <a:sym typeface="Space Grotesk"/>
              </a:rPr>
              <a:t>VECTORIZACION</a:t>
            </a:r>
            <a:endParaRPr sz="1800" b="1" dirty="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768" name="Google Shape;1768;p38"/>
          <p:cNvSpPr txBox="1">
            <a:spLocks noGrp="1"/>
          </p:cNvSpPr>
          <p:nvPr>
            <p:ph type="subTitle" idx="4294967295"/>
          </p:nvPr>
        </p:nvSpPr>
        <p:spPr>
          <a:xfrm flipH="1">
            <a:off x="6360300" y="3578260"/>
            <a:ext cx="19533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Agrupar palabras y obtener su </a:t>
            </a:r>
            <a:r>
              <a:rPr lang="en" sz="1400" dirty="0"/>
              <a:t>frecuencia</a:t>
            </a:r>
            <a:endParaRPr dirty="0"/>
          </a:p>
        </p:txBody>
      </p:sp>
      <p:sp>
        <p:nvSpPr>
          <p:cNvPr id="1769" name="Google Shape;1769;p38"/>
          <p:cNvSpPr/>
          <p:nvPr/>
        </p:nvSpPr>
        <p:spPr>
          <a:xfrm>
            <a:off x="3974369" y="2217634"/>
            <a:ext cx="515400" cy="5154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38"/>
          <p:cNvSpPr/>
          <p:nvPr/>
        </p:nvSpPr>
        <p:spPr>
          <a:xfrm>
            <a:off x="4654231" y="2217634"/>
            <a:ext cx="515400" cy="5154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38"/>
          <p:cNvSpPr/>
          <p:nvPr/>
        </p:nvSpPr>
        <p:spPr>
          <a:xfrm>
            <a:off x="3974369" y="3367966"/>
            <a:ext cx="515400" cy="515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Google Shape;1772;p38"/>
          <p:cNvSpPr/>
          <p:nvPr/>
        </p:nvSpPr>
        <p:spPr>
          <a:xfrm>
            <a:off x="4654231" y="3367966"/>
            <a:ext cx="515400" cy="5154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3" name="Google Shape;1773;p38"/>
          <p:cNvGrpSpPr/>
          <p:nvPr/>
        </p:nvGrpSpPr>
        <p:grpSpPr>
          <a:xfrm>
            <a:off x="4736126" y="2305250"/>
            <a:ext cx="351610" cy="340168"/>
            <a:chOff x="3270550" y="832575"/>
            <a:chExt cx="499375" cy="483125"/>
          </a:xfrm>
        </p:grpSpPr>
        <p:sp>
          <p:nvSpPr>
            <p:cNvPr id="1774" name="Google Shape;1774;p38"/>
            <p:cNvSpPr/>
            <p:nvPr/>
          </p:nvSpPr>
          <p:spPr>
            <a:xfrm>
              <a:off x="3270550" y="865975"/>
              <a:ext cx="463725" cy="449725"/>
            </a:xfrm>
            <a:custGeom>
              <a:avLst/>
              <a:gdLst/>
              <a:ahLst/>
              <a:cxnLst/>
              <a:rect l="l" t="t" r="r" b="b"/>
              <a:pathLst>
                <a:path w="18549" h="17989" extrusionOk="0">
                  <a:moveTo>
                    <a:pt x="4823" y="1361"/>
                  </a:moveTo>
                  <a:lnTo>
                    <a:pt x="9177" y="8619"/>
                  </a:lnTo>
                  <a:cubicBezTo>
                    <a:pt x="9237" y="8716"/>
                    <a:pt x="9325" y="8794"/>
                    <a:pt x="9427" y="8843"/>
                  </a:cubicBezTo>
                  <a:lnTo>
                    <a:pt x="17136" y="12345"/>
                  </a:lnTo>
                  <a:cubicBezTo>
                    <a:pt x="15653" y="15102"/>
                    <a:pt x="12779" y="16856"/>
                    <a:pt x="9663" y="16856"/>
                  </a:cubicBezTo>
                  <a:cubicBezTo>
                    <a:pt x="4958" y="16856"/>
                    <a:pt x="1133" y="13031"/>
                    <a:pt x="1133" y="8326"/>
                  </a:cubicBezTo>
                  <a:cubicBezTo>
                    <a:pt x="1133" y="5573"/>
                    <a:pt x="2534" y="2952"/>
                    <a:pt x="4823" y="1361"/>
                  </a:cubicBezTo>
                  <a:close/>
                  <a:moveTo>
                    <a:pt x="5005" y="0"/>
                  </a:moveTo>
                  <a:cubicBezTo>
                    <a:pt x="4907" y="0"/>
                    <a:pt x="4807" y="26"/>
                    <a:pt x="4717" y="80"/>
                  </a:cubicBezTo>
                  <a:cubicBezTo>
                    <a:pt x="3313" y="926"/>
                    <a:pt x="2141" y="2106"/>
                    <a:pt x="1311" y="3516"/>
                  </a:cubicBezTo>
                  <a:cubicBezTo>
                    <a:pt x="453" y="4975"/>
                    <a:pt x="1" y="6636"/>
                    <a:pt x="1" y="8326"/>
                  </a:cubicBezTo>
                  <a:cubicBezTo>
                    <a:pt x="1" y="10896"/>
                    <a:pt x="1009" y="13321"/>
                    <a:pt x="2839" y="15150"/>
                  </a:cubicBezTo>
                  <a:cubicBezTo>
                    <a:pt x="4669" y="16980"/>
                    <a:pt x="7093" y="17989"/>
                    <a:pt x="9663" y="17989"/>
                  </a:cubicBezTo>
                  <a:cubicBezTo>
                    <a:pt x="13410" y="17989"/>
                    <a:pt x="16846" y="15757"/>
                    <a:pt x="18419" y="12306"/>
                  </a:cubicBezTo>
                  <a:cubicBezTo>
                    <a:pt x="18549" y="12022"/>
                    <a:pt x="18422" y="11687"/>
                    <a:pt x="18138" y="11557"/>
                  </a:cubicBezTo>
                  <a:lnTo>
                    <a:pt x="10058" y="7886"/>
                  </a:lnTo>
                  <a:lnTo>
                    <a:pt x="5493" y="277"/>
                  </a:lnTo>
                  <a:cubicBezTo>
                    <a:pt x="5387" y="99"/>
                    <a:pt x="5198" y="0"/>
                    <a:pt x="5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5" name="Google Shape;1775;p38"/>
            <p:cNvSpPr/>
            <p:nvPr/>
          </p:nvSpPr>
          <p:spPr>
            <a:xfrm>
              <a:off x="3562600" y="876075"/>
              <a:ext cx="207325" cy="241775"/>
            </a:xfrm>
            <a:custGeom>
              <a:avLst/>
              <a:gdLst/>
              <a:ahLst/>
              <a:cxnLst/>
              <a:rect l="l" t="t" r="r" b="b"/>
              <a:pathLst>
                <a:path w="8293" h="9671" extrusionOk="0">
                  <a:moveTo>
                    <a:pt x="4204" y="1437"/>
                  </a:moveTo>
                  <a:cubicBezTo>
                    <a:pt x="5680" y="2826"/>
                    <a:pt x="6517" y="4764"/>
                    <a:pt x="6511" y="6790"/>
                  </a:cubicBezTo>
                  <a:cubicBezTo>
                    <a:pt x="6511" y="7300"/>
                    <a:pt x="6459" y="7811"/>
                    <a:pt x="6354" y="8309"/>
                  </a:cubicBezTo>
                  <a:lnTo>
                    <a:pt x="1468" y="6090"/>
                  </a:lnTo>
                  <a:lnTo>
                    <a:pt x="4204" y="1437"/>
                  </a:lnTo>
                  <a:close/>
                  <a:moveTo>
                    <a:pt x="4060" y="1"/>
                  </a:moveTo>
                  <a:cubicBezTo>
                    <a:pt x="3867" y="1"/>
                    <a:pt x="3677" y="99"/>
                    <a:pt x="3570" y="280"/>
                  </a:cubicBezTo>
                  <a:lnTo>
                    <a:pt x="173" y="6056"/>
                  </a:lnTo>
                  <a:cubicBezTo>
                    <a:pt x="1" y="6346"/>
                    <a:pt x="119" y="6721"/>
                    <a:pt x="427" y="6860"/>
                  </a:cubicBezTo>
                  <a:lnTo>
                    <a:pt x="6499" y="9622"/>
                  </a:lnTo>
                  <a:cubicBezTo>
                    <a:pt x="6574" y="9656"/>
                    <a:pt x="6653" y="9671"/>
                    <a:pt x="6734" y="9671"/>
                  </a:cubicBezTo>
                  <a:cubicBezTo>
                    <a:pt x="6982" y="9671"/>
                    <a:pt x="7202" y="9508"/>
                    <a:pt x="7275" y="9269"/>
                  </a:cubicBezTo>
                  <a:cubicBezTo>
                    <a:pt x="8292" y="5921"/>
                    <a:pt x="7157" y="2291"/>
                    <a:pt x="4409" y="123"/>
                  </a:cubicBezTo>
                  <a:cubicBezTo>
                    <a:pt x="4305" y="40"/>
                    <a:pt x="4182" y="1"/>
                    <a:pt x="4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6" name="Google Shape;1776;p38"/>
            <p:cNvSpPr/>
            <p:nvPr/>
          </p:nvSpPr>
          <p:spPr>
            <a:xfrm>
              <a:off x="3443500" y="832575"/>
              <a:ext cx="187300" cy="173625"/>
            </a:xfrm>
            <a:custGeom>
              <a:avLst/>
              <a:gdLst/>
              <a:ahLst/>
              <a:cxnLst/>
              <a:rect l="l" t="t" r="r" b="b"/>
              <a:pathLst>
                <a:path w="7492" h="6945" extrusionOk="0">
                  <a:moveTo>
                    <a:pt x="3877" y="1133"/>
                  </a:moveTo>
                  <a:cubicBezTo>
                    <a:pt x="4588" y="1133"/>
                    <a:pt x="5300" y="1235"/>
                    <a:pt x="5991" y="1440"/>
                  </a:cubicBezTo>
                  <a:lnTo>
                    <a:pt x="3735" y="5269"/>
                  </a:lnTo>
                  <a:lnTo>
                    <a:pt x="1492" y="1528"/>
                  </a:lnTo>
                  <a:cubicBezTo>
                    <a:pt x="2264" y="1265"/>
                    <a:pt x="3070" y="1133"/>
                    <a:pt x="3877" y="1133"/>
                  </a:cubicBezTo>
                  <a:close/>
                  <a:moveTo>
                    <a:pt x="3877" y="0"/>
                  </a:moveTo>
                  <a:cubicBezTo>
                    <a:pt x="2702" y="0"/>
                    <a:pt x="1528" y="243"/>
                    <a:pt x="432" y="728"/>
                  </a:cubicBezTo>
                  <a:cubicBezTo>
                    <a:pt x="121" y="867"/>
                    <a:pt x="0" y="1244"/>
                    <a:pt x="175" y="1537"/>
                  </a:cubicBezTo>
                  <a:lnTo>
                    <a:pt x="3255" y="6670"/>
                  </a:lnTo>
                  <a:cubicBezTo>
                    <a:pt x="3358" y="6839"/>
                    <a:pt x="3542" y="6945"/>
                    <a:pt x="3741" y="6945"/>
                  </a:cubicBezTo>
                  <a:lnTo>
                    <a:pt x="3744" y="6945"/>
                  </a:lnTo>
                  <a:cubicBezTo>
                    <a:pt x="3943" y="6945"/>
                    <a:pt x="4128" y="6839"/>
                    <a:pt x="4230" y="6667"/>
                  </a:cubicBezTo>
                  <a:lnTo>
                    <a:pt x="7313" y="1419"/>
                  </a:lnTo>
                  <a:cubicBezTo>
                    <a:pt x="7491" y="1120"/>
                    <a:pt x="7358" y="737"/>
                    <a:pt x="7038" y="607"/>
                  </a:cubicBezTo>
                  <a:cubicBezTo>
                    <a:pt x="6023" y="202"/>
                    <a:pt x="4950" y="0"/>
                    <a:pt x="3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77" name="Google Shape;1777;p38"/>
          <p:cNvGrpSpPr/>
          <p:nvPr/>
        </p:nvGrpSpPr>
        <p:grpSpPr>
          <a:xfrm>
            <a:off x="4054259" y="2305259"/>
            <a:ext cx="355641" cy="340151"/>
            <a:chOff x="5049750" y="832600"/>
            <a:chExt cx="505100" cy="483100"/>
          </a:xfrm>
        </p:grpSpPr>
        <p:sp>
          <p:nvSpPr>
            <p:cNvPr id="1778" name="Google Shape;1778;p38"/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9" name="Google Shape;1779;p38"/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80" name="Google Shape;1780;p38"/>
          <p:cNvGrpSpPr/>
          <p:nvPr/>
        </p:nvGrpSpPr>
        <p:grpSpPr>
          <a:xfrm>
            <a:off x="4741840" y="3455572"/>
            <a:ext cx="340168" cy="340186"/>
            <a:chOff x="1487200" y="2021475"/>
            <a:chExt cx="483125" cy="483150"/>
          </a:xfrm>
        </p:grpSpPr>
        <p:sp>
          <p:nvSpPr>
            <p:cNvPr id="1781" name="Google Shape;1781;p38"/>
            <p:cNvSpPr/>
            <p:nvPr/>
          </p:nvSpPr>
          <p:spPr>
            <a:xfrm>
              <a:off x="1487200" y="2021475"/>
              <a:ext cx="483125" cy="483150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2" name="Google Shape;1782;p38"/>
            <p:cNvSpPr/>
            <p:nvPr/>
          </p:nvSpPr>
          <p:spPr>
            <a:xfrm>
              <a:off x="157310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3" name="Google Shape;1783;p38"/>
            <p:cNvSpPr/>
            <p:nvPr/>
          </p:nvSpPr>
          <p:spPr>
            <a:xfrm>
              <a:off x="1686325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4" name="Google Shape;1784;p38"/>
            <p:cNvSpPr/>
            <p:nvPr/>
          </p:nvSpPr>
          <p:spPr>
            <a:xfrm>
              <a:off x="179955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785" name="Google Shape;1785;p38"/>
          <p:cNvSpPr/>
          <p:nvPr/>
        </p:nvSpPr>
        <p:spPr>
          <a:xfrm>
            <a:off x="4066852" y="3467322"/>
            <a:ext cx="330434" cy="316687"/>
          </a:xfrm>
          <a:custGeom>
            <a:avLst/>
            <a:gdLst/>
            <a:ahLst/>
            <a:cxnLst/>
            <a:rect l="l" t="t" r="r" b="b"/>
            <a:pathLst>
              <a:path w="18772" h="17991" extrusionOk="0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786" name="Google Shape;1786;p38"/>
          <p:cNvGrpSpPr/>
          <p:nvPr/>
        </p:nvGrpSpPr>
        <p:grpSpPr>
          <a:xfrm>
            <a:off x="7201483" y="638664"/>
            <a:ext cx="554700" cy="554700"/>
            <a:chOff x="7201483" y="638664"/>
            <a:chExt cx="554700" cy="554700"/>
          </a:xfrm>
        </p:grpSpPr>
        <p:grpSp>
          <p:nvGrpSpPr>
            <p:cNvPr id="1787" name="Google Shape;1787;p38"/>
            <p:cNvGrpSpPr/>
            <p:nvPr/>
          </p:nvGrpSpPr>
          <p:grpSpPr>
            <a:xfrm>
              <a:off x="7201483" y="638664"/>
              <a:ext cx="554700" cy="554700"/>
              <a:chOff x="-388475" y="881425"/>
              <a:chExt cx="554700" cy="554700"/>
            </a:xfrm>
          </p:grpSpPr>
          <p:sp>
            <p:nvSpPr>
              <p:cNvPr id="1788" name="Google Shape;1788;p38"/>
              <p:cNvSpPr/>
              <p:nvPr/>
            </p:nvSpPr>
            <p:spPr>
              <a:xfrm>
                <a:off x="-312275" y="881425"/>
                <a:ext cx="478500" cy="478500"/>
              </a:xfrm>
              <a:prstGeom prst="wedgeRectCallout">
                <a:avLst>
                  <a:gd name="adj1" fmla="val -20833"/>
                  <a:gd name="adj2" fmla="val 6250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8"/>
              <p:cNvSpPr/>
              <p:nvPr/>
            </p:nvSpPr>
            <p:spPr>
              <a:xfrm>
                <a:off x="-388475" y="957625"/>
                <a:ext cx="478500" cy="478500"/>
              </a:xfrm>
              <a:prstGeom prst="wedgeRectCallout">
                <a:avLst>
                  <a:gd name="adj1" fmla="val -20833"/>
                  <a:gd name="adj2" fmla="val 6250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0" name="Google Shape;1790;p38"/>
            <p:cNvGrpSpPr/>
            <p:nvPr/>
          </p:nvGrpSpPr>
          <p:grpSpPr>
            <a:xfrm>
              <a:off x="7271347" y="782952"/>
              <a:ext cx="340186" cy="340168"/>
              <a:chOff x="5053900" y="3804850"/>
              <a:chExt cx="483150" cy="483125"/>
            </a:xfrm>
          </p:grpSpPr>
          <p:sp>
            <p:nvSpPr>
              <p:cNvPr id="1791" name="Google Shape;1791;p38"/>
              <p:cNvSpPr/>
              <p:nvPr/>
            </p:nvSpPr>
            <p:spPr>
              <a:xfrm>
                <a:off x="5053900" y="3804850"/>
                <a:ext cx="483150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9325" extrusionOk="0">
                    <a:moveTo>
                      <a:pt x="9663" y="1132"/>
                    </a:moveTo>
                    <a:cubicBezTo>
                      <a:pt x="14367" y="1132"/>
                      <a:pt x="18193" y="4958"/>
                      <a:pt x="18193" y="9662"/>
                    </a:cubicBezTo>
                    <a:cubicBezTo>
                      <a:pt x="18193" y="14367"/>
                      <a:pt x="14367" y="18192"/>
                      <a:pt x="9663" y="18192"/>
                    </a:cubicBezTo>
                    <a:cubicBezTo>
                      <a:pt x="4959" y="18192"/>
                      <a:pt x="1133" y="14367"/>
                      <a:pt x="1133" y="9662"/>
                    </a:cubicBezTo>
                    <a:cubicBezTo>
                      <a:pt x="1133" y="4958"/>
                      <a:pt x="4959" y="1132"/>
                      <a:pt x="9663" y="1132"/>
                    </a:cubicBezTo>
                    <a:close/>
                    <a:moveTo>
                      <a:pt x="9663" y="0"/>
                    </a:moveTo>
                    <a:cubicBezTo>
                      <a:pt x="7094" y="0"/>
                      <a:pt x="4669" y="1009"/>
                      <a:pt x="2839" y="2838"/>
                    </a:cubicBezTo>
                    <a:cubicBezTo>
                      <a:pt x="1009" y="4668"/>
                      <a:pt x="1" y="7093"/>
                      <a:pt x="1" y="9662"/>
                    </a:cubicBezTo>
                    <a:cubicBezTo>
                      <a:pt x="1" y="12232"/>
                      <a:pt x="1009" y="14657"/>
                      <a:pt x="2839" y="16486"/>
                    </a:cubicBezTo>
                    <a:cubicBezTo>
                      <a:pt x="4669" y="18316"/>
                      <a:pt x="7094" y="19325"/>
                      <a:pt x="9663" y="19325"/>
                    </a:cubicBezTo>
                    <a:cubicBezTo>
                      <a:pt x="12233" y="19325"/>
                      <a:pt x="14657" y="18316"/>
                      <a:pt x="16487" y="16486"/>
                    </a:cubicBezTo>
                    <a:cubicBezTo>
                      <a:pt x="18317" y="14657"/>
                      <a:pt x="19325" y="12232"/>
                      <a:pt x="19325" y="9662"/>
                    </a:cubicBezTo>
                    <a:cubicBezTo>
                      <a:pt x="19325" y="7093"/>
                      <a:pt x="18317" y="4668"/>
                      <a:pt x="16487" y="2838"/>
                    </a:cubicBezTo>
                    <a:cubicBezTo>
                      <a:pt x="14657" y="1009"/>
                      <a:pt x="12233" y="0"/>
                      <a:pt x="96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92" name="Google Shape;1792;p38"/>
              <p:cNvSpPr/>
              <p:nvPr/>
            </p:nvSpPr>
            <p:spPr>
              <a:xfrm>
                <a:off x="5168125" y="3947300"/>
                <a:ext cx="88275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400" extrusionOk="0">
                    <a:moveTo>
                      <a:pt x="1697" y="1135"/>
                    </a:moveTo>
                    <a:cubicBezTo>
                      <a:pt x="2202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3"/>
                      <a:pt x="1048" y="130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7"/>
                      <a:pt x="1697" y="3400"/>
                    </a:cubicBezTo>
                    <a:cubicBezTo>
                      <a:pt x="2386" y="3400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93" name="Google Shape;1793;p38"/>
              <p:cNvSpPr/>
              <p:nvPr/>
            </p:nvSpPr>
            <p:spPr>
              <a:xfrm>
                <a:off x="5334575" y="3947350"/>
                <a:ext cx="88325" cy="84950"/>
              </a:xfrm>
              <a:custGeom>
                <a:avLst/>
                <a:gdLst/>
                <a:ahLst/>
                <a:cxnLst/>
                <a:rect l="l" t="t" r="r" b="b"/>
                <a:pathLst>
                  <a:path w="3533" h="3398" extrusionOk="0">
                    <a:moveTo>
                      <a:pt x="1829" y="1130"/>
                    </a:moveTo>
                    <a:cubicBezTo>
                      <a:pt x="2121" y="1130"/>
                      <a:pt x="2401" y="1356"/>
                      <a:pt x="2401" y="1698"/>
                    </a:cubicBezTo>
                    <a:cubicBezTo>
                      <a:pt x="2401" y="2012"/>
                      <a:pt x="2147" y="2265"/>
                      <a:pt x="1833" y="2265"/>
                    </a:cubicBezTo>
                    <a:cubicBezTo>
                      <a:pt x="1329" y="2265"/>
                      <a:pt x="1075" y="1656"/>
                      <a:pt x="1431" y="1296"/>
                    </a:cubicBezTo>
                    <a:cubicBezTo>
                      <a:pt x="1547" y="1181"/>
                      <a:pt x="1690" y="1130"/>
                      <a:pt x="1829" y="1130"/>
                    </a:cubicBezTo>
                    <a:close/>
                    <a:moveTo>
                      <a:pt x="1833" y="1"/>
                    </a:moveTo>
                    <a:cubicBezTo>
                      <a:pt x="1145" y="1"/>
                      <a:pt x="526" y="415"/>
                      <a:pt x="263" y="1049"/>
                    </a:cubicBezTo>
                    <a:cubicBezTo>
                      <a:pt x="0" y="1683"/>
                      <a:pt x="145" y="2413"/>
                      <a:pt x="631" y="2900"/>
                    </a:cubicBezTo>
                    <a:cubicBezTo>
                      <a:pt x="956" y="3225"/>
                      <a:pt x="1391" y="3397"/>
                      <a:pt x="1833" y="3397"/>
                    </a:cubicBezTo>
                    <a:cubicBezTo>
                      <a:pt x="2052" y="3397"/>
                      <a:pt x="2272" y="3355"/>
                      <a:pt x="2482" y="3268"/>
                    </a:cubicBezTo>
                    <a:cubicBezTo>
                      <a:pt x="3116" y="3005"/>
                      <a:pt x="3533" y="2386"/>
                      <a:pt x="3533" y="1698"/>
                    </a:cubicBezTo>
                    <a:cubicBezTo>
                      <a:pt x="3530" y="759"/>
                      <a:pt x="2772" y="1"/>
                      <a:pt x="1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94" name="Google Shape;1794;p38"/>
              <p:cNvSpPr/>
              <p:nvPr/>
            </p:nvSpPr>
            <p:spPr>
              <a:xfrm rot="10800000">
                <a:off x="5170151" y="4060599"/>
                <a:ext cx="250650" cy="113225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4529" extrusionOk="0">
                    <a:moveTo>
                      <a:pt x="5006" y="0"/>
                    </a:moveTo>
                    <a:cubicBezTo>
                      <a:pt x="2684" y="0"/>
                      <a:pt x="659" y="1572"/>
                      <a:pt x="79" y="3820"/>
                    </a:cubicBezTo>
                    <a:cubicBezTo>
                      <a:pt x="1" y="4125"/>
                      <a:pt x="182" y="4433"/>
                      <a:pt x="487" y="4511"/>
                    </a:cubicBezTo>
                    <a:cubicBezTo>
                      <a:pt x="533" y="4523"/>
                      <a:pt x="580" y="4528"/>
                      <a:pt x="625" y="4528"/>
                    </a:cubicBezTo>
                    <a:cubicBezTo>
                      <a:pt x="878" y="4528"/>
                      <a:pt x="1109" y="4359"/>
                      <a:pt x="1175" y="4103"/>
                    </a:cubicBezTo>
                    <a:cubicBezTo>
                      <a:pt x="1625" y="2352"/>
                      <a:pt x="3205" y="1126"/>
                      <a:pt x="5013" y="1126"/>
                    </a:cubicBezTo>
                    <a:cubicBezTo>
                      <a:pt x="6822" y="1126"/>
                      <a:pt x="8401" y="2352"/>
                      <a:pt x="8851" y="4103"/>
                    </a:cubicBezTo>
                    <a:cubicBezTo>
                      <a:pt x="8917" y="4359"/>
                      <a:pt x="9148" y="4528"/>
                      <a:pt x="9401" y="4528"/>
                    </a:cubicBezTo>
                    <a:cubicBezTo>
                      <a:pt x="9447" y="4528"/>
                      <a:pt x="9493" y="4523"/>
                      <a:pt x="9539" y="4511"/>
                    </a:cubicBezTo>
                    <a:cubicBezTo>
                      <a:pt x="9844" y="4433"/>
                      <a:pt x="10025" y="4125"/>
                      <a:pt x="9947" y="3820"/>
                    </a:cubicBezTo>
                    <a:cubicBezTo>
                      <a:pt x="9368" y="1572"/>
                      <a:pt x="7342" y="0"/>
                      <a:pt x="5020" y="0"/>
                    </a:cubicBezTo>
                    <a:cubicBezTo>
                      <a:pt x="5018" y="0"/>
                      <a:pt x="5015" y="0"/>
                      <a:pt x="5013" y="0"/>
                    </a:cubicBezTo>
                    <a:cubicBezTo>
                      <a:pt x="5011" y="0"/>
                      <a:pt x="5009" y="0"/>
                      <a:pt x="5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33"/>
          <p:cNvGrpSpPr/>
          <p:nvPr/>
        </p:nvGrpSpPr>
        <p:grpSpPr>
          <a:xfrm>
            <a:off x="1126517" y="1483050"/>
            <a:ext cx="6890965" cy="2177374"/>
            <a:chOff x="494881" y="1057250"/>
            <a:chExt cx="6890965" cy="2177374"/>
          </a:xfrm>
        </p:grpSpPr>
        <p:sp>
          <p:nvSpPr>
            <p:cNvPr id="1515" name="Google Shape;1515;p33"/>
            <p:cNvSpPr/>
            <p:nvPr/>
          </p:nvSpPr>
          <p:spPr>
            <a:xfrm>
              <a:off x="495026" y="1057250"/>
              <a:ext cx="6890820" cy="2177374"/>
            </a:xfrm>
            <a:custGeom>
              <a:avLst/>
              <a:gdLst/>
              <a:ahLst/>
              <a:cxnLst/>
              <a:rect l="l" t="t" r="r" b="b"/>
              <a:pathLst>
                <a:path w="99972" h="49424" extrusionOk="0">
                  <a:moveTo>
                    <a:pt x="0" y="1"/>
                  </a:moveTo>
                  <a:lnTo>
                    <a:pt x="0" y="49424"/>
                  </a:lnTo>
                  <a:lnTo>
                    <a:pt x="99972" y="49424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3"/>
            <p:cNvSpPr/>
            <p:nvPr/>
          </p:nvSpPr>
          <p:spPr>
            <a:xfrm flipH="1">
              <a:off x="494881" y="1057250"/>
              <a:ext cx="6890820" cy="270554"/>
            </a:xfrm>
            <a:custGeom>
              <a:avLst/>
              <a:gdLst/>
              <a:ahLst/>
              <a:cxnLst/>
              <a:rect l="l" t="t" r="r" b="b"/>
              <a:pathLst>
                <a:path w="99972" h="9029" extrusionOk="0">
                  <a:moveTo>
                    <a:pt x="0" y="1"/>
                  </a:moveTo>
                  <a:lnTo>
                    <a:pt x="0" y="9028"/>
                  </a:lnTo>
                  <a:lnTo>
                    <a:pt x="99972" y="9028"/>
                  </a:lnTo>
                  <a:lnTo>
                    <a:pt x="99972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7" name="Google Shape;1517;p33"/>
            <p:cNvGrpSpPr/>
            <p:nvPr/>
          </p:nvGrpSpPr>
          <p:grpSpPr>
            <a:xfrm flipH="1">
              <a:off x="559172" y="1122848"/>
              <a:ext cx="560767" cy="139276"/>
              <a:chOff x="4771000" y="1122848"/>
              <a:chExt cx="560767" cy="139276"/>
            </a:xfrm>
          </p:grpSpPr>
          <p:grpSp>
            <p:nvGrpSpPr>
              <p:cNvPr id="1518" name="Google Shape;1518;p33"/>
              <p:cNvGrpSpPr/>
              <p:nvPr/>
            </p:nvGrpSpPr>
            <p:grpSpPr>
              <a:xfrm>
                <a:off x="5192567" y="1122848"/>
                <a:ext cx="139200" cy="139200"/>
                <a:chOff x="5192567" y="1122848"/>
                <a:chExt cx="139200" cy="139200"/>
              </a:xfrm>
            </p:grpSpPr>
            <p:sp>
              <p:nvSpPr>
                <p:cNvPr id="1519" name="Google Shape;1519;p33"/>
                <p:cNvSpPr/>
                <p:nvPr/>
              </p:nvSpPr>
              <p:spPr>
                <a:xfrm>
                  <a:off x="5192567" y="1122848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33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fill="none" extrusionOk="0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3"/>
                <p:cNvSpPr/>
                <p:nvPr/>
              </p:nvSpPr>
              <p:spPr>
                <a:xfrm rot="5400000">
                  <a:off x="5234842" y="1164441"/>
                  <a:ext cx="54682" cy="54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fill="none" extrusionOk="0">
                      <a:moveTo>
                        <a:pt x="1" y="0"/>
                      </a:moveTo>
                      <a:lnTo>
                        <a:pt x="1824" y="182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2" name="Google Shape;1522;p33"/>
              <p:cNvGrpSpPr/>
              <p:nvPr/>
            </p:nvGrpSpPr>
            <p:grpSpPr>
              <a:xfrm>
                <a:off x="4771000" y="1122849"/>
                <a:ext cx="139200" cy="139200"/>
                <a:chOff x="5192500" y="1122925"/>
                <a:chExt cx="139200" cy="139200"/>
              </a:xfrm>
            </p:grpSpPr>
            <p:sp>
              <p:nvSpPr>
                <p:cNvPr id="1523" name="Google Shape;1523;p33"/>
                <p:cNvSpPr/>
                <p:nvPr/>
              </p:nvSpPr>
              <p:spPr>
                <a:xfrm>
                  <a:off x="5192500" y="1122925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33"/>
                <p:cNvSpPr/>
                <p:nvPr/>
              </p:nvSpPr>
              <p:spPr>
                <a:xfrm rot="2700000">
                  <a:off x="5234299" y="1164701"/>
                  <a:ext cx="54684" cy="54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fill="none" extrusionOk="0">
                      <a:moveTo>
                        <a:pt x="1824" y="0"/>
                      </a:moveTo>
                      <a:lnTo>
                        <a:pt x="1" y="182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5" name="Google Shape;1525;p33"/>
              <p:cNvGrpSpPr/>
              <p:nvPr/>
            </p:nvGrpSpPr>
            <p:grpSpPr>
              <a:xfrm>
                <a:off x="4981783" y="1122924"/>
                <a:ext cx="139200" cy="139200"/>
                <a:chOff x="4981783" y="1122924"/>
                <a:chExt cx="139200" cy="139200"/>
              </a:xfrm>
            </p:grpSpPr>
            <p:sp>
              <p:nvSpPr>
                <p:cNvPr id="1526" name="Google Shape;1526;p33"/>
                <p:cNvSpPr/>
                <p:nvPr/>
              </p:nvSpPr>
              <p:spPr>
                <a:xfrm>
                  <a:off x="4981783" y="1122924"/>
                  <a:ext cx="139200" cy="139200"/>
                </a:xfrm>
                <a:prstGeom prst="ellipse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33"/>
                <p:cNvSpPr/>
                <p:nvPr/>
              </p:nvSpPr>
              <p:spPr>
                <a:xfrm>
                  <a:off x="5026333" y="1167474"/>
                  <a:ext cx="50100" cy="5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28" name="Google Shape;1528;p33"/>
          <p:cNvSpPr/>
          <p:nvPr/>
        </p:nvSpPr>
        <p:spPr>
          <a:xfrm flipH="1">
            <a:off x="874788" y="2054579"/>
            <a:ext cx="1313100" cy="13131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33"/>
          <p:cNvSpPr txBox="1">
            <a:spLocks noGrp="1"/>
          </p:cNvSpPr>
          <p:nvPr>
            <p:ph type="title"/>
          </p:nvPr>
        </p:nvSpPr>
        <p:spPr>
          <a:xfrm>
            <a:off x="2349850" y="2011350"/>
            <a:ext cx="55152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dirty="0"/>
              <a:t>METODOS EVALUADOS</a:t>
            </a:r>
          </a:p>
        </p:txBody>
      </p:sp>
      <p:sp>
        <p:nvSpPr>
          <p:cNvPr id="1530" name="Google Shape;1530;p33"/>
          <p:cNvSpPr txBox="1">
            <a:spLocks noGrp="1"/>
          </p:cNvSpPr>
          <p:nvPr>
            <p:ph type="title" idx="2"/>
          </p:nvPr>
        </p:nvSpPr>
        <p:spPr>
          <a:xfrm>
            <a:off x="874788" y="2247779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33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43"/>
          <p:cNvSpPr txBox="1">
            <a:spLocks noGrp="1"/>
          </p:cNvSpPr>
          <p:nvPr>
            <p:ph type="title"/>
          </p:nvPr>
        </p:nvSpPr>
        <p:spPr>
          <a:xfrm>
            <a:off x="617550" y="556400"/>
            <a:ext cx="58839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ALGORITMOS USADOS</a:t>
            </a:r>
            <a:endParaRPr dirty="0"/>
          </a:p>
        </p:txBody>
      </p:sp>
      <p:graphicFrame>
        <p:nvGraphicFramePr>
          <p:cNvPr id="1931" name="Google Shape;1931;p43"/>
          <p:cNvGraphicFramePr/>
          <p:nvPr>
            <p:extLst>
              <p:ext uri="{D42A27DB-BD31-4B8C-83A1-F6EECF244321}">
                <p14:modId xmlns:p14="http://schemas.microsoft.com/office/powerpoint/2010/main" val="2650615511"/>
              </p:ext>
            </p:extLst>
          </p:nvPr>
        </p:nvGraphicFramePr>
        <p:xfrm>
          <a:off x="722363" y="2139148"/>
          <a:ext cx="7491000" cy="2469375"/>
        </p:xfrm>
        <a:graphic>
          <a:graphicData uri="http://schemas.openxmlformats.org/drawingml/2006/table">
            <a:tbl>
              <a:tblPr>
                <a:noFill/>
                <a:tableStyleId>{1F6C3199-7385-4164-B948-781FE0B2AD0A}</a:tableStyleId>
              </a:tblPr>
              <a:tblGrid>
                <a:gridCol w="492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GaussianNaiveBayes</a:t>
                      </a:r>
                      <a:endParaRPr sz="2200" b="1" dirty="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0,82</a:t>
                      </a:r>
                      <a:endParaRPr sz="1600" b="1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0,789</a:t>
                      </a:r>
                      <a:endParaRPr sz="1600" b="1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DecisionTreeClassifier</a:t>
                      </a:r>
                      <a:endParaRPr sz="2200" b="1" dirty="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0,82</a:t>
                      </a:r>
                      <a:endParaRPr sz="1600" b="1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0,864</a:t>
                      </a:r>
                      <a:endParaRPr sz="1600" b="1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RandomForestClassifier</a:t>
                      </a:r>
                      <a:endParaRPr sz="2200" b="1" dirty="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0,87</a:t>
                      </a:r>
                      <a:endParaRPr sz="1600" b="1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0,9</a:t>
                      </a:r>
                      <a:endParaRPr sz="1600" b="1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SupportVectorMachine</a:t>
                      </a:r>
                      <a:endParaRPr sz="2200" b="1" dirty="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ND</a:t>
                      </a:r>
                      <a:endParaRPr sz="1600" b="1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0,915</a:t>
                      </a:r>
                      <a:endParaRPr sz="1600" b="1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NeuralNetwork</a:t>
                      </a:r>
                      <a:endParaRPr sz="2200" b="1" dirty="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ND</a:t>
                      </a:r>
                      <a:endParaRPr sz="1600" b="1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0,92</a:t>
                      </a:r>
                      <a:endParaRPr sz="1600" b="1" dirty="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32" name="Google Shape;1932;p43"/>
          <p:cNvSpPr/>
          <p:nvPr/>
        </p:nvSpPr>
        <p:spPr>
          <a:xfrm>
            <a:off x="6084908" y="1475197"/>
            <a:ext cx="515400" cy="5154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</a:t>
            </a:r>
            <a:endParaRPr sz="20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33" name="Google Shape;1933;p43"/>
          <p:cNvSpPr/>
          <p:nvPr/>
        </p:nvSpPr>
        <p:spPr>
          <a:xfrm>
            <a:off x="7304018" y="1454769"/>
            <a:ext cx="643555" cy="556256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BoW</a:t>
            </a:r>
            <a:endParaRPr sz="1800" b="1" dirty="0">
              <a:solidFill>
                <a:schemeClr val="tx2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971" name="Google Shape;1971;p43"/>
          <p:cNvGrpSpPr/>
          <p:nvPr/>
        </p:nvGrpSpPr>
        <p:grpSpPr>
          <a:xfrm>
            <a:off x="7013494" y="648011"/>
            <a:ext cx="480273" cy="608988"/>
            <a:chOff x="7013494" y="648011"/>
            <a:chExt cx="480273" cy="608988"/>
          </a:xfrm>
        </p:grpSpPr>
        <p:sp>
          <p:nvSpPr>
            <p:cNvPr id="1972" name="Google Shape;1972;p43"/>
            <p:cNvSpPr/>
            <p:nvPr/>
          </p:nvSpPr>
          <p:spPr>
            <a:xfrm>
              <a:off x="7194667" y="648011"/>
              <a:ext cx="299100" cy="2991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3"/>
            <p:cNvSpPr/>
            <p:nvPr/>
          </p:nvSpPr>
          <p:spPr>
            <a:xfrm flipH="1">
              <a:off x="7013494" y="780524"/>
              <a:ext cx="343500" cy="476475"/>
            </a:xfrm>
            <a:custGeom>
              <a:avLst/>
              <a:gdLst/>
              <a:ahLst/>
              <a:cxnLst/>
              <a:rect l="l" t="t" r="r" b="b"/>
              <a:pathLst>
                <a:path w="13740" h="19059" extrusionOk="0">
                  <a:moveTo>
                    <a:pt x="0" y="0"/>
                  </a:moveTo>
                  <a:lnTo>
                    <a:pt x="1945" y="16414"/>
                  </a:lnTo>
                  <a:lnTo>
                    <a:pt x="5350" y="11885"/>
                  </a:lnTo>
                  <a:lnTo>
                    <a:pt x="9149" y="19058"/>
                  </a:lnTo>
                  <a:lnTo>
                    <a:pt x="12949" y="16444"/>
                  </a:lnTo>
                  <a:lnTo>
                    <a:pt x="7812" y="10213"/>
                  </a:lnTo>
                  <a:lnTo>
                    <a:pt x="13739" y="9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ber Bullying Thesis Defense by Slidesgo">
  <a:themeElements>
    <a:clrScheme name="Simple Light">
      <a:dk1>
        <a:srgbClr val="0B37BA"/>
      </a:dk1>
      <a:lt1>
        <a:srgbClr val="FFFFFF"/>
      </a:lt1>
      <a:dk2>
        <a:srgbClr val="CF0011"/>
      </a:dk2>
      <a:lt2>
        <a:srgbClr val="FF97B1"/>
      </a:lt2>
      <a:accent1>
        <a:srgbClr val="B3DFFF"/>
      </a:accent1>
      <a:accent2>
        <a:srgbClr val="FFD4FF"/>
      </a:accent2>
      <a:accent3>
        <a:srgbClr val="FFBFCF"/>
      </a:accent3>
      <a:accent4>
        <a:srgbClr val="FFFFFF"/>
      </a:accent4>
      <a:accent5>
        <a:srgbClr val="FFFFFF"/>
      </a:accent5>
      <a:accent6>
        <a:srgbClr val="FFFFFF"/>
      </a:accent6>
      <a:hlink>
        <a:srgbClr val="0B37B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276</Words>
  <Application>Microsoft Office PowerPoint</Application>
  <PresentationFormat>Presentación en pantalla (16:9)</PresentationFormat>
  <Paragraphs>79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Fredoka One</vt:lpstr>
      <vt:lpstr>Source Sans Pro</vt:lpstr>
      <vt:lpstr>Arial</vt:lpstr>
      <vt:lpstr>Space Grotesk</vt:lpstr>
      <vt:lpstr>Cyber Bullying Thesis Defense by Slidesgo</vt:lpstr>
      <vt:lpstr>Detección de Suicidios</vt:lpstr>
      <vt:lpstr>CONTENIDOS</vt:lpstr>
      <vt:lpstr>OBJETIVOS</vt:lpstr>
      <vt:lpstr>OBJETIVO DEL PROYECTO</vt:lpstr>
      <vt:lpstr>DATOS Y PROCESAMIENTO</vt:lpstr>
      <vt:lpstr>PRIMERA APROXIMACION</vt:lpstr>
      <vt:lpstr>BAG OF WORDS</vt:lpstr>
      <vt:lpstr>METODOS EVALUADOS</vt:lpstr>
      <vt:lpstr>ALGORITMOS USADOS</vt:lpstr>
      <vt:lpstr>ANALISIS DE RESULTADOS</vt:lpstr>
      <vt:lpstr>0,92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Clasificador de Suicidios para Redes Sociales</dc:title>
  <cp:lastModifiedBy>MARCELA NARANJO GARCIA</cp:lastModifiedBy>
  <cp:revision>2</cp:revision>
  <dcterms:modified xsi:type="dcterms:W3CDTF">2023-02-12T19:39:42Z</dcterms:modified>
</cp:coreProperties>
</file>