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8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44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13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1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07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6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75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8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4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3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9C0-694D-41B2-9540-C717FC3CE4D9}" type="datetimeFigureOut">
              <a:rPr lang="pt-BR" smtClean="0"/>
              <a:t>28/06/2016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F1AB-5BE0-4695-B63E-4378B3966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42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0"/>
            <a:ext cx="62110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modelo de tubarões, raias e vieiras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</a:t>
            </a: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Viacava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Freitas, grupo 1B, 2016.1</a:t>
            </a:r>
          </a:p>
          <a:p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Insper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Instituto de Ensino e Pesquisa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Paulo, 2016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85750" y="901698"/>
            <a:ext cx="621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 que forma a pesca de tubarões pode influenciar a população de vieiras?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16" y="0"/>
            <a:ext cx="6359684" cy="39338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3056"/>
            <a:ext cx="5832316" cy="34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72528" y="4403784"/>
            <a:ext cx="53158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T(t + 1) = T(t) * (1 + 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R(t + 1) = R(t) * (1 + 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– p(R, T)</a:t>
            </a:r>
          </a:p>
          <a:p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V(t + 1) = V(t) * (1 + 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g(V, R)</a:t>
            </a:r>
          </a:p>
          <a:p>
            <a:endParaRPr lang="pt-B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(R, T) = (</a:t>
            </a:r>
            <a:r>
              <a:rPr lang="pt-BR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Rpred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T) * R</a:t>
            </a:r>
          </a:p>
          <a:p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G(V, R) = (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Vpred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R) * V</a:t>
            </a:r>
          </a:p>
          <a:p>
            <a:endParaRPr lang="pt-BR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94551" cy="31908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92" y="0"/>
            <a:ext cx="4462683" cy="3190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75"/>
            <a:ext cx="5081158" cy="35695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92" y="3190874"/>
            <a:ext cx="4941426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56" y="1749331"/>
            <a:ext cx="6312488" cy="43689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86816" y="428625"/>
            <a:ext cx="621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 e resposta à pergunta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W155 PRO V3</dc:creator>
  <cp:lastModifiedBy>W155 PRO V3</cp:lastModifiedBy>
  <cp:revision>7</cp:revision>
  <dcterms:created xsi:type="dcterms:W3CDTF">2016-03-27T20:14:07Z</dcterms:created>
  <dcterms:modified xsi:type="dcterms:W3CDTF">2016-06-28T05:45:41Z</dcterms:modified>
</cp:coreProperties>
</file>