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004974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004974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004974a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004974a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004974a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004974a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004974a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004974a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004974a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004974a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004974a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004974a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004974a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004974a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004974a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004974a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004974a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004974a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9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7.jp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NATGAS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Equipo: RECON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Construcción de Software y Toma de Decisiones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 rotWithShape="1">
          <a:blip r:embed="rId3">
            <a:alphaModFix/>
          </a:blip>
          <a:srcRect b="0" l="9876" r="13676" t="6725"/>
          <a:stretch/>
        </p:blipFill>
        <p:spPr>
          <a:xfrm>
            <a:off x="0" y="994250"/>
            <a:ext cx="1559575" cy="1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 b="0" l="23761" r="14522" t="0"/>
          <a:stretch/>
        </p:blipFill>
        <p:spPr>
          <a:xfrm>
            <a:off x="1593150" y="980663"/>
            <a:ext cx="1790700" cy="190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 rotWithShape="1">
          <a:blip r:embed="rId5">
            <a:alphaModFix/>
          </a:blip>
          <a:srcRect b="22747" l="25195" r="28488" t="24778"/>
          <a:stretch/>
        </p:blipFill>
        <p:spPr>
          <a:xfrm>
            <a:off x="3430500" y="980675"/>
            <a:ext cx="1698900" cy="1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6">
            <a:alphaModFix/>
          </a:blip>
          <a:srcRect b="32532" l="24282" r="0" t="15381"/>
          <a:stretch/>
        </p:blipFill>
        <p:spPr>
          <a:xfrm>
            <a:off x="4145025" y="3314725"/>
            <a:ext cx="2013075" cy="1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7">
            <a:alphaModFix/>
          </a:blip>
          <a:srcRect b="23040" l="3006" r="41320" t="39891"/>
          <a:stretch/>
        </p:blipFill>
        <p:spPr>
          <a:xfrm>
            <a:off x="6180350" y="3314725"/>
            <a:ext cx="2068625" cy="1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8">
            <a:alphaModFix/>
          </a:blip>
          <a:srcRect b="-3505" l="9329" r="34160" t="9784"/>
          <a:stretch/>
        </p:blipFill>
        <p:spPr>
          <a:xfrm>
            <a:off x="2105325" y="3314725"/>
            <a:ext cx="2013075" cy="19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80900" y="717662"/>
            <a:ext cx="2967175" cy="209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95" y="0"/>
            <a:ext cx="6079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 organizacional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000000"/>
                </a:solidFill>
              </a:rPr>
              <a:t>Natgas es una empresa mexicana, con la misión de promover una alternativa de combustible ecológico para contribuir a la mejora del medio ambiente y la economía. El proyecto que Recon desarrollará tendrá como usuario objetivo al </a:t>
            </a:r>
            <a:r>
              <a:rPr b="1" lang="es-419" sz="1150">
                <a:solidFill>
                  <a:srgbClr val="000000"/>
                </a:solidFill>
              </a:rPr>
              <a:t>departamento de tecnologías de la información </a:t>
            </a:r>
            <a:r>
              <a:rPr lang="es-419" sz="1150">
                <a:solidFill>
                  <a:srgbClr val="000000"/>
                </a:solidFill>
              </a:rPr>
              <a:t>de Natgas.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000000"/>
                </a:solidFill>
              </a:rPr>
              <a:t>Natgas es la empresa líder en la venta de Gas Natural Vehicular (GNV) en México. Es destacable el contexto en el que se desarrollan, pues de acuerdo a su página, consumir gas natural en vez de gasolina o gas LP contribuye al cuidado del medio ambiente y el litro de gas natural cuesta el 50% del costo del litro de gasolina. 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000000"/>
                </a:solidFill>
              </a:rPr>
              <a:t>Además del negocio dedicado a la gasolina, Natgas cuenta con una financiera llamada “Impúlsate”, la cual ayuda a ciertas personas para financiar el sistema Bi-fuel utilizado para que tu automóvil funcione con gas natural.   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3762375"/>
            <a:ext cx="22860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la problemática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371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principales </a:t>
            </a:r>
            <a:r>
              <a:rPr b="1" lang="es-419"/>
              <a:t>problemas </a:t>
            </a:r>
            <a:r>
              <a:rPr lang="es-419"/>
              <a:t>que identificamos que tiene el equipo de Tecnologías de la Información son: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Toma mucho tiempo registrar tareas de forma manual y estimar el tiempo que se invertirá en un proyecto.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Utilizan muchas plataformas para documentar el avance de un proyecto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 que proponemos para </a:t>
            </a:r>
            <a:r>
              <a:rPr b="1" lang="es-419"/>
              <a:t>resolverlos  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Optimizar el registro y modificación de tareas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Automatizar estimaciones de tiempo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Interconectar las tecnologías que utilizan(Airtable)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Conservar su trabajo histórico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1303800" y="4188700"/>
            <a:ext cx="7030500" cy="61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OBJETIVO: Tener una herramienta que automatice el proceso de gestión y monitoreo del proyecto, reduciendo los tiempos de ejecución y trabajo manual.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402950" y="69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 de información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543675" y="618200"/>
            <a:ext cx="67605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Usuario(id_usuario, nombre)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Auth(id_usuario, contraseña)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Proyecto(id_proyecto, nombre, descripción, tiempo_estimado, fecha_inicio, total_minutos_real,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total_minutos_maximo,horas_semanales_capacidad_real, horas_semanales_capacidad_maxima)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AP_Casos_Uso(id_casos, yo_como, quiero, para, AP,  descripcion)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Usuario_AP_Casos_Uso(id_usuario, id_casos, AP, desv_est)//preguntar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Fase(id_fase, nombre, orden)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Proyecto_Fase(id_proyecto, id_fase)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Practica_Trabajo(id_trabajo, nombre, id_fase, id_proyecto)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AP_Colaborador(id_usuario, id_trabajo, ap_id,  mínimo_minutos, máximo_minutos) 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Promedios_AP (id_trabajo, ap_id,  mínimo_minutos, máximo_minutos)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Casos_Tareas (id_casos,  real_minutos, maximo_minutos, porcentaje_avance)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Casos_Trabajo(id_casos, id_trabajo, check)</a:t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t/>
            </a:r>
            <a:endParaRPr sz="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None/>
            </a:pPr>
            <a:r>
              <a:rPr lang="es-419" sz="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CasosTrabajo_Usuario(id_usuario, id_casos, descripciónRol, estado)</a:t>
            </a:r>
            <a:endParaRPr sz="913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379300" y="1779900"/>
            <a:ext cx="228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 de trabajo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945" y="0"/>
            <a:ext cx="69270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1936675" y="0"/>
            <a:ext cx="49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Diagrama de contexto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387" y="613625"/>
            <a:ext cx="5291174" cy="45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762300" y="1544525"/>
            <a:ext cx="76194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¿Todos tienen las mismas funciones? ¿Hay restricciones o distinciones para algunas personas (project manager, team member, alguien de otra área)?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¿Necesitan reunirse para definir un AP o puede cada uno proponer uno y en caso de que exista desviación llegar a reunirse para definir en consenso?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¿Sus AP pueden llegar a cambiar o 13 es el máximo definitivo?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¿Las fases cambian entre proyectos?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¿Todo el equipo define AP de cada caso de uso o cada caso de uso / trabajo tiene pocos involucrados?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¿A qué información pueden acceder otras áreas?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¿Cuántos usuarios se espera que accedan a la aplicación?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tipo de sistema operativo usan, cuál navegador y cual servidor web tendrá la aplicación web?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