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62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CB93-1C7B-4A39-A85B-333F4408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0311"/>
            <a:ext cx="9418320" cy="3403745"/>
          </a:xfrm>
        </p:spPr>
        <p:txBody>
          <a:bodyPr>
            <a:normAutofit/>
          </a:bodyPr>
          <a:lstStyle/>
          <a:p>
            <a:r>
              <a:rPr lang="pt-BR" sz="6600" dirty="0"/>
              <a:t>Análise dos Dados – IMDB (Movies Dataset)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D7D13-08C7-86C7-D299-9325AFDD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34543"/>
            <a:ext cx="9418320" cy="1691640"/>
          </a:xfrm>
        </p:spPr>
        <p:txBody>
          <a:bodyPr/>
          <a:lstStyle/>
          <a:p>
            <a:r>
              <a:rPr lang="pt-BR" dirty="0"/>
              <a:t>Nome: Felipe Akihiro Yoshida</a:t>
            </a:r>
          </a:p>
          <a:p>
            <a:r>
              <a:rPr lang="pt-BR" dirty="0"/>
              <a:t>RA: 22253285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318D-083A-FD06-4F62-696115A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57349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Países que mais ganharam dinheiro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CA2A419-5508-ED86-D9B6-B5046E93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6" y="719274"/>
            <a:ext cx="9692640" cy="59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0829-1ADC-5CA7-4E3D-F561C87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57336"/>
          </a:xfrm>
        </p:spPr>
        <p:txBody>
          <a:bodyPr>
            <a:normAutofit/>
          </a:bodyPr>
          <a:lstStyle/>
          <a:p>
            <a:r>
              <a:rPr lang="pt-BR" sz="3600" dirty="0"/>
              <a:t>Distribuição dos filmes por Score</a:t>
            </a:r>
          </a:p>
        </p:txBody>
      </p:sp>
      <p:pic>
        <p:nvPicPr>
          <p:cNvPr id="7" name="Imagem 6" descr="Gráfico, Histograma">
            <a:extLst>
              <a:ext uri="{FF2B5EF4-FFF2-40B4-BE49-F238E27FC236}">
                <a16:creationId xmlns:a16="http://schemas.microsoft.com/office/drawing/2014/main" id="{551C837D-F5E3-5D62-2910-64D111E9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1" y="1049544"/>
            <a:ext cx="9802368" cy="56489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40F3A2-E00A-1488-0749-666DAC0C7142}"/>
              </a:ext>
            </a:extLst>
          </p:cNvPr>
          <p:cNvSpPr txBox="1"/>
          <p:nvPr/>
        </p:nvSpPr>
        <p:spPr>
          <a:xfrm>
            <a:off x="304799" y="668774"/>
            <a:ext cx="368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 do Score: 64.89</a:t>
            </a:r>
          </a:p>
        </p:txBody>
      </p:sp>
    </p:spTree>
    <p:extLst>
      <p:ext uri="{BB962C8B-B14F-4D97-AF65-F5344CB8AC3E}">
        <p14:creationId xmlns:p14="http://schemas.microsoft.com/office/powerpoint/2010/main" val="7293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B949-29EE-2612-15DB-59829D7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" y="0"/>
            <a:ext cx="9692640" cy="699021"/>
          </a:xfrm>
        </p:spPr>
        <p:txBody>
          <a:bodyPr/>
          <a:lstStyle/>
          <a:p>
            <a:r>
              <a:rPr lang="pt-BR" dirty="0"/>
              <a:t>Conhecendo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6052D-CBAF-F096-27F2-5B94B29E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7" y="862150"/>
            <a:ext cx="10181191" cy="578249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IMDB é um banco de dados online de informações relacionadas a filmes, séries e TV;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pertence à Amazon;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base utilizada contém mais de 10 mil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sobre:</a:t>
            </a:r>
          </a:p>
          <a:p>
            <a:pPr lvl="1"/>
            <a:r>
              <a:rPr lang="pt-BR" dirty="0"/>
              <a:t>Nome do Filme;</a:t>
            </a:r>
          </a:p>
          <a:p>
            <a:pPr lvl="1"/>
            <a:r>
              <a:rPr lang="pt-BR" dirty="0"/>
              <a:t>Data de lançamento;</a:t>
            </a:r>
          </a:p>
          <a:p>
            <a:pPr lvl="1"/>
            <a:r>
              <a:rPr lang="pt-BR" dirty="0"/>
              <a:t>Score (Pontuação);</a:t>
            </a:r>
          </a:p>
          <a:p>
            <a:pPr lvl="1"/>
            <a:r>
              <a:rPr lang="pt-BR" dirty="0"/>
              <a:t>Gênero;</a:t>
            </a:r>
          </a:p>
          <a:p>
            <a:pPr lvl="1"/>
            <a:r>
              <a:rPr lang="pt-BR" dirty="0"/>
              <a:t>País;</a:t>
            </a:r>
          </a:p>
          <a:p>
            <a:pPr lvl="1"/>
            <a:r>
              <a:rPr lang="pt-BR" dirty="0"/>
              <a:t>Orçamento;</a:t>
            </a:r>
          </a:p>
          <a:p>
            <a:pPr lvl="1"/>
            <a:r>
              <a:rPr lang="pt-BR" dirty="0"/>
              <a:t>Lucro.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Objetivo: Realizar uma análise por meio de gráficos para compreender e identificar tendências, preferências e padrões em relação a filmes.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7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A49A-69EE-985E-94AB-79EF900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22811"/>
          </a:xfrm>
        </p:spPr>
        <p:txBody>
          <a:bodyPr/>
          <a:lstStyle/>
          <a:p>
            <a:r>
              <a:rPr lang="pt-BR" dirty="0"/>
              <a:t>Carregando 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91FAC-AAD6-0FCE-9E4E-2C6126E8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7" y="2783725"/>
            <a:ext cx="10977387" cy="29361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141EBF-F492-40CA-4A31-1805AD8CCC2B}"/>
              </a:ext>
            </a:extLst>
          </p:cNvPr>
          <p:cNvSpPr txBox="1"/>
          <p:nvPr/>
        </p:nvSpPr>
        <p:spPr>
          <a:xfrm>
            <a:off x="143457" y="844733"/>
            <a:ext cx="761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dos dados;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Foram removidos: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Os valores Nas;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Dados duplicados;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Colunas Score, Orçamento e Lucro com valores =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9885-232D-7EF5-3C68-C39509E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18171" cy="600890"/>
          </a:xfrm>
        </p:spPr>
        <p:txBody>
          <a:bodyPr>
            <a:normAutofit/>
          </a:bodyPr>
          <a:lstStyle/>
          <a:p>
            <a:r>
              <a:rPr lang="pt-BR" sz="3600" dirty="0"/>
              <a:t>Qual o gênero de filme mais popular?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49E5823-4BC3-BC25-1744-DBCBED40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5" y="600891"/>
            <a:ext cx="4432664" cy="600890"/>
          </a:xfrm>
        </p:spPr>
        <p:txBody>
          <a:bodyPr>
            <a:normAutofit/>
          </a:bodyPr>
          <a:lstStyle/>
          <a:p>
            <a:r>
              <a:rPr lang="pt-BR" dirty="0"/>
              <a:t>19 gêneros no total;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BA0396-C973-2D9C-2976-FB22AD9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" y="1201781"/>
            <a:ext cx="9931932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5D11-BFF3-1D71-FB94-64BCB461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97394" cy="643812"/>
          </a:xfrm>
        </p:spPr>
        <p:txBody>
          <a:bodyPr>
            <a:normAutofit/>
          </a:bodyPr>
          <a:lstStyle/>
          <a:p>
            <a:r>
              <a:rPr lang="pt-BR" sz="3600" dirty="0"/>
              <a:t>Quanto foi o maior lucro de cada gênero?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62A3F-A564-C468-A56E-68060E4C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812"/>
            <a:ext cx="11251474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B662-1B71-0280-AB12-0FD8160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7691" cy="557349"/>
          </a:xfrm>
        </p:spPr>
        <p:txBody>
          <a:bodyPr>
            <a:noAutofit/>
          </a:bodyPr>
          <a:lstStyle/>
          <a:p>
            <a:r>
              <a:rPr lang="pt-BR" sz="3600" dirty="0"/>
              <a:t>Orçamento x Lucro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D2BBBC-2B6A-96A4-D461-4B5F5F32E3BA}"/>
              </a:ext>
            </a:extLst>
          </p:cNvPr>
          <p:cNvSpPr txBox="1"/>
          <p:nvPr/>
        </p:nvSpPr>
        <p:spPr>
          <a:xfrm>
            <a:off x="209005" y="557349"/>
            <a:ext cx="70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uma relação entre as duas variáveis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995A48-6744-84C4-D7C8-3DA7FD3F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14698"/>
            <a:ext cx="10460457" cy="5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BB4A1-CB40-2738-5CED-49693476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13806"/>
          </a:xfrm>
        </p:spPr>
        <p:txBody>
          <a:bodyPr>
            <a:noAutofit/>
          </a:bodyPr>
          <a:lstStyle/>
          <a:p>
            <a:r>
              <a:rPr lang="pt-BR" sz="3600" dirty="0"/>
              <a:t>Dispersão dos Gêneros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A422F-FDFB-8C9C-443E-6E25B3E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65"/>
            <a:ext cx="11329851" cy="6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5B46-2EE9-A7AE-78BD-41075C29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692640" cy="587229"/>
          </a:xfrm>
        </p:spPr>
        <p:txBody>
          <a:bodyPr>
            <a:noAutofit/>
          </a:bodyPr>
          <a:lstStyle/>
          <a:p>
            <a:r>
              <a:rPr lang="pt-BR" sz="3600" dirty="0"/>
              <a:t>Filmes Lançados por Ano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0B6165E-D375-D751-92EC-68CB7AA8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229"/>
            <a:ext cx="5362284" cy="3312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A33F6FA-C9F8-B65C-D783-602A418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85" y="3545033"/>
            <a:ext cx="5362284" cy="33129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EEBFBD-649B-3E86-A5A6-0F03958A1C75}"/>
              </a:ext>
            </a:extLst>
          </p:cNvPr>
          <p:cNvSpPr txBox="1"/>
          <p:nvPr/>
        </p:nvSpPr>
        <p:spPr>
          <a:xfrm>
            <a:off x="6096000" y="727644"/>
            <a:ext cx="4243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Hollywood foi criada em 1903;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 década de 60 notamos um aumento.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771717-0D2C-241F-BDF8-8A3E9CF41B52}"/>
              </a:ext>
            </a:extLst>
          </p:cNvPr>
          <p:cNvSpPr txBox="1"/>
          <p:nvPr/>
        </p:nvSpPr>
        <p:spPr>
          <a:xfrm>
            <a:off x="930720" y="4650980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Percebemos um aumento significativo na produção de filmes nas últimas décadas;</a:t>
            </a:r>
          </a:p>
        </p:txBody>
      </p:sp>
    </p:spTree>
    <p:extLst>
      <p:ext uri="{BB962C8B-B14F-4D97-AF65-F5344CB8AC3E}">
        <p14:creationId xmlns:p14="http://schemas.microsoft.com/office/powerpoint/2010/main" val="22434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47B7-25F4-B237-867D-BE5706E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35588"/>
          </a:xfrm>
        </p:spPr>
        <p:txBody>
          <a:bodyPr>
            <a:noAutofit/>
          </a:bodyPr>
          <a:lstStyle/>
          <a:p>
            <a:r>
              <a:rPr lang="pt-BR" sz="3600" dirty="0"/>
              <a:t>Filmes mais Lucrativos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334079-72EC-2B1B-C476-26CFE786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40"/>
            <a:ext cx="11201400" cy="60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403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657</TotalTime>
  <Words>213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Exibir</vt:lpstr>
      <vt:lpstr>Análise dos Dados – IMDB (Movies Dataset)</vt:lpstr>
      <vt:lpstr>Conhecendo a base de dados</vt:lpstr>
      <vt:lpstr>Carregando os dados</vt:lpstr>
      <vt:lpstr>Qual o gênero de filme mais popular?</vt:lpstr>
      <vt:lpstr>Quanto foi o maior lucro de cada gênero? </vt:lpstr>
      <vt:lpstr>Orçamento x Lucro</vt:lpstr>
      <vt:lpstr>Dispersão dos Gêneros</vt:lpstr>
      <vt:lpstr>Filmes Lançados por Ano</vt:lpstr>
      <vt:lpstr>Filmes mais Lucrativos</vt:lpstr>
      <vt:lpstr>Países que mais ganharam dinheiro</vt:lpstr>
      <vt:lpstr>Distribuição dos filmes por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 – IMDB (Movies Dataset)</dc:title>
  <dc:creator>Felipe Yoshida</dc:creator>
  <cp:lastModifiedBy>Felipe Yoshida</cp:lastModifiedBy>
  <cp:revision>8</cp:revision>
  <dcterms:created xsi:type="dcterms:W3CDTF">2023-05-27T20:39:45Z</dcterms:created>
  <dcterms:modified xsi:type="dcterms:W3CDTF">2023-06-06T17:20:38Z</dcterms:modified>
</cp:coreProperties>
</file>