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Imagen 5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55" name="Imagen 5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magen 99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1" name="Imagen 100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Imagen 145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47" name="Imagen 146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1685160" y="11331720"/>
            <a:ext cx="842040" cy="566532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C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506960" y="491220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CL" sz="2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Sebastián Alarcón – Miguel Nahuelpán – Felipe Zabala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Imagen 4"/>
          <p:cNvPicPr/>
          <p:nvPr/>
        </p:nvPicPr>
        <p:blipFill>
          <a:blip r:embed="rId2"/>
          <a:stretch/>
        </p:blipFill>
        <p:spPr>
          <a:xfrm>
            <a:off x="659160" y="1305000"/>
            <a:ext cx="2584800" cy="2584800"/>
          </a:xfrm>
          <a:prstGeom prst="rect">
            <a:avLst/>
          </a:prstGeom>
          <a:ln>
            <a:noFill/>
          </a:ln>
        </p:spPr>
      </p:pic>
      <p:pic>
        <p:nvPicPr>
          <p:cNvPr id="150" name="Imagen 5"/>
          <p:cNvPicPr/>
          <p:nvPr/>
        </p:nvPicPr>
        <p:blipFill>
          <a:blip r:embed="rId3"/>
          <a:stretch/>
        </p:blipFill>
        <p:spPr>
          <a:xfrm>
            <a:off x="3483720" y="1013040"/>
            <a:ext cx="6044040" cy="360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Avances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C67F64-14BA-4A46-B5E9-29069272C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01" y="2154683"/>
            <a:ext cx="9734550" cy="3019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Mejoras a implementar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5560" y="1929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CL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-Implementar objetos: Caja, </a:t>
            </a:r>
            <a:endParaRPr lang="es-C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L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trampas: púas, troncos, agujeros.</a:t>
            </a:r>
            <a:endParaRPr lang="es-C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L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-Organización y crear clases en el código</a:t>
            </a:r>
            <a:endParaRPr lang="es-C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L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-Implementar métodos hoz</a:t>
            </a:r>
            <a:endParaRPr lang="es-C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L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-Textura de los objetos</a:t>
            </a:r>
            <a:endParaRPr lang="es-C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L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-Animación de </a:t>
            </a:r>
            <a:r>
              <a:rPr lang="es-CL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es-CL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odrox</a:t>
            </a:r>
            <a:r>
              <a:rPr lang="es-CL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</a:t>
            </a:r>
            <a:r>
              <a:rPr lang="es-CL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lang="es-CL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  <a:endParaRPr lang="es-C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CL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-Menú principal.</a:t>
            </a:r>
            <a:endParaRPr lang="es-C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Introducción al Juego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77160" y="2160720"/>
            <a:ext cx="9309960" cy="450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s-CL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Genero: Endless Runner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s-CL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Tipo de gameplay: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s-CL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Teclas A y D: Mueven el personaje hacia la izquierda y derecha respectivamente.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s-CL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Tecla Espacio: El personaje coloca una trampa en el suelo. (Por implementar).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lang="es-CL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Ítems del Juego (Por Implementar):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lang="es-CL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 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40">
              <a:lnSpc>
                <a:spcPct val="100000"/>
              </a:lnSpc>
            </a:pP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Imagen 4"/>
          <p:cNvPicPr/>
          <p:nvPr/>
        </p:nvPicPr>
        <p:blipFill>
          <a:blip r:embed="rId2"/>
          <a:stretch/>
        </p:blipFill>
        <p:spPr>
          <a:xfrm>
            <a:off x="469440" y="4574520"/>
            <a:ext cx="1817640" cy="1817640"/>
          </a:xfrm>
          <a:prstGeom prst="rect">
            <a:avLst/>
          </a:prstGeom>
          <a:ln w="28440">
            <a:solidFill>
              <a:schemeClr val="tx1"/>
            </a:solidFill>
            <a:round/>
          </a:ln>
        </p:spPr>
      </p:pic>
      <p:pic>
        <p:nvPicPr>
          <p:cNvPr id="154" name="Imagen 10"/>
          <p:cNvPicPr/>
          <p:nvPr/>
        </p:nvPicPr>
        <p:blipFill>
          <a:blip r:embed="rId3"/>
          <a:stretch/>
        </p:blipFill>
        <p:spPr>
          <a:xfrm>
            <a:off x="2495520" y="4791600"/>
            <a:ext cx="1965600" cy="1383480"/>
          </a:xfrm>
          <a:prstGeom prst="rect">
            <a:avLst/>
          </a:prstGeom>
          <a:ln w="28440">
            <a:solidFill>
              <a:schemeClr val="tx1"/>
            </a:solidFill>
            <a:round/>
          </a:ln>
        </p:spPr>
      </p:pic>
      <p:pic>
        <p:nvPicPr>
          <p:cNvPr id="155" name="Imagen 12"/>
          <p:cNvPicPr/>
          <p:nvPr/>
        </p:nvPicPr>
        <p:blipFill>
          <a:blip r:embed="rId4"/>
          <a:stretch/>
        </p:blipFill>
        <p:spPr>
          <a:xfrm>
            <a:off x="4684680" y="4812120"/>
            <a:ext cx="2480040" cy="1383480"/>
          </a:xfrm>
          <a:prstGeom prst="rect">
            <a:avLst/>
          </a:prstGeom>
          <a:ln w="28440">
            <a:solidFill>
              <a:schemeClr val="tx1"/>
            </a:solidFill>
            <a:round/>
          </a:ln>
        </p:spPr>
      </p:pic>
      <p:pic>
        <p:nvPicPr>
          <p:cNvPr id="156" name="Imagen 14"/>
          <p:cNvPicPr/>
          <p:nvPr/>
        </p:nvPicPr>
        <p:blipFill>
          <a:blip r:embed="rId5"/>
          <a:stretch/>
        </p:blipFill>
        <p:spPr>
          <a:xfrm>
            <a:off x="7507080" y="4853520"/>
            <a:ext cx="2481840" cy="1342440"/>
          </a:xfrm>
          <a:prstGeom prst="rect">
            <a:avLst/>
          </a:prstGeom>
          <a:ln w="28440">
            <a:solidFill>
              <a:schemeClr val="tx1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Avances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Marcador de contenido 4"/>
          <p:cNvPicPr/>
          <p:nvPr/>
        </p:nvPicPr>
        <p:blipFill>
          <a:blip r:embed="rId2"/>
          <a:stretch/>
        </p:blipFill>
        <p:spPr>
          <a:xfrm>
            <a:off x="1109520" y="1930320"/>
            <a:ext cx="7766640" cy="4504320"/>
          </a:xfrm>
          <a:prstGeom prst="rect">
            <a:avLst/>
          </a:prstGeom>
          <a:ln w="28440">
            <a:solidFill>
              <a:schemeClr val="tx1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Avances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Marcador de contenido 4"/>
          <p:cNvPicPr/>
          <p:nvPr/>
        </p:nvPicPr>
        <p:blipFill>
          <a:blip r:embed="rId2"/>
          <a:stretch/>
        </p:blipFill>
        <p:spPr>
          <a:xfrm>
            <a:off x="1218960" y="1930320"/>
            <a:ext cx="7444080" cy="4317120"/>
          </a:xfrm>
          <a:prstGeom prst="rect">
            <a:avLst/>
          </a:prstGeom>
          <a:ln w="28440">
            <a:solidFill>
              <a:schemeClr val="tx1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Avances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Marcador de contenido 4"/>
          <p:cNvPicPr/>
          <p:nvPr/>
        </p:nvPicPr>
        <p:blipFill>
          <a:blip r:embed="rId2"/>
          <a:stretch/>
        </p:blipFill>
        <p:spPr>
          <a:xfrm>
            <a:off x="1104120" y="1846440"/>
            <a:ext cx="7701480" cy="4466520"/>
          </a:xfrm>
          <a:prstGeom prst="rect">
            <a:avLst/>
          </a:prstGeom>
          <a:ln w="28440">
            <a:solidFill>
              <a:schemeClr val="tx1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Avances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Marcador de contenido 4"/>
          <p:cNvPicPr/>
          <p:nvPr/>
        </p:nvPicPr>
        <p:blipFill>
          <a:blip r:embed="rId2"/>
          <a:stretch/>
        </p:blipFill>
        <p:spPr>
          <a:xfrm>
            <a:off x="1109520" y="1930320"/>
            <a:ext cx="7766640" cy="4504320"/>
          </a:xfrm>
          <a:prstGeom prst="rect">
            <a:avLst/>
          </a:prstGeom>
          <a:ln w="28440">
            <a:solidFill>
              <a:schemeClr val="tx1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Avances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F329C3-7AFA-46B1-9046-35EFD0C38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5" y="1327173"/>
            <a:ext cx="6928228" cy="49541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Avances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DF07B7-D2C7-4AAB-9789-8869C8FA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8" y="2031829"/>
            <a:ext cx="9331818" cy="321542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L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Avances</a:t>
            </a:r>
            <a:endParaRPr lang="es-C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DD361-70AD-42A6-A6C4-03CB1C78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65" y="1929600"/>
            <a:ext cx="7770497" cy="37372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109</Words>
  <Application>Microsoft Office PowerPoint</Application>
  <PresentationFormat>Panorámica</PresentationFormat>
  <Paragraphs>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DejaVu Sans</vt:lpstr>
      <vt:lpstr>Symbol</vt:lpstr>
      <vt:lpstr>Trebuchet MS</vt:lpstr>
      <vt:lpstr>Wingdings</vt:lpstr>
      <vt:lpstr>Wingdings 3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 Run Bryan</dc:title>
  <dc:subject/>
  <dc:creator>Felipe</dc:creator>
  <dc:description/>
  <cp:lastModifiedBy>Felipe</cp:lastModifiedBy>
  <cp:revision>13</cp:revision>
  <dcterms:created xsi:type="dcterms:W3CDTF">2018-10-30T02:19:13Z</dcterms:created>
  <dcterms:modified xsi:type="dcterms:W3CDTF">2018-11-06T13:34:02Z</dcterms:modified>
  <dc:language>es-CL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