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871a54ea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871a54ea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871a54ea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871a54ea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NLTK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Bressanin </a:t>
            </a:r>
            <a:r>
              <a:rPr lang="pt-BR"/>
              <a:t>Maitan - 13748652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 Gondim Rezende - 15448693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Daher Arruda - 15636824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29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de linguagem natural (PLN)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64025" y="1433875"/>
            <a:ext cx="8191800" cy="313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O que é?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Exemplos: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/>
              <a:t>ChatGPT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/>
              <a:t>Google Translate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/>
              <a:t>Sugestões do Whatsapp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pt-BR"/>
              <a:t>Dificuldades: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/>
              <a:t>Ambiguidade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/>
              <a:t>Frases mal formuladas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/>
              <a:t>Estudo </a:t>
            </a:r>
            <a:r>
              <a:rPr lang="pt-BR"/>
              <a:t>probabilístico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950" y="1231150"/>
            <a:ext cx="4789574" cy="17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950" y="2997282"/>
            <a:ext cx="4789575" cy="139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NLTK (Natural Language Toolkit)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5"/>
            <a:ext cx="8368200" cy="3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pt-BR"/>
              <a:t>O que é?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/>
              <a:t>Biblioteca para processamento de linguagem natural.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pt-BR"/>
              <a:t>Por que essa biblioteca foi criada?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/>
              <a:t>Originalmente criada para o ensino de PLN por conta de sua praticidade e simplicidade de uso.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/>
              <a:t>Entretanto, vem sendo usado para o desenvolvimento de aplicações de </a:t>
            </a:r>
            <a:r>
              <a:rPr lang="pt-BR"/>
              <a:t>PLN</a:t>
            </a:r>
            <a:r>
              <a:rPr lang="pt-BR"/>
              <a:t> no geral.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pt-BR"/>
              <a:t>Vantagens NLTK: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pt-BR"/>
              <a:t>Simplicidade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pt-BR"/>
              <a:t>Modularidade </a:t>
            </a:r>
            <a:r>
              <a:rPr lang="pt-BR"/>
              <a:t>(Fornece componentes que podem ser independentemente, ou seja, se a necessidade de compreender o restante do toolkit)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