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8" r:id="rId3"/>
    <p:sldId id="302" r:id="rId4"/>
    <p:sldId id="324" r:id="rId5"/>
    <p:sldId id="306" r:id="rId6"/>
    <p:sldId id="303" r:id="rId7"/>
    <p:sldId id="310" r:id="rId8"/>
    <p:sldId id="317" r:id="rId9"/>
    <p:sldId id="309" r:id="rId10"/>
    <p:sldId id="316" r:id="rId11"/>
    <p:sldId id="315" r:id="rId12"/>
    <p:sldId id="313" r:id="rId13"/>
    <p:sldId id="314" r:id="rId14"/>
    <p:sldId id="326" r:id="rId15"/>
    <p:sldId id="304" r:id="rId16"/>
    <p:sldId id="319" r:id="rId17"/>
    <p:sldId id="321" r:id="rId18"/>
    <p:sldId id="323" r:id="rId19"/>
    <p:sldId id="325" r:id="rId20"/>
    <p:sldId id="307" r:id="rId21"/>
    <p:sldId id="308" r:id="rId22"/>
  </p:sldIdLst>
  <p:sldSz cx="9144000" cy="5143500" type="screen16x9"/>
  <p:notesSz cx="6858000" cy="9144000"/>
  <p:embeddedFontLst>
    <p:embeddedFont>
      <p:font typeface="Aleo Black" pitchFamily="2" charset="77"/>
      <p:bold r:id="rId24"/>
      <p:italic r:id="rId25"/>
      <p:boldItalic r:id="rId26"/>
    </p:embeddedFont>
    <p:embeddedFont>
      <p:font typeface="DM Sans" pitchFamily="2" charset="77"/>
      <p:regular r:id="rId27"/>
      <p:bold r:id="rId28"/>
      <p:italic r:id="rId29"/>
      <p:boldItalic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B00"/>
    <a:srgbClr val="FFC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7AAB7-1B13-7248-B785-77A170FB4652}" v="115" dt="2024-12-03T06:30:48.187"/>
  </p1510:revLst>
</p1510:revInfo>
</file>

<file path=ppt/tableStyles.xml><?xml version="1.0" encoding="utf-8"?>
<a:tblStyleLst xmlns:a="http://schemas.openxmlformats.org/drawingml/2006/main" def="{DDD14E3B-55A6-4421-911E-501F9A84DE1E}">
  <a:tblStyle styleId="{DDD14E3B-55A6-4421-911E-501F9A84DE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p:restoredTop sz="94744"/>
  </p:normalViewPr>
  <p:slideViewPr>
    <p:cSldViewPr snapToGrid="0">
      <p:cViewPr>
        <p:scale>
          <a:sx n="153" d="100"/>
          <a:sy n="153"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astano Gonzalez" userId="6c491fce-5635-4160-b7c4-686b29cfa886" providerId="ADAL" clId="{512A7169-E77F-F143-AAA4-51B02E8F9DDA}"/>
    <pc:docChg chg="undo custSel addSld delSld modSld sldOrd delMainMaster modMainMaster">
      <pc:chgData name="Felipe Castano Gonzalez" userId="6c491fce-5635-4160-b7c4-686b29cfa886" providerId="ADAL" clId="{512A7169-E77F-F143-AAA4-51B02E8F9DDA}" dt="2024-10-03T21:57:20.549" v="2268" actId="20577"/>
      <pc:docMkLst>
        <pc:docMk/>
      </pc:docMkLst>
      <pc:sldChg chg="addSp delSp modSp mod setBg">
        <pc:chgData name="Felipe Castano Gonzalez" userId="6c491fce-5635-4160-b7c4-686b29cfa886" providerId="ADAL" clId="{512A7169-E77F-F143-AAA4-51B02E8F9DDA}" dt="2024-10-03T21:57:20.549" v="2268" actId="20577"/>
        <pc:sldMkLst>
          <pc:docMk/>
          <pc:sldMk cId="0" sldId="256"/>
        </pc:sldMkLst>
        <pc:spChg chg="add mod">
          <ac:chgData name="Felipe Castano Gonzalez" userId="6c491fce-5635-4160-b7c4-686b29cfa886" providerId="ADAL" clId="{512A7169-E77F-F143-AAA4-51B02E8F9DDA}" dt="2024-10-03T19:40:06.509" v="1819" actId="207"/>
          <ac:spMkLst>
            <pc:docMk/>
            <pc:sldMk cId="0" sldId="256"/>
            <ac:spMk id="5" creationId="{FBAD16D9-171B-1D1B-1735-691DE38F2360}"/>
          </ac:spMkLst>
        </pc:spChg>
        <pc:spChg chg="add mod">
          <ac:chgData name="Felipe Castano Gonzalez" userId="6c491fce-5635-4160-b7c4-686b29cfa886" providerId="ADAL" clId="{512A7169-E77F-F143-AAA4-51B02E8F9DDA}" dt="2024-10-03T18:21:53.046" v="561" actId="207"/>
          <ac:spMkLst>
            <pc:docMk/>
            <pc:sldMk cId="0" sldId="256"/>
            <ac:spMk id="6" creationId="{CF684821-C999-0DAA-CEAB-3D691E40E60F}"/>
          </ac:spMkLst>
        </pc:spChg>
        <pc:spChg chg="add del mod">
          <ac:chgData name="Felipe Castano Gonzalez" userId="6c491fce-5635-4160-b7c4-686b29cfa886" providerId="ADAL" clId="{512A7169-E77F-F143-AAA4-51B02E8F9DDA}" dt="2024-10-03T21:57:20.549" v="2268" actId="20577"/>
          <ac:spMkLst>
            <pc:docMk/>
            <pc:sldMk cId="0" sldId="256"/>
            <ac:spMk id="217" creationId="{00000000-0000-0000-0000-000000000000}"/>
          </ac:spMkLst>
        </pc:spChg>
        <pc:spChg chg="mod">
          <ac:chgData name="Felipe Castano Gonzalez" userId="6c491fce-5635-4160-b7c4-686b29cfa886" providerId="ADAL" clId="{512A7169-E77F-F143-AAA4-51B02E8F9DDA}" dt="2024-10-03T18:23:00.344" v="567" actId="1076"/>
          <ac:spMkLst>
            <pc:docMk/>
            <pc:sldMk cId="0" sldId="256"/>
            <ac:spMk id="218" creationId="{00000000-0000-0000-0000-000000000000}"/>
          </ac:spMkLst>
        </pc:spChg>
        <pc:picChg chg="add mod">
          <ac:chgData name="Felipe Castano Gonzalez" userId="6c491fce-5635-4160-b7c4-686b29cfa886" providerId="ADAL" clId="{512A7169-E77F-F143-AAA4-51B02E8F9DDA}" dt="2024-10-03T18:23:08.703" v="570" actId="1076"/>
          <ac:picMkLst>
            <pc:docMk/>
            <pc:sldMk cId="0" sldId="256"/>
            <ac:picMk id="10" creationId="{8CAA3148-8B73-E764-E03F-D6F7CA890C14}"/>
          </ac:picMkLst>
        </pc:picChg>
        <pc:picChg chg="add mod">
          <ac:chgData name="Felipe Castano Gonzalez" userId="6c491fce-5635-4160-b7c4-686b29cfa886" providerId="ADAL" clId="{512A7169-E77F-F143-AAA4-51B02E8F9DDA}" dt="2024-10-03T18:05:43.099" v="345" actId="1076"/>
          <ac:picMkLst>
            <pc:docMk/>
            <pc:sldMk cId="0" sldId="256"/>
            <ac:picMk id="1028" creationId="{AB7EF186-40FD-6EF9-2B22-73D3F6602C58}"/>
          </ac:picMkLst>
        </pc:picChg>
        <pc:cxnChg chg="mod">
          <ac:chgData name="Felipe Castano Gonzalez" userId="6c491fce-5635-4160-b7c4-686b29cfa886" providerId="ADAL" clId="{512A7169-E77F-F143-AAA4-51B02E8F9DDA}" dt="2024-10-03T18:23:00.344" v="567" actId="1076"/>
          <ac:cxnSpMkLst>
            <pc:docMk/>
            <pc:sldMk cId="0" sldId="256"/>
            <ac:cxnSpMk id="241" creationId="{00000000-0000-0000-0000-000000000000}"/>
          </ac:cxnSpMkLst>
        </pc:cxnChg>
      </pc:sldChg>
      <pc:sldChg chg="addSp delSp modSp del mod">
        <pc:chgData name="Felipe Castano Gonzalez" userId="6c491fce-5635-4160-b7c4-686b29cfa886" providerId="ADAL" clId="{512A7169-E77F-F143-AAA4-51B02E8F9DDA}" dt="2024-10-03T19:47:15.447" v="2018" actId="2696"/>
        <pc:sldMkLst>
          <pc:docMk/>
          <pc:sldMk cId="0" sldId="257"/>
        </pc:sldMkLst>
      </pc:sldChg>
      <pc:sldChg chg="addSp delSp modSp mod ord modNotes">
        <pc:chgData name="Felipe Castano Gonzalez" userId="6c491fce-5635-4160-b7c4-686b29cfa886" providerId="ADAL" clId="{512A7169-E77F-F143-AAA4-51B02E8F9DDA}" dt="2024-10-03T21:56:26.935" v="2236" actId="1036"/>
        <pc:sldMkLst>
          <pc:docMk/>
          <pc:sldMk cId="0" sldId="258"/>
        </pc:sldMkLst>
        <pc:spChg chg="add mod">
          <ac:chgData name="Felipe Castano Gonzalez" userId="6c491fce-5635-4160-b7c4-686b29cfa886" providerId="ADAL" clId="{512A7169-E77F-F143-AAA4-51B02E8F9DDA}" dt="2024-10-03T21:38:58.769" v="2137" actId="2711"/>
          <ac:spMkLst>
            <pc:docMk/>
            <pc:sldMk cId="0" sldId="258"/>
            <ac:spMk id="2" creationId="{0F68265B-9153-BB94-3498-59952E3BF0A8}"/>
          </ac:spMkLst>
        </pc:spChg>
        <pc:spChg chg="add mod">
          <ac:chgData name="Felipe Castano Gonzalez" userId="6c491fce-5635-4160-b7c4-686b29cfa886" providerId="ADAL" clId="{512A7169-E77F-F143-AAA4-51B02E8F9DDA}" dt="2024-10-03T18:05:49.004" v="346"/>
          <ac:spMkLst>
            <pc:docMk/>
            <pc:sldMk cId="0" sldId="258"/>
            <ac:spMk id="8" creationId="{C82F1F77-88EB-BD69-A73E-6E45906AFAC7}"/>
          </ac:spMkLst>
        </pc:spChg>
        <pc:spChg chg="add mod">
          <ac:chgData name="Felipe Castano Gonzalez" userId="6c491fce-5635-4160-b7c4-686b29cfa886" providerId="ADAL" clId="{512A7169-E77F-F143-AAA4-51B02E8F9DDA}" dt="2024-10-03T18:25:39.827" v="578" actId="2711"/>
          <ac:spMkLst>
            <pc:docMk/>
            <pc:sldMk cId="0" sldId="258"/>
            <ac:spMk id="11" creationId="{28B8C020-22D3-8A88-1E18-F8F75F8F60AF}"/>
          </ac:spMkLst>
        </pc:spChg>
        <pc:spChg chg="mod">
          <ac:chgData name="Felipe Castano Gonzalez" userId="6c491fce-5635-4160-b7c4-686b29cfa886" providerId="ADAL" clId="{512A7169-E77F-F143-AAA4-51B02E8F9DDA}" dt="2024-10-03T18:14:46.814" v="527" actId="2711"/>
          <ac:spMkLst>
            <pc:docMk/>
            <pc:sldMk cId="0" sldId="258"/>
            <ac:spMk id="271" creationId="{00000000-0000-0000-0000-000000000000}"/>
          </ac:spMkLst>
        </pc:spChg>
        <pc:spChg chg="mod">
          <ac:chgData name="Felipe Castano Gonzalez" userId="6c491fce-5635-4160-b7c4-686b29cfa886" providerId="ADAL" clId="{512A7169-E77F-F143-AAA4-51B02E8F9DDA}" dt="2024-10-03T18:10:23.702" v="487" actId="1076"/>
          <ac:spMkLst>
            <pc:docMk/>
            <pc:sldMk cId="0" sldId="258"/>
            <ac:spMk id="276" creationId="{00000000-0000-0000-0000-000000000000}"/>
          </ac:spMkLst>
        </pc:spChg>
        <pc:spChg chg="mod">
          <ac:chgData name="Felipe Castano Gonzalez" userId="6c491fce-5635-4160-b7c4-686b29cfa886" providerId="ADAL" clId="{512A7169-E77F-F143-AAA4-51B02E8F9DDA}" dt="2024-10-03T18:15:25.596" v="533" actId="1076"/>
          <ac:spMkLst>
            <pc:docMk/>
            <pc:sldMk cId="0" sldId="258"/>
            <ac:spMk id="277" creationId="{00000000-0000-0000-0000-000000000000}"/>
          </ac:spMkLst>
        </pc:spChg>
        <pc:spChg chg="mod">
          <ac:chgData name="Felipe Castano Gonzalez" userId="6c491fce-5635-4160-b7c4-686b29cfa886" providerId="ADAL" clId="{512A7169-E77F-F143-AAA4-51B02E8F9DDA}" dt="2024-10-03T18:10:36.993" v="489" actId="1076"/>
          <ac:spMkLst>
            <pc:docMk/>
            <pc:sldMk cId="0" sldId="258"/>
            <ac:spMk id="278" creationId="{00000000-0000-0000-0000-000000000000}"/>
          </ac:spMkLst>
        </pc:spChg>
        <pc:spChg chg="mod">
          <ac:chgData name="Felipe Castano Gonzalez" userId="6c491fce-5635-4160-b7c4-686b29cfa886" providerId="ADAL" clId="{512A7169-E77F-F143-AAA4-51B02E8F9DDA}" dt="2024-10-03T18:11:06.778" v="496" actId="1076"/>
          <ac:spMkLst>
            <pc:docMk/>
            <pc:sldMk cId="0" sldId="258"/>
            <ac:spMk id="279" creationId="{00000000-0000-0000-0000-000000000000}"/>
          </ac:spMkLst>
        </pc:spChg>
        <pc:spChg chg="mod">
          <ac:chgData name="Felipe Castano Gonzalez" userId="6c491fce-5635-4160-b7c4-686b29cfa886" providerId="ADAL" clId="{512A7169-E77F-F143-AAA4-51B02E8F9DDA}" dt="2024-10-03T18:25:35.596" v="577" actId="2711"/>
          <ac:spMkLst>
            <pc:docMk/>
            <pc:sldMk cId="0" sldId="258"/>
            <ac:spMk id="280" creationId="{00000000-0000-0000-0000-000000000000}"/>
          </ac:spMkLst>
        </pc:spChg>
        <pc:spChg chg="mod">
          <ac:chgData name="Felipe Castano Gonzalez" userId="6c491fce-5635-4160-b7c4-686b29cfa886" providerId="ADAL" clId="{512A7169-E77F-F143-AAA4-51B02E8F9DDA}" dt="2024-10-03T18:25:51.127" v="580" actId="2711"/>
          <ac:spMkLst>
            <pc:docMk/>
            <pc:sldMk cId="0" sldId="258"/>
            <ac:spMk id="282" creationId="{00000000-0000-0000-0000-000000000000}"/>
          </ac:spMkLst>
        </pc:spChg>
        <pc:spChg chg="mod">
          <ac:chgData name="Felipe Castano Gonzalez" userId="6c491fce-5635-4160-b7c4-686b29cfa886" providerId="ADAL" clId="{512A7169-E77F-F143-AAA4-51B02E8F9DDA}" dt="2024-10-03T18:25:47.493" v="579" actId="2711"/>
          <ac:spMkLst>
            <pc:docMk/>
            <pc:sldMk cId="0" sldId="258"/>
            <ac:spMk id="283" creationId="{00000000-0000-0000-0000-000000000000}"/>
          </ac:spMkLst>
        </pc:spChg>
        <pc:picChg chg="add mod">
          <ac:chgData name="Felipe Castano Gonzalez" userId="6c491fce-5635-4160-b7c4-686b29cfa886" providerId="ADAL" clId="{512A7169-E77F-F143-AAA4-51B02E8F9DDA}" dt="2024-10-03T21:56:26.935" v="2236" actId="1036"/>
          <ac:picMkLst>
            <pc:docMk/>
            <pc:sldMk cId="0" sldId="258"/>
            <ac:picMk id="9" creationId="{BB1E63D8-4FC0-BB9F-C54C-8F4C3909C9CA}"/>
          </ac:picMkLst>
        </pc:picChg>
      </pc:sldChg>
      <pc:sldChg chg="delSp modSp add del mod modNotes">
        <pc:chgData name="Felipe Castano Gonzalez" userId="6c491fce-5635-4160-b7c4-686b29cfa886" providerId="ADAL" clId="{512A7169-E77F-F143-AAA4-51B02E8F9DDA}" dt="2024-10-03T19:47:23.982" v="2028" actId="2696"/>
        <pc:sldMkLst>
          <pc:docMk/>
          <pc:sldMk cId="0" sldId="259"/>
        </pc:sldMkLst>
      </pc:sldChg>
      <pc:sldChg chg="addSp delSp modSp add del mod modNotes">
        <pc:chgData name="Felipe Castano Gonzalez" userId="6c491fce-5635-4160-b7c4-686b29cfa886" providerId="ADAL" clId="{512A7169-E77F-F143-AAA4-51B02E8F9DDA}" dt="2024-10-03T19:47:20.678" v="2023" actId="2696"/>
        <pc:sldMkLst>
          <pc:docMk/>
          <pc:sldMk cId="0" sldId="260"/>
        </pc:sldMkLst>
      </pc:sldChg>
      <pc:sldChg chg="modSp del modNotes">
        <pc:chgData name="Felipe Castano Gonzalez" userId="6c491fce-5635-4160-b7c4-686b29cfa886" providerId="ADAL" clId="{512A7169-E77F-F143-AAA4-51B02E8F9DDA}" dt="2024-10-03T19:47:21.348" v="2024" actId="2696"/>
        <pc:sldMkLst>
          <pc:docMk/>
          <pc:sldMk cId="0" sldId="261"/>
        </pc:sldMkLst>
      </pc:sldChg>
      <pc:sldChg chg="addSp delSp modSp del mod modNotes">
        <pc:chgData name="Felipe Castano Gonzalez" userId="6c491fce-5635-4160-b7c4-686b29cfa886" providerId="ADAL" clId="{512A7169-E77F-F143-AAA4-51B02E8F9DDA}" dt="2024-10-03T19:47:21.720" v="2025" actId="2696"/>
        <pc:sldMkLst>
          <pc:docMk/>
          <pc:sldMk cId="0" sldId="262"/>
        </pc:sldMkLst>
      </pc:sldChg>
      <pc:sldChg chg="modSp del modNotes">
        <pc:chgData name="Felipe Castano Gonzalez" userId="6c491fce-5635-4160-b7c4-686b29cfa886" providerId="ADAL" clId="{512A7169-E77F-F143-AAA4-51B02E8F9DDA}" dt="2024-10-03T19:47:22.095" v="2026" actId="2696"/>
        <pc:sldMkLst>
          <pc:docMk/>
          <pc:sldMk cId="0" sldId="263"/>
        </pc:sldMkLst>
      </pc:sldChg>
      <pc:sldChg chg="delSp modSp del mod modNotes">
        <pc:chgData name="Felipe Castano Gonzalez" userId="6c491fce-5635-4160-b7c4-686b29cfa886" providerId="ADAL" clId="{512A7169-E77F-F143-AAA4-51B02E8F9DDA}" dt="2024-10-03T19:47:22.589" v="2027" actId="2696"/>
        <pc:sldMkLst>
          <pc:docMk/>
          <pc:sldMk cId="0" sldId="264"/>
        </pc:sldMkLst>
      </pc:sldChg>
      <pc:sldChg chg="modSp del modNotes">
        <pc:chgData name="Felipe Castano Gonzalez" userId="6c491fce-5635-4160-b7c4-686b29cfa886" providerId="ADAL" clId="{512A7169-E77F-F143-AAA4-51B02E8F9DDA}" dt="2024-10-03T19:47:24.225" v="2029" actId="2696"/>
        <pc:sldMkLst>
          <pc:docMk/>
          <pc:sldMk cId="0" sldId="265"/>
        </pc:sldMkLst>
      </pc:sldChg>
      <pc:sldChg chg="modSp del modNotes">
        <pc:chgData name="Felipe Castano Gonzalez" userId="6c491fce-5635-4160-b7c4-686b29cfa886" providerId="ADAL" clId="{512A7169-E77F-F143-AAA4-51B02E8F9DDA}" dt="2024-10-03T19:47:24.446" v="2030" actId="2696"/>
        <pc:sldMkLst>
          <pc:docMk/>
          <pc:sldMk cId="0" sldId="266"/>
        </pc:sldMkLst>
      </pc:sldChg>
      <pc:sldChg chg="modSp del modNotes">
        <pc:chgData name="Felipe Castano Gonzalez" userId="6c491fce-5635-4160-b7c4-686b29cfa886" providerId="ADAL" clId="{512A7169-E77F-F143-AAA4-51B02E8F9DDA}" dt="2024-10-03T19:47:24.643" v="2031" actId="2696"/>
        <pc:sldMkLst>
          <pc:docMk/>
          <pc:sldMk cId="0" sldId="267"/>
        </pc:sldMkLst>
      </pc:sldChg>
      <pc:sldChg chg="modSp del modNotes">
        <pc:chgData name="Felipe Castano Gonzalez" userId="6c491fce-5635-4160-b7c4-686b29cfa886" providerId="ADAL" clId="{512A7169-E77F-F143-AAA4-51B02E8F9DDA}" dt="2024-10-03T19:47:24.847" v="2032" actId="2696"/>
        <pc:sldMkLst>
          <pc:docMk/>
          <pc:sldMk cId="0" sldId="268"/>
        </pc:sldMkLst>
      </pc:sldChg>
      <pc:sldChg chg="modSp del modNotes">
        <pc:chgData name="Felipe Castano Gonzalez" userId="6c491fce-5635-4160-b7c4-686b29cfa886" providerId="ADAL" clId="{512A7169-E77F-F143-AAA4-51B02E8F9DDA}" dt="2024-10-03T19:47:25.085" v="2033" actId="2696"/>
        <pc:sldMkLst>
          <pc:docMk/>
          <pc:sldMk cId="0" sldId="269"/>
        </pc:sldMkLst>
      </pc:sldChg>
      <pc:sldChg chg="modSp del modNotes">
        <pc:chgData name="Felipe Castano Gonzalez" userId="6c491fce-5635-4160-b7c4-686b29cfa886" providerId="ADAL" clId="{512A7169-E77F-F143-AAA4-51B02E8F9DDA}" dt="2024-10-03T19:47:25.338" v="2034" actId="2696"/>
        <pc:sldMkLst>
          <pc:docMk/>
          <pc:sldMk cId="0" sldId="270"/>
        </pc:sldMkLst>
      </pc:sldChg>
      <pc:sldChg chg="modSp del modNotes">
        <pc:chgData name="Felipe Castano Gonzalez" userId="6c491fce-5635-4160-b7c4-686b29cfa886" providerId="ADAL" clId="{512A7169-E77F-F143-AAA4-51B02E8F9DDA}" dt="2024-10-03T19:47:25.606" v="2035" actId="2696"/>
        <pc:sldMkLst>
          <pc:docMk/>
          <pc:sldMk cId="0" sldId="271"/>
        </pc:sldMkLst>
      </pc:sldChg>
      <pc:sldChg chg="modSp del modNotes">
        <pc:chgData name="Felipe Castano Gonzalez" userId="6c491fce-5635-4160-b7c4-686b29cfa886" providerId="ADAL" clId="{512A7169-E77F-F143-AAA4-51B02E8F9DDA}" dt="2024-10-03T19:47:26" v="2036" actId="2696"/>
        <pc:sldMkLst>
          <pc:docMk/>
          <pc:sldMk cId="0" sldId="272"/>
        </pc:sldMkLst>
      </pc:sldChg>
      <pc:sldChg chg="modSp del modNotes">
        <pc:chgData name="Felipe Castano Gonzalez" userId="6c491fce-5635-4160-b7c4-686b29cfa886" providerId="ADAL" clId="{512A7169-E77F-F143-AAA4-51B02E8F9DDA}" dt="2024-10-03T19:47:26.324" v="2037" actId="2696"/>
        <pc:sldMkLst>
          <pc:docMk/>
          <pc:sldMk cId="0" sldId="273"/>
        </pc:sldMkLst>
      </pc:sldChg>
      <pc:sldChg chg="modSp del modNotes">
        <pc:chgData name="Felipe Castano Gonzalez" userId="6c491fce-5635-4160-b7c4-686b29cfa886" providerId="ADAL" clId="{512A7169-E77F-F143-AAA4-51B02E8F9DDA}" dt="2024-10-03T19:47:26.642" v="2038" actId="2696"/>
        <pc:sldMkLst>
          <pc:docMk/>
          <pc:sldMk cId="0" sldId="274"/>
        </pc:sldMkLst>
      </pc:sldChg>
      <pc:sldChg chg="modSp del modNotes">
        <pc:chgData name="Felipe Castano Gonzalez" userId="6c491fce-5635-4160-b7c4-686b29cfa886" providerId="ADAL" clId="{512A7169-E77F-F143-AAA4-51B02E8F9DDA}" dt="2024-10-03T19:47:27.016" v="2039" actId="2696"/>
        <pc:sldMkLst>
          <pc:docMk/>
          <pc:sldMk cId="0" sldId="275"/>
        </pc:sldMkLst>
      </pc:sldChg>
      <pc:sldChg chg="modSp del modNotes">
        <pc:chgData name="Felipe Castano Gonzalez" userId="6c491fce-5635-4160-b7c4-686b29cfa886" providerId="ADAL" clId="{512A7169-E77F-F143-AAA4-51B02E8F9DDA}" dt="2024-10-03T19:47:27.398" v="2040" actId="2696"/>
        <pc:sldMkLst>
          <pc:docMk/>
          <pc:sldMk cId="0" sldId="276"/>
        </pc:sldMkLst>
      </pc:sldChg>
      <pc:sldChg chg="modSp del">
        <pc:chgData name="Felipe Castano Gonzalez" userId="6c491fce-5635-4160-b7c4-686b29cfa886" providerId="ADAL" clId="{512A7169-E77F-F143-AAA4-51B02E8F9DDA}" dt="2024-10-03T19:47:27.694" v="2041" actId="2696"/>
        <pc:sldMkLst>
          <pc:docMk/>
          <pc:sldMk cId="0" sldId="277"/>
        </pc:sldMkLst>
      </pc:sldChg>
      <pc:sldChg chg="addSp delSp modSp del mod modNotes">
        <pc:chgData name="Felipe Castano Gonzalez" userId="6c491fce-5635-4160-b7c4-686b29cfa886" providerId="ADAL" clId="{512A7169-E77F-F143-AAA4-51B02E8F9DDA}" dt="2024-10-03T19:47:27.944" v="2042" actId="2696"/>
        <pc:sldMkLst>
          <pc:docMk/>
          <pc:sldMk cId="0" sldId="278"/>
        </pc:sldMkLst>
      </pc:sldChg>
      <pc:sldChg chg="modSp del modNotes">
        <pc:chgData name="Felipe Castano Gonzalez" userId="6c491fce-5635-4160-b7c4-686b29cfa886" providerId="ADAL" clId="{512A7169-E77F-F143-AAA4-51B02E8F9DDA}" dt="2024-10-03T19:47:28.187" v="2043" actId="2696"/>
        <pc:sldMkLst>
          <pc:docMk/>
          <pc:sldMk cId="0" sldId="279"/>
        </pc:sldMkLst>
      </pc:sldChg>
      <pc:sldChg chg="modSp del modNotes">
        <pc:chgData name="Felipe Castano Gonzalez" userId="6c491fce-5635-4160-b7c4-686b29cfa886" providerId="ADAL" clId="{512A7169-E77F-F143-AAA4-51B02E8F9DDA}" dt="2024-10-03T19:47:28.399" v="2044" actId="2696"/>
        <pc:sldMkLst>
          <pc:docMk/>
          <pc:sldMk cId="0" sldId="280"/>
        </pc:sldMkLst>
      </pc:sldChg>
      <pc:sldChg chg="modSp del modNotes">
        <pc:chgData name="Felipe Castano Gonzalez" userId="6c491fce-5635-4160-b7c4-686b29cfa886" providerId="ADAL" clId="{512A7169-E77F-F143-AAA4-51B02E8F9DDA}" dt="2024-10-03T19:47:28.615" v="2045" actId="2696"/>
        <pc:sldMkLst>
          <pc:docMk/>
          <pc:sldMk cId="0" sldId="281"/>
        </pc:sldMkLst>
      </pc:sldChg>
      <pc:sldChg chg="modSp del modNotes">
        <pc:chgData name="Felipe Castano Gonzalez" userId="6c491fce-5635-4160-b7c4-686b29cfa886" providerId="ADAL" clId="{512A7169-E77F-F143-AAA4-51B02E8F9DDA}" dt="2024-10-03T19:47:28.841" v="2046" actId="2696"/>
        <pc:sldMkLst>
          <pc:docMk/>
          <pc:sldMk cId="0" sldId="282"/>
        </pc:sldMkLst>
      </pc:sldChg>
      <pc:sldChg chg="modSp del modNotes">
        <pc:chgData name="Felipe Castano Gonzalez" userId="6c491fce-5635-4160-b7c4-686b29cfa886" providerId="ADAL" clId="{512A7169-E77F-F143-AAA4-51B02E8F9DDA}" dt="2024-10-03T19:47:29.051" v="2047" actId="2696"/>
        <pc:sldMkLst>
          <pc:docMk/>
          <pc:sldMk cId="0" sldId="283"/>
        </pc:sldMkLst>
      </pc:sldChg>
      <pc:sldChg chg="del">
        <pc:chgData name="Felipe Castano Gonzalez" userId="6c491fce-5635-4160-b7c4-686b29cfa886" providerId="ADAL" clId="{512A7169-E77F-F143-AAA4-51B02E8F9DDA}" dt="2024-10-03T19:47:29.266" v="2048" actId="2696"/>
        <pc:sldMkLst>
          <pc:docMk/>
          <pc:sldMk cId="0" sldId="284"/>
        </pc:sldMkLst>
      </pc:sldChg>
      <pc:sldChg chg="del">
        <pc:chgData name="Felipe Castano Gonzalez" userId="6c491fce-5635-4160-b7c4-686b29cfa886" providerId="ADAL" clId="{512A7169-E77F-F143-AAA4-51B02E8F9DDA}" dt="2024-10-03T19:47:29.463" v="2049" actId="2696"/>
        <pc:sldMkLst>
          <pc:docMk/>
          <pc:sldMk cId="0" sldId="285"/>
        </pc:sldMkLst>
      </pc:sldChg>
      <pc:sldChg chg="del">
        <pc:chgData name="Felipe Castano Gonzalez" userId="6c491fce-5635-4160-b7c4-686b29cfa886" providerId="ADAL" clId="{512A7169-E77F-F143-AAA4-51B02E8F9DDA}" dt="2024-10-03T19:47:29.702" v="2050" actId="2696"/>
        <pc:sldMkLst>
          <pc:docMk/>
          <pc:sldMk cId="0" sldId="286"/>
        </pc:sldMkLst>
      </pc:sldChg>
      <pc:sldChg chg="del">
        <pc:chgData name="Felipe Castano Gonzalez" userId="6c491fce-5635-4160-b7c4-686b29cfa886" providerId="ADAL" clId="{512A7169-E77F-F143-AAA4-51B02E8F9DDA}" dt="2024-10-03T19:47:29.946" v="2051" actId="2696"/>
        <pc:sldMkLst>
          <pc:docMk/>
          <pc:sldMk cId="0" sldId="287"/>
        </pc:sldMkLst>
      </pc:sldChg>
      <pc:sldChg chg="del">
        <pc:chgData name="Felipe Castano Gonzalez" userId="6c491fce-5635-4160-b7c4-686b29cfa886" providerId="ADAL" clId="{512A7169-E77F-F143-AAA4-51B02E8F9DDA}" dt="2024-10-03T19:47:30.285" v="2052" actId="2696"/>
        <pc:sldMkLst>
          <pc:docMk/>
          <pc:sldMk cId="0" sldId="288"/>
        </pc:sldMkLst>
      </pc:sldChg>
      <pc:sldChg chg="del">
        <pc:chgData name="Felipe Castano Gonzalez" userId="6c491fce-5635-4160-b7c4-686b29cfa886" providerId="ADAL" clId="{512A7169-E77F-F143-AAA4-51B02E8F9DDA}" dt="2024-10-03T19:47:30.676" v="2053" actId="2696"/>
        <pc:sldMkLst>
          <pc:docMk/>
          <pc:sldMk cId="0" sldId="289"/>
        </pc:sldMkLst>
      </pc:sldChg>
      <pc:sldChg chg="del">
        <pc:chgData name="Felipe Castano Gonzalez" userId="6c491fce-5635-4160-b7c4-686b29cfa886" providerId="ADAL" clId="{512A7169-E77F-F143-AAA4-51B02E8F9DDA}" dt="2024-10-03T19:47:30.740" v="2054" actId="2696"/>
        <pc:sldMkLst>
          <pc:docMk/>
          <pc:sldMk cId="0" sldId="290"/>
        </pc:sldMkLst>
      </pc:sldChg>
      <pc:sldChg chg="del">
        <pc:chgData name="Felipe Castano Gonzalez" userId="6c491fce-5635-4160-b7c4-686b29cfa886" providerId="ADAL" clId="{512A7169-E77F-F143-AAA4-51B02E8F9DDA}" dt="2024-10-03T19:47:30.847" v="2055" actId="2696"/>
        <pc:sldMkLst>
          <pc:docMk/>
          <pc:sldMk cId="0" sldId="291"/>
        </pc:sldMkLst>
      </pc:sldChg>
      <pc:sldChg chg="del">
        <pc:chgData name="Felipe Castano Gonzalez" userId="6c491fce-5635-4160-b7c4-686b29cfa886" providerId="ADAL" clId="{512A7169-E77F-F143-AAA4-51B02E8F9DDA}" dt="2024-10-03T19:47:31.111" v="2056" actId="2696"/>
        <pc:sldMkLst>
          <pc:docMk/>
          <pc:sldMk cId="0" sldId="292"/>
        </pc:sldMkLst>
      </pc:sldChg>
      <pc:sldChg chg="del">
        <pc:chgData name="Felipe Castano Gonzalez" userId="6c491fce-5635-4160-b7c4-686b29cfa886" providerId="ADAL" clId="{512A7169-E77F-F143-AAA4-51B02E8F9DDA}" dt="2024-10-03T19:47:31.301" v="2057" actId="2696"/>
        <pc:sldMkLst>
          <pc:docMk/>
          <pc:sldMk cId="0" sldId="293"/>
        </pc:sldMkLst>
      </pc:sldChg>
      <pc:sldChg chg="del">
        <pc:chgData name="Felipe Castano Gonzalez" userId="6c491fce-5635-4160-b7c4-686b29cfa886" providerId="ADAL" clId="{512A7169-E77F-F143-AAA4-51B02E8F9DDA}" dt="2024-10-03T19:47:31.561" v="2058" actId="2696"/>
        <pc:sldMkLst>
          <pc:docMk/>
          <pc:sldMk cId="0" sldId="294"/>
        </pc:sldMkLst>
      </pc:sldChg>
      <pc:sldChg chg="del">
        <pc:chgData name="Felipe Castano Gonzalez" userId="6c491fce-5635-4160-b7c4-686b29cfa886" providerId="ADAL" clId="{512A7169-E77F-F143-AAA4-51B02E8F9DDA}" dt="2024-10-03T19:47:31.777" v="2059" actId="2696"/>
        <pc:sldMkLst>
          <pc:docMk/>
          <pc:sldMk cId="0" sldId="295"/>
        </pc:sldMkLst>
      </pc:sldChg>
      <pc:sldChg chg="del">
        <pc:chgData name="Felipe Castano Gonzalez" userId="6c491fce-5635-4160-b7c4-686b29cfa886" providerId="ADAL" clId="{512A7169-E77F-F143-AAA4-51B02E8F9DDA}" dt="2024-10-03T19:47:32.018" v="2060" actId="2696"/>
        <pc:sldMkLst>
          <pc:docMk/>
          <pc:sldMk cId="0" sldId="296"/>
        </pc:sldMkLst>
      </pc:sldChg>
      <pc:sldChg chg="del">
        <pc:chgData name="Felipe Castano Gonzalez" userId="6c491fce-5635-4160-b7c4-686b29cfa886" providerId="ADAL" clId="{512A7169-E77F-F143-AAA4-51B02E8F9DDA}" dt="2024-10-03T19:47:32.303" v="2061" actId="2696"/>
        <pc:sldMkLst>
          <pc:docMk/>
          <pc:sldMk cId="0" sldId="297"/>
        </pc:sldMkLst>
      </pc:sldChg>
      <pc:sldChg chg="del">
        <pc:chgData name="Felipe Castano Gonzalez" userId="6c491fce-5635-4160-b7c4-686b29cfa886" providerId="ADAL" clId="{512A7169-E77F-F143-AAA4-51B02E8F9DDA}" dt="2024-10-03T19:47:32.667" v="2062" actId="2696"/>
        <pc:sldMkLst>
          <pc:docMk/>
          <pc:sldMk cId="0" sldId="298"/>
        </pc:sldMkLst>
      </pc:sldChg>
      <pc:sldChg chg="del">
        <pc:chgData name="Felipe Castano Gonzalez" userId="6c491fce-5635-4160-b7c4-686b29cfa886" providerId="ADAL" clId="{512A7169-E77F-F143-AAA4-51B02E8F9DDA}" dt="2024-10-03T19:47:33.175" v="2063" actId="2696"/>
        <pc:sldMkLst>
          <pc:docMk/>
          <pc:sldMk cId="0" sldId="299"/>
        </pc:sldMkLst>
      </pc:sldChg>
      <pc:sldChg chg="del">
        <pc:chgData name="Felipe Castano Gonzalez" userId="6c491fce-5635-4160-b7c4-686b29cfa886" providerId="ADAL" clId="{512A7169-E77F-F143-AAA4-51B02E8F9DDA}" dt="2024-10-03T19:47:34.111" v="2064" actId="2696"/>
        <pc:sldMkLst>
          <pc:docMk/>
          <pc:sldMk cId="0" sldId="300"/>
        </pc:sldMkLst>
      </pc:sldChg>
      <pc:sldChg chg="del modNotes">
        <pc:chgData name="Felipe Castano Gonzalez" userId="6c491fce-5635-4160-b7c4-686b29cfa886" providerId="ADAL" clId="{512A7169-E77F-F143-AAA4-51B02E8F9DDA}" dt="2024-10-03T19:47:35.254" v="2066" actId="2696"/>
        <pc:sldMkLst>
          <pc:docMk/>
          <pc:sldMk cId="0" sldId="301"/>
        </pc:sldMkLst>
      </pc:sldChg>
      <pc:sldChg chg="addSp delSp modSp add mod">
        <pc:chgData name="Felipe Castano Gonzalez" userId="6c491fce-5635-4160-b7c4-686b29cfa886" providerId="ADAL" clId="{512A7169-E77F-F143-AAA4-51B02E8F9DDA}" dt="2024-10-03T21:56:33.583" v="2238"/>
        <pc:sldMkLst>
          <pc:docMk/>
          <pc:sldMk cId="2634412564" sldId="302"/>
        </pc:sldMkLst>
        <pc:spChg chg="add mod">
          <ac:chgData name="Felipe Castano Gonzalez" userId="6c491fce-5635-4160-b7c4-686b29cfa886" providerId="ADAL" clId="{512A7169-E77F-F143-AAA4-51B02E8F9DDA}" dt="2024-10-03T21:39:15.573" v="2138" actId="2711"/>
          <ac:spMkLst>
            <pc:docMk/>
            <pc:sldMk cId="2634412564" sldId="302"/>
            <ac:spMk id="3" creationId="{FE5BB35E-35F7-6151-A335-193A2DD0E041}"/>
          </ac:spMkLst>
        </pc:spChg>
        <pc:spChg chg="mod">
          <ac:chgData name="Felipe Castano Gonzalez" userId="6c491fce-5635-4160-b7c4-686b29cfa886" providerId="ADAL" clId="{512A7169-E77F-F143-AAA4-51B02E8F9DDA}" dt="2024-10-03T18:37:32.418" v="727" actId="1076"/>
          <ac:spMkLst>
            <pc:docMk/>
            <pc:sldMk cId="2634412564" sldId="302"/>
            <ac:spMk id="22" creationId="{EBAF60AE-DB14-3015-5132-508BD13FEA00}"/>
          </ac:spMkLst>
        </pc:spChg>
        <pc:spChg chg="mod">
          <ac:chgData name="Felipe Castano Gonzalez" userId="6c491fce-5635-4160-b7c4-686b29cfa886" providerId="ADAL" clId="{512A7169-E77F-F143-AAA4-51B02E8F9DDA}" dt="2024-10-03T18:37:32.418" v="727" actId="1076"/>
          <ac:spMkLst>
            <pc:docMk/>
            <pc:sldMk cId="2634412564" sldId="302"/>
            <ac:spMk id="23" creationId="{7010F649-A8AF-7871-A796-33BC5E96E474}"/>
          </ac:spMkLst>
        </pc:spChg>
        <pc:spChg chg="mod">
          <ac:chgData name="Felipe Castano Gonzalez" userId="6c491fce-5635-4160-b7c4-686b29cfa886" providerId="ADAL" clId="{512A7169-E77F-F143-AAA4-51B02E8F9DDA}" dt="2024-10-03T18:37:32.418" v="727" actId="1076"/>
          <ac:spMkLst>
            <pc:docMk/>
            <pc:sldMk cId="2634412564" sldId="302"/>
            <ac:spMk id="24" creationId="{A33B4280-26AB-38CE-6F57-ACBBD34C0FC1}"/>
          </ac:spMkLst>
        </pc:spChg>
        <pc:spChg chg="mod">
          <ac:chgData name="Felipe Castano Gonzalez" userId="6c491fce-5635-4160-b7c4-686b29cfa886" providerId="ADAL" clId="{512A7169-E77F-F143-AAA4-51B02E8F9DDA}" dt="2024-10-03T18:37:32.418" v="727" actId="1076"/>
          <ac:spMkLst>
            <pc:docMk/>
            <pc:sldMk cId="2634412564" sldId="302"/>
            <ac:spMk id="25" creationId="{DAFC462F-E904-6284-1ED0-5DB90FA3FB9C}"/>
          </ac:spMkLst>
        </pc:spChg>
        <pc:spChg chg="mod">
          <ac:chgData name="Felipe Castano Gonzalez" userId="6c491fce-5635-4160-b7c4-686b29cfa886" providerId="ADAL" clId="{512A7169-E77F-F143-AAA4-51B02E8F9DDA}" dt="2024-10-03T18:37:32.418" v="727" actId="1076"/>
          <ac:spMkLst>
            <pc:docMk/>
            <pc:sldMk cId="2634412564" sldId="302"/>
            <ac:spMk id="26" creationId="{12CF912B-707C-1923-BF24-B2C23373DDB4}"/>
          </ac:spMkLst>
        </pc:spChg>
        <pc:spChg chg="mod">
          <ac:chgData name="Felipe Castano Gonzalez" userId="6c491fce-5635-4160-b7c4-686b29cfa886" providerId="ADAL" clId="{512A7169-E77F-F143-AAA4-51B02E8F9DDA}" dt="2024-10-03T18:37:32.418" v="727" actId="1076"/>
          <ac:spMkLst>
            <pc:docMk/>
            <pc:sldMk cId="2634412564" sldId="302"/>
            <ac:spMk id="27" creationId="{8570A8E3-EFD1-2408-D540-DC6BD929E2F2}"/>
          </ac:spMkLst>
        </pc:spChg>
        <pc:spChg chg="mod">
          <ac:chgData name="Felipe Castano Gonzalez" userId="6c491fce-5635-4160-b7c4-686b29cfa886" providerId="ADAL" clId="{512A7169-E77F-F143-AAA4-51B02E8F9DDA}" dt="2024-10-03T18:37:32.418" v="727" actId="1076"/>
          <ac:spMkLst>
            <pc:docMk/>
            <pc:sldMk cId="2634412564" sldId="302"/>
            <ac:spMk id="28" creationId="{291A535E-6523-EDC8-D9A0-8234685413D3}"/>
          </ac:spMkLst>
        </pc:spChg>
        <pc:spChg chg="mod">
          <ac:chgData name="Felipe Castano Gonzalez" userId="6c491fce-5635-4160-b7c4-686b29cfa886" providerId="ADAL" clId="{512A7169-E77F-F143-AAA4-51B02E8F9DDA}" dt="2024-10-03T18:37:32.418" v="727" actId="1076"/>
          <ac:spMkLst>
            <pc:docMk/>
            <pc:sldMk cId="2634412564" sldId="302"/>
            <ac:spMk id="29" creationId="{A8E187B7-5A19-F64F-E4A6-431E54BC5B7C}"/>
          </ac:spMkLst>
        </pc:spChg>
        <pc:spChg chg="mod">
          <ac:chgData name="Felipe Castano Gonzalez" userId="6c491fce-5635-4160-b7c4-686b29cfa886" providerId="ADAL" clId="{512A7169-E77F-F143-AAA4-51B02E8F9DDA}" dt="2024-10-03T18:37:32.418" v="727" actId="1076"/>
          <ac:spMkLst>
            <pc:docMk/>
            <pc:sldMk cId="2634412564" sldId="302"/>
            <ac:spMk id="30" creationId="{5AF603E2-E5B9-9CE9-8A42-14B158DDA348}"/>
          </ac:spMkLst>
        </pc:spChg>
        <pc:spChg chg="mod">
          <ac:chgData name="Felipe Castano Gonzalez" userId="6c491fce-5635-4160-b7c4-686b29cfa886" providerId="ADAL" clId="{512A7169-E77F-F143-AAA4-51B02E8F9DDA}" dt="2024-10-03T18:37:32.418" v="727" actId="1076"/>
          <ac:spMkLst>
            <pc:docMk/>
            <pc:sldMk cId="2634412564" sldId="302"/>
            <ac:spMk id="31" creationId="{AA6E5766-4AC4-B53C-2314-2398552BD7F4}"/>
          </ac:spMkLst>
        </pc:spChg>
        <pc:spChg chg="mod">
          <ac:chgData name="Felipe Castano Gonzalez" userId="6c491fce-5635-4160-b7c4-686b29cfa886" providerId="ADAL" clId="{512A7169-E77F-F143-AAA4-51B02E8F9DDA}" dt="2024-10-03T18:37:32.418" v="727" actId="1076"/>
          <ac:spMkLst>
            <pc:docMk/>
            <pc:sldMk cId="2634412564" sldId="302"/>
            <ac:spMk id="32" creationId="{4B4B7550-429E-E97E-A9DF-F3F9A7CF979C}"/>
          </ac:spMkLst>
        </pc:spChg>
        <pc:spChg chg="mod">
          <ac:chgData name="Felipe Castano Gonzalez" userId="6c491fce-5635-4160-b7c4-686b29cfa886" providerId="ADAL" clId="{512A7169-E77F-F143-AAA4-51B02E8F9DDA}" dt="2024-10-03T18:37:32.418" v="727" actId="1076"/>
          <ac:spMkLst>
            <pc:docMk/>
            <pc:sldMk cId="2634412564" sldId="302"/>
            <ac:spMk id="33" creationId="{A60C2334-4DE1-5BC8-D890-BCE9B2624940}"/>
          </ac:spMkLst>
        </pc:spChg>
        <pc:spChg chg="mod">
          <ac:chgData name="Felipe Castano Gonzalez" userId="6c491fce-5635-4160-b7c4-686b29cfa886" providerId="ADAL" clId="{512A7169-E77F-F143-AAA4-51B02E8F9DDA}" dt="2024-10-03T18:37:32.418" v="727" actId="1076"/>
          <ac:spMkLst>
            <pc:docMk/>
            <pc:sldMk cId="2634412564" sldId="302"/>
            <ac:spMk id="34" creationId="{C9865E86-CC74-39E0-E588-318BB686E3BA}"/>
          </ac:spMkLst>
        </pc:spChg>
        <pc:spChg chg="mod">
          <ac:chgData name="Felipe Castano Gonzalez" userId="6c491fce-5635-4160-b7c4-686b29cfa886" providerId="ADAL" clId="{512A7169-E77F-F143-AAA4-51B02E8F9DDA}" dt="2024-10-03T18:37:32.418" v="727" actId="1076"/>
          <ac:spMkLst>
            <pc:docMk/>
            <pc:sldMk cId="2634412564" sldId="302"/>
            <ac:spMk id="35" creationId="{7799A980-DEFF-CC37-9F56-91070A5E3F1D}"/>
          </ac:spMkLst>
        </pc:spChg>
        <pc:spChg chg="mod">
          <ac:chgData name="Felipe Castano Gonzalez" userId="6c491fce-5635-4160-b7c4-686b29cfa886" providerId="ADAL" clId="{512A7169-E77F-F143-AAA4-51B02E8F9DDA}" dt="2024-10-03T18:37:32.418" v="727" actId="1076"/>
          <ac:spMkLst>
            <pc:docMk/>
            <pc:sldMk cId="2634412564" sldId="302"/>
            <ac:spMk id="36" creationId="{05932213-EE19-4A90-7328-0853B5105614}"/>
          </ac:spMkLst>
        </pc:spChg>
        <pc:spChg chg="mod">
          <ac:chgData name="Felipe Castano Gonzalez" userId="6c491fce-5635-4160-b7c4-686b29cfa886" providerId="ADAL" clId="{512A7169-E77F-F143-AAA4-51B02E8F9DDA}" dt="2024-10-03T18:37:32.418" v="727" actId="1076"/>
          <ac:spMkLst>
            <pc:docMk/>
            <pc:sldMk cId="2634412564" sldId="302"/>
            <ac:spMk id="37" creationId="{6E6B5C2B-01A5-3711-E4AE-D3FBC6987ACE}"/>
          </ac:spMkLst>
        </pc:spChg>
        <pc:spChg chg="mod">
          <ac:chgData name="Felipe Castano Gonzalez" userId="6c491fce-5635-4160-b7c4-686b29cfa886" providerId="ADAL" clId="{512A7169-E77F-F143-AAA4-51B02E8F9DDA}" dt="2024-10-03T18:37:32.418" v="727" actId="1076"/>
          <ac:spMkLst>
            <pc:docMk/>
            <pc:sldMk cId="2634412564" sldId="302"/>
            <ac:spMk id="38" creationId="{4825C9B0-DC78-22FF-7C8F-EAB07CCC958E}"/>
          </ac:spMkLst>
        </pc:spChg>
        <pc:spChg chg="mod">
          <ac:chgData name="Felipe Castano Gonzalez" userId="6c491fce-5635-4160-b7c4-686b29cfa886" providerId="ADAL" clId="{512A7169-E77F-F143-AAA4-51B02E8F9DDA}" dt="2024-10-03T18:37:32.418" v="727" actId="1076"/>
          <ac:spMkLst>
            <pc:docMk/>
            <pc:sldMk cId="2634412564" sldId="302"/>
            <ac:spMk id="39" creationId="{B1C0C60F-2619-2BEB-BD0C-CAF475ED50A3}"/>
          </ac:spMkLst>
        </pc:spChg>
        <pc:spChg chg="mod">
          <ac:chgData name="Felipe Castano Gonzalez" userId="6c491fce-5635-4160-b7c4-686b29cfa886" providerId="ADAL" clId="{512A7169-E77F-F143-AAA4-51B02E8F9DDA}" dt="2024-10-03T18:37:32.418" v="727" actId="1076"/>
          <ac:spMkLst>
            <pc:docMk/>
            <pc:sldMk cId="2634412564" sldId="302"/>
            <ac:spMk id="40" creationId="{4DCC0FC1-33CA-AD0E-DF1C-E0E8EB8F6ACD}"/>
          </ac:spMkLst>
        </pc:spChg>
        <pc:spChg chg="mod">
          <ac:chgData name="Felipe Castano Gonzalez" userId="6c491fce-5635-4160-b7c4-686b29cfa886" providerId="ADAL" clId="{512A7169-E77F-F143-AAA4-51B02E8F9DDA}" dt="2024-10-03T18:37:32.418" v="727" actId="1076"/>
          <ac:spMkLst>
            <pc:docMk/>
            <pc:sldMk cId="2634412564" sldId="302"/>
            <ac:spMk id="41" creationId="{0CBC0820-EBCA-AE03-2133-C04BC37EA3AE}"/>
          </ac:spMkLst>
        </pc:spChg>
        <pc:spChg chg="mod">
          <ac:chgData name="Felipe Castano Gonzalez" userId="6c491fce-5635-4160-b7c4-686b29cfa886" providerId="ADAL" clId="{512A7169-E77F-F143-AAA4-51B02E8F9DDA}" dt="2024-10-03T18:37:32.418" v="727" actId="1076"/>
          <ac:spMkLst>
            <pc:docMk/>
            <pc:sldMk cId="2634412564" sldId="302"/>
            <ac:spMk id="42" creationId="{67141B3D-8EFC-70DB-0489-4C997D1C63F2}"/>
          </ac:spMkLst>
        </pc:spChg>
        <pc:spChg chg="mod">
          <ac:chgData name="Felipe Castano Gonzalez" userId="6c491fce-5635-4160-b7c4-686b29cfa886" providerId="ADAL" clId="{512A7169-E77F-F143-AAA4-51B02E8F9DDA}" dt="2024-10-03T18:37:32.418" v="727" actId="1076"/>
          <ac:spMkLst>
            <pc:docMk/>
            <pc:sldMk cId="2634412564" sldId="302"/>
            <ac:spMk id="43" creationId="{53FAF022-B69E-AE3F-E3A5-E07CAFAF7361}"/>
          </ac:spMkLst>
        </pc:spChg>
        <pc:spChg chg="mod">
          <ac:chgData name="Felipe Castano Gonzalez" userId="6c491fce-5635-4160-b7c4-686b29cfa886" providerId="ADAL" clId="{512A7169-E77F-F143-AAA4-51B02E8F9DDA}" dt="2024-10-03T18:37:32.418" v="727" actId="1076"/>
          <ac:spMkLst>
            <pc:docMk/>
            <pc:sldMk cId="2634412564" sldId="302"/>
            <ac:spMk id="44" creationId="{CDBD4B1D-D1ED-ADD6-AB9F-379A9AC563BB}"/>
          </ac:spMkLst>
        </pc:spChg>
        <pc:spChg chg="mod">
          <ac:chgData name="Felipe Castano Gonzalez" userId="6c491fce-5635-4160-b7c4-686b29cfa886" providerId="ADAL" clId="{512A7169-E77F-F143-AAA4-51B02E8F9DDA}" dt="2024-10-03T18:37:32.418" v="727" actId="1076"/>
          <ac:spMkLst>
            <pc:docMk/>
            <pc:sldMk cId="2634412564" sldId="302"/>
            <ac:spMk id="45" creationId="{2F4FA185-BA00-DB0B-DAF3-94A9B6F15D3F}"/>
          </ac:spMkLst>
        </pc:spChg>
        <pc:spChg chg="mod">
          <ac:chgData name="Felipe Castano Gonzalez" userId="6c491fce-5635-4160-b7c4-686b29cfa886" providerId="ADAL" clId="{512A7169-E77F-F143-AAA4-51B02E8F9DDA}" dt="2024-10-03T18:37:32.418" v="727" actId="1076"/>
          <ac:spMkLst>
            <pc:docMk/>
            <pc:sldMk cId="2634412564" sldId="302"/>
            <ac:spMk id="46" creationId="{28B8261B-3C85-12DD-FF31-8B4278097C92}"/>
          </ac:spMkLst>
        </pc:spChg>
        <pc:spChg chg="mod">
          <ac:chgData name="Felipe Castano Gonzalez" userId="6c491fce-5635-4160-b7c4-686b29cfa886" providerId="ADAL" clId="{512A7169-E77F-F143-AAA4-51B02E8F9DDA}" dt="2024-10-03T18:37:32.418" v="727" actId="1076"/>
          <ac:spMkLst>
            <pc:docMk/>
            <pc:sldMk cId="2634412564" sldId="302"/>
            <ac:spMk id="47" creationId="{6EE60AAE-0F35-E749-AF6D-40796EA37FC2}"/>
          </ac:spMkLst>
        </pc:spChg>
        <pc:spChg chg="mod">
          <ac:chgData name="Felipe Castano Gonzalez" userId="6c491fce-5635-4160-b7c4-686b29cfa886" providerId="ADAL" clId="{512A7169-E77F-F143-AAA4-51B02E8F9DDA}" dt="2024-10-03T18:37:32.418" v="727" actId="1076"/>
          <ac:spMkLst>
            <pc:docMk/>
            <pc:sldMk cId="2634412564" sldId="302"/>
            <ac:spMk id="48" creationId="{8A1EDFAA-D382-566E-C26F-708B115CEF8D}"/>
          </ac:spMkLst>
        </pc:spChg>
        <pc:spChg chg="mod">
          <ac:chgData name="Felipe Castano Gonzalez" userId="6c491fce-5635-4160-b7c4-686b29cfa886" providerId="ADAL" clId="{512A7169-E77F-F143-AAA4-51B02E8F9DDA}" dt="2024-10-03T18:37:32.418" v="727" actId="1076"/>
          <ac:spMkLst>
            <pc:docMk/>
            <pc:sldMk cId="2634412564" sldId="302"/>
            <ac:spMk id="49" creationId="{76270BD8-3C43-5285-517B-926FE99489E0}"/>
          </ac:spMkLst>
        </pc:spChg>
        <pc:spChg chg="mod">
          <ac:chgData name="Felipe Castano Gonzalez" userId="6c491fce-5635-4160-b7c4-686b29cfa886" providerId="ADAL" clId="{512A7169-E77F-F143-AAA4-51B02E8F9DDA}" dt="2024-10-03T18:37:32.418" v="727" actId="1076"/>
          <ac:spMkLst>
            <pc:docMk/>
            <pc:sldMk cId="2634412564" sldId="302"/>
            <ac:spMk id="50" creationId="{BFCBC85B-B134-3F12-5B07-FC9BC9F3072E}"/>
          </ac:spMkLst>
        </pc:spChg>
        <pc:spChg chg="mod">
          <ac:chgData name="Felipe Castano Gonzalez" userId="6c491fce-5635-4160-b7c4-686b29cfa886" providerId="ADAL" clId="{512A7169-E77F-F143-AAA4-51B02E8F9DDA}" dt="2024-10-03T18:37:32.418" v="727" actId="1076"/>
          <ac:spMkLst>
            <pc:docMk/>
            <pc:sldMk cId="2634412564" sldId="302"/>
            <ac:spMk id="51" creationId="{157C9594-4DC2-A69B-E21D-7377B65A3CE2}"/>
          </ac:spMkLst>
        </pc:spChg>
        <pc:spChg chg="mod">
          <ac:chgData name="Felipe Castano Gonzalez" userId="6c491fce-5635-4160-b7c4-686b29cfa886" providerId="ADAL" clId="{512A7169-E77F-F143-AAA4-51B02E8F9DDA}" dt="2024-10-03T18:37:32.418" v="727" actId="1076"/>
          <ac:spMkLst>
            <pc:docMk/>
            <pc:sldMk cId="2634412564" sldId="302"/>
            <ac:spMk id="52" creationId="{8F4DD7D9-0E3A-C4FB-2F5E-62DF9EC36F9F}"/>
          </ac:spMkLst>
        </pc:spChg>
        <pc:spChg chg="mod">
          <ac:chgData name="Felipe Castano Gonzalez" userId="6c491fce-5635-4160-b7c4-686b29cfa886" providerId="ADAL" clId="{512A7169-E77F-F143-AAA4-51B02E8F9DDA}" dt="2024-10-03T18:37:32.418" v="727" actId="1076"/>
          <ac:spMkLst>
            <pc:docMk/>
            <pc:sldMk cId="2634412564" sldId="302"/>
            <ac:spMk id="53" creationId="{2922B834-749D-DF04-371D-B6843A09FF3B}"/>
          </ac:spMkLst>
        </pc:spChg>
        <pc:spChg chg="mod">
          <ac:chgData name="Felipe Castano Gonzalez" userId="6c491fce-5635-4160-b7c4-686b29cfa886" providerId="ADAL" clId="{512A7169-E77F-F143-AAA4-51B02E8F9DDA}" dt="2024-10-03T18:37:32.418" v="727" actId="1076"/>
          <ac:spMkLst>
            <pc:docMk/>
            <pc:sldMk cId="2634412564" sldId="302"/>
            <ac:spMk id="54" creationId="{A7DEA9C2-A934-CE1A-FDE3-412D24D8BB00}"/>
          </ac:spMkLst>
        </pc:spChg>
        <pc:spChg chg="mod">
          <ac:chgData name="Felipe Castano Gonzalez" userId="6c491fce-5635-4160-b7c4-686b29cfa886" providerId="ADAL" clId="{512A7169-E77F-F143-AAA4-51B02E8F9DDA}" dt="2024-10-03T18:37:32.418" v="727" actId="1076"/>
          <ac:spMkLst>
            <pc:docMk/>
            <pc:sldMk cId="2634412564" sldId="302"/>
            <ac:spMk id="55" creationId="{C546A028-C769-2E72-473E-8D715BF8BB21}"/>
          </ac:spMkLst>
        </pc:spChg>
        <pc:spChg chg="mod">
          <ac:chgData name="Felipe Castano Gonzalez" userId="6c491fce-5635-4160-b7c4-686b29cfa886" providerId="ADAL" clId="{512A7169-E77F-F143-AAA4-51B02E8F9DDA}" dt="2024-10-03T18:37:32.418" v="727" actId="1076"/>
          <ac:spMkLst>
            <pc:docMk/>
            <pc:sldMk cId="2634412564" sldId="302"/>
            <ac:spMk id="56" creationId="{8762EA1F-F32B-B99B-7094-CF64BA89B6F3}"/>
          </ac:spMkLst>
        </pc:spChg>
        <pc:spChg chg="mod">
          <ac:chgData name="Felipe Castano Gonzalez" userId="6c491fce-5635-4160-b7c4-686b29cfa886" providerId="ADAL" clId="{512A7169-E77F-F143-AAA4-51B02E8F9DDA}" dt="2024-10-03T18:37:32.418" v="727" actId="1076"/>
          <ac:spMkLst>
            <pc:docMk/>
            <pc:sldMk cId="2634412564" sldId="302"/>
            <ac:spMk id="57" creationId="{A8229E56-797D-D881-4E88-94950C5400EB}"/>
          </ac:spMkLst>
        </pc:spChg>
        <pc:spChg chg="mod">
          <ac:chgData name="Felipe Castano Gonzalez" userId="6c491fce-5635-4160-b7c4-686b29cfa886" providerId="ADAL" clId="{512A7169-E77F-F143-AAA4-51B02E8F9DDA}" dt="2024-10-03T18:37:32.418" v="727" actId="1076"/>
          <ac:spMkLst>
            <pc:docMk/>
            <pc:sldMk cId="2634412564" sldId="302"/>
            <ac:spMk id="58" creationId="{5355A6B5-D560-0917-1B5C-79332631E28B}"/>
          </ac:spMkLst>
        </pc:spChg>
        <pc:spChg chg="mod">
          <ac:chgData name="Felipe Castano Gonzalez" userId="6c491fce-5635-4160-b7c4-686b29cfa886" providerId="ADAL" clId="{512A7169-E77F-F143-AAA4-51B02E8F9DDA}" dt="2024-10-03T18:37:32.418" v="727" actId="1076"/>
          <ac:spMkLst>
            <pc:docMk/>
            <pc:sldMk cId="2634412564" sldId="302"/>
            <ac:spMk id="59" creationId="{75E0B574-8A75-6BD1-67EB-7EBB8BF8278E}"/>
          </ac:spMkLst>
        </pc:spChg>
        <pc:spChg chg="mod">
          <ac:chgData name="Felipe Castano Gonzalez" userId="6c491fce-5635-4160-b7c4-686b29cfa886" providerId="ADAL" clId="{512A7169-E77F-F143-AAA4-51B02E8F9DDA}" dt="2024-10-03T18:37:32.418" v="727" actId="1076"/>
          <ac:spMkLst>
            <pc:docMk/>
            <pc:sldMk cId="2634412564" sldId="302"/>
            <ac:spMk id="60" creationId="{E56227A8-AAE1-DCA9-59D1-A1486B7BC613}"/>
          </ac:spMkLst>
        </pc:spChg>
        <pc:spChg chg="mod">
          <ac:chgData name="Felipe Castano Gonzalez" userId="6c491fce-5635-4160-b7c4-686b29cfa886" providerId="ADAL" clId="{512A7169-E77F-F143-AAA4-51B02E8F9DDA}" dt="2024-10-03T18:37:32.418" v="727" actId="1076"/>
          <ac:spMkLst>
            <pc:docMk/>
            <pc:sldMk cId="2634412564" sldId="302"/>
            <ac:spMk id="61" creationId="{1E14C582-2B4D-8E6F-C834-E7093941DA8E}"/>
          </ac:spMkLst>
        </pc:spChg>
        <pc:spChg chg="mod">
          <ac:chgData name="Felipe Castano Gonzalez" userId="6c491fce-5635-4160-b7c4-686b29cfa886" providerId="ADAL" clId="{512A7169-E77F-F143-AAA4-51B02E8F9DDA}" dt="2024-10-03T18:37:32.418" v="727" actId="1076"/>
          <ac:spMkLst>
            <pc:docMk/>
            <pc:sldMk cId="2634412564" sldId="302"/>
            <ac:spMk id="62" creationId="{2CE430E0-C598-2BCD-74EF-082CF9678995}"/>
          </ac:spMkLst>
        </pc:spChg>
        <pc:spChg chg="mod">
          <ac:chgData name="Felipe Castano Gonzalez" userId="6c491fce-5635-4160-b7c4-686b29cfa886" providerId="ADAL" clId="{512A7169-E77F-F143-AAA4-51B02E8F9DDA}" dt="2024-10-03T18:37:32.418" v="727" actId="1076"/>
          <ac:spMkLst>
            <pc:docMk/>
            <pc:sldMk cId="2634412564" sldId="302"/>
            <ac:spMk id="63" creationId="{E88E7B04-E43A-34EB-AA0E-BF94348CB426}"/>
          </ac:spMkLst>
        </pc:spChg>
        <pc:spChg chg="mod">
          <ac:chgData name="Felipe Castano Gonzalez" userId="6c491fce-5635-4160-b7c4-686b29cfa886" providerId="ADAL" clId="{512A7169-E77F-F143-AAA4-51B02E8F9DDA}" dt="2024-10-03T18:37:32.418" v="727" actId="1076"/>
          <ac:spMkLst>
            <pc:docMk/>
            <pc:sldMk cId="2634412564" sldId="302"/>
            <ac:spMk id="256" creationId="{269C66EE-8BDB-F05B-41EC-C0D81A224A07}"/>
          </ac:spMkLst>
        </pc:spChg>
        <pc:spChg chg="mod">
          <ac:chgData name="Felipe Castano Gonzalez" userId="6c491fce-5635-4160-b7c4-686b29cfa886" providerId="ADAL" clId="{512A7169-E77F-F143-AAA4-51B02E8F9DDA}" dt="2024-10-03T18:37:32.418" v="727" actId="1076"/>
          <ac:spMkLst>
            <pc:docMk/>
            <pc:sldMk cId="2634412564" sldId="302"/>
            <ac:spMk id="257" creationId="{A8586975-9492-A7FE-EC0B-23085829D9A5}"/>
          </ac:spMkLst>
        </pc:spChg>
        <pc:spChg chg="mod">
          <ac:chgData name="Felipe Castano Gonzalez" userId="6c491fce-5635-4160-b7c4-686b29cfa886" providerId="ADAL" clId="{512A7169-E77F-F143-AAA4-51B02E8F9DDA}" dt="2024-10-03T18:37:32.418" v="727" actId="1076"/>
          <ac:spMkLst>
            <pc:docMk/>
            <pc:sldMk cId="2634412564" sldId="302"/>
            <ac:spMk id="258" creationId="{8D39344A-EC9C-DE6C-2DFF-1A3F3B787810}"/>
          </ac:spMkLst>
        </pc:spChg>
        <pc:spChg chg="mod">
          <ac:chgData name="Felipe Castano Gonzalez" userId="6c491fce-5635-4160-b7c4-686b29cfa886" providerId="ADAL" clId="{512A7169-E77F-F143-AAA4-51B02E8F9DDA}" dt="2024-10-03T18:37:32.418" v="727" actId="1076"/>
          <ac:spMkLst>
            <pc:docMk/>
            <pc:sldMk cId="2634412564" sldId="302"/>
            <ac:spMk id="259" creationId="{2C79830A-80C4-D96E-4546-5427185FEC29}"/>
          </ac:spMkLst>
        </pc:spChg>
        <pc:spChg chg="mod">
          <ac:chgData name="Felipe Castano Gonzalez" userId="6c491fce-5635-4160-b7c4-686b29cfa886" providerId="ADAL" clId="{512A7169-E77F-F143-AAA4-51B02E8F9DDA}" dt="2024-10-03T18:37:32.418" v="727" actId="1076"/>
          <ac:spMkLst>
            <pc:docMk/>
            <pc:sldMk cId="2634412564" sldId="302"/>
            <ac:spMk id="260" creationId="{4E3C2671-3CDD-B227-CE78-67FD2185827E}"/>
          </ac:spMkLst>
        </pc:spChg>
        <pc:spChg chg="mod">
          <ac:chgData name="Felipe Castano Gonzalez" userId="6c491fce-5635-4160-b7c4-686b29cfa886" providerId="ADAL" clId="{512A7169-E77F-F143-AAA4-51B02E8F9DDA}" dt="2024-10-03T18:37:32.418" v="727" actId="1076"/>
          <ac:spMkLst>
            <pc:docMk/>
            <pc:sldMk cId="2634412564" sldId="302"/>
            <ac:spMk id="261" creationId="{E1FC1F5A-BABB-87A2-63C5-649A310F753D}"/>
          </ac:spMkLst>
        </pc:spChg>
        <pc:spChg chg="mod">
          <ac:chgData name="Felipe Castano Gonzalez" userId="6c491fce-5635-4160-b7c4-686b29cfa886" providerId="ADAL" clId="{512A7169-E77F-F143-AAA4-51B02E8F9DDA}" dt="2024-10-03T18:37:32.418" v="727" actId="1076"/>
          <ac:spMkLst>
            <pc:docMk/>
            <pc:sldMk cId="2634412564" sldId="302"/>
            <ac:spMk id="262" creationId="{6FF7E704-7104-3F86-6C53-B5F6059BC8E4}"/>
          </ac:spMkLst>
        </pc:spChg>
        <pc:spChg chg="mod">
          <ac:chgData name="Felipe Castano Gonzalez" userId="6c491fce-5635-4160-b7c4-686b29cfa886" providerId="ADAL" clId="{512A7169-E77F-F143-AAA4-51B02E8F9DDA}" dt="2024-10-03T18:37:32.418" v="727" actId="1076"/>
          <ac:spMkLst>
            <pc:docMk/>
            <pc:sldMk cId="2634412564" sldId="302"/>
            <ac:spMk id="263" creationId="{B8E71AF9-2859-C036-E2DB-E28FBF86BA0C}"/>
          </ac:spMkLst>
        </pc:spChg>
        <pc:spChg chg="mod">
          <ac:chgData name="Felipe Castano Gonzalez" userId="6c491fce-5635-4160-b7c4-686b29cfa886" providerId="ADAL" clId="{512A7169-E77F-F143-AAA4-51B02E8F9DDA}" dt="2024-10-03T18:37:32.418" v="727" actId="1076"/>
          <ac:spMkLst>
            <pc:docMk/>
            <pc:sldMk cId="2634412564" sldId="302"/>
            <ac:spMk id="264" creationId="{F1D72497-01FE-15DA-A785-4348B019F5E7}"/>
          </ac:spMkLst>
        </pc:spChg>
        <pc:spChg chg="add mod">
          <ac:chgData name="Felipe Castano Gonzalez" userId="6c491fce-5635-4160-b7c4-686b29cfa886" providerId="ADAL" clId="{512A7169-E77F-F143-AAA4-51B02E8F9DDA}" dt="2024-10-03T18:41:59.420" v="845" actId="1076"/>
          <ac:spMkLst>
            <pc:docMk/>
            <pc:sldMk cId="2634412564" sldId="302"/>
            <ac:spMk id="265" creationId="{92594D5B-A14D-8917-7FC3-A4477A1D74F4}"/>
          </ac:spMkLst>
        </pc:spChg>
        <pc:spChg chg="mod">
          <ac:chgData name="Felipe Castano Gonzalez" userId="6c491fce-5635-4160-b7c4-686b29cfa886" providerId="ADAL" clId="{512A7169-E77F-F143-AAA4-51B02E8F9DDA}" dt="2024-10-03T18:41:41.568" v="841" actId="1076"/>
          <ac:spMkLst>
            <pc:docMk/>
            <pc:sldMk cId="2634412564" sldId="302"/>
            <ac:spMk id="271" creationId="{FDD4E865-D766-D40B-3B07-2B1866ADE0CF}"/>
          </ac:spMkLst>
        </pc:spChg>
        <pc:spChg chg="add mod">
          <ac:chgData name="Felipe Castano Gonzalez" userId="6c491fce-5635-4160-b7c4-686b29cfa886" providerId="ADAL" clId="{512A7169-E77F-F143-AAA4-51B02E8F9DDA}" dt="2024-10-03T21:41:46.755" v="2158" actId="255"/>
          <ac:spMkLst>
            <pc:docMk/>
            <pc:sldMk cId="2634412564" sldId="302"/>
            <ac:spMk id="287" creationId="{C8734081-906C-1186-D23A-13F23A5822CB}"/>
          </ac:spMkLst>
        </pc:spChg>
        <pc:spChg chg="add mod">
          <ac:chgData name="Felipe Castano Gonzalez" userId="6c491fce-5635-4160-b7c4-686b29cfa886" providerId="ADAL" clId="{512A7169-E77F-F143-AAA4-51B02E8F9DDA}" dt="2024-10-03T21:42:36.766" v="2173" actId="20577"/>
          <ac:spMkLst>
            <pc:docMk/>
            <pc:sldMk cId="2634412564" sldId="302"/>
            <ac:spMk id="288" creationId="{2D329B88-B60C-B14B-6522-2EBCD48C42BC}"/>
          </ac:spMkLst>
        </pc:spChg>
        <pc:spChg chg="add mod">
          <ac:chgData name="Felipe Castano Gonzalez" userId="6c491fce-5635-4160-b7c4-686b29cfa886" providerId="ADAL" clId="{512A7169-E77F-F143-AAA4-51B02E8F9DDA}" dt="2024-10-03T21:42:49.369" v="2178" actId="255"/>
          <ac:spMkLst>
            <pc:docMk/>
            <pc:sldMk cId="2634412564" sldId="302"/>
            <ac:spMk id="291" creationId="{C197B784-5644-6A21-8DF5-3DDE564DFCC3}"/>
          </ac:spMkLst>
        </pc:spChg>
        <pc:spChg chg="add mod">
          <ac:chgData name="Felipe Castano Gonzalez" userId="6c491fce-5635-4160-b7c4-686b29cfa886" providerId="ADAL" clId="{512A7169-E77F-F143-AAA4-51B02E8F9DDA}" dt="2024-10-03T18:46:34.525" v="1126" actId="207"/>
          <ac:spMkLst>
            <pc:docMk/>
            <pc:sldMk cId="2634412564" sldId="302"/>
            <ac:spMk id="293" creationId="{1E04B452-FD31-6D5C-8A3D-4A6157835F4E}"/>
          </ac:spMkLst>
        </pc:spChg>
        <pc:spChg chg="add mod">
          <ac:chgData name="Felipe Castano Gonzalez" userId="6c491fce-5635-4160-b7c4-686b29cfa886" providerId="ADAL" clId="{512A7169-E77F-F143-AAA4-51B02E8F9DDA}" dt="2024-10-03T18:46:37.531" v="1127" actId="207"/>
          <ac:spMkLst>
            <pc:docMk/>
            <pc:sldMk cId="2634412564" sldId="302"/>
            <ac:spMk id="294" creationId="{8837B35E-8C99-0FE9-6740-ED2868FA81CA}"/>
          </ac:spMkLst>
        </pc:spChg>
        <pc:spChg chg="add mod">
          <ac:chgData name="Felipe Castano Gonzalez" userId="6c491fce-5635-4160-b7c4-686b29cfa886" providerId="ADAL" clId="{512A7169-E77F-F143-AAA4-51B02E8F9DDA}" dt="2024-10-03T18:46:39.904" v="1128" actId="207"/>
          <ac:spMkLst>
            <pc:docMk/>
            <pc:sldMk cId="2634412564" sldId="302"/>
            <ac:spMk id="295" creationId="{D033997A-22D5-6CD8-20AB-6F7889B391EF}"/>
          </ac:spMkLst>
        </pc:spChg>
        <pc:spChg chg="add mod">
          <ac:chgData name="Felipe Castano Gonzalez" userId="6c491fce-5635-4160-b7c4-686b29cfa886" providerId="ADAL" clId="{512A7169-E77F-F143-AAA4-51B02E8F9DDA}" dt="2024-10-03T21:43:21.682" v="2184" actId="255"/>
          <ac:spMkLst>
            <pc:docMk/>
            <pc:sldMk cId="2634412564" sldId="302"/>
            <ac:spMk id="299" creationId="{32E3B027-92D8-F0AA-BA24-AA60C6C94CA3}"/>
          </ac:spMkLst>
        </pc:spChg>
        <pc:spChg chg="add mod">
          <ac:chgData name="Felipe Castano Gonzalez" userId="6c491fce-5635-4160-b7c4-686b29cfa886" providerId="ADAL" clId="{512A7169-E77F-F143-AAA4-51B02E8F9DDA}" dt="2024-10-03T21:43:41.480" v="2189" actId="255"/>
          <ac:spMkLst>
            <pc:docMk/>
            <pc:sldMk cId="2634412564" sldId="302"/>
            <ac:spMk id="303" creationId="{7C56A276-2DF7-FA70-4E8A-CD5B27EDC988}"/>
          </ac:spMkLst>
        </pc:spChg>
        <pc:spChg chg="add mod">
          <ac:chgData name="Felipe Castano Gonzalez" userId="6c491fce-5635-4160-b7c4-686b29cfa886" providerId="ADAL" clId="{512A7169-E77F-F143-AAA4-51B02E8F9DDA}" dt="2024-10-03T18:46:42.100" v="1129" actId="207"/>
          <ac:spMkLst>
            <pc:docMk/>
            <pc:sldMk cId="2634412564" sldId="302"/>
            <ac:spMk id="305" creationId="{A901D3C6-F0C1-568B-301F-9752FC5773A7}"/>
          </ac:spMkLst>
        </pc:spChg>
        <pc:spChg chg="add mod">
          <ac:chgData name="Felipe Castano Gonzalez" userId="6c491fce-5635-4160-b7c4-686b29cfa886" providerId="ADAL" clId="{512A7169-E77F-F143-AAA4-51B02E8F9DDA}" dt="2024-10-03T18:46:44.467" v="1130" actId="207"/>
          <ac:spMkLst>
            <pc:docMk/>
            <pc:sldMk cId="2634412564" sldId="302"/>
            <ac:spMk id="307" creationId="{744B8A8C-ACC8-818D-3A54-3AD3A8D1E464}"/>
          </ac:spMkLst>
        </pc:spChg>
        <pc:spChg chg="add mod">
          <ac:chgData name="Felipe Castano Gonzalez" userId="6c491fce-5635-4160-b7c4-686b29cfa886" providerId="ADAL" clId="{512A7169-E77F-F143-AAA4-51B02E8F9DDA}" dt="2024-10-03T18:44:20.867" v="1006" actId="1076"/>
          <ac:spMkLst>
            <pc:docMk/>
            <pc:sldMk cId="2634412564" sldId="302"/>
            <ac:spMk id="313" creationId="{00B03B06-FF9D-6168-41D6-8160239B1DF1}"/>
          </ac:spMkLst>
        </pc:spChg>
        <pc:spChg chg="add mod">
          <ac:chgData name="Felipe Castano Gonzalez" userId="6c491fce-5635-4160-b7c4-686b29cfa886" providerId="ADAL" clId="{512A7169-E77F-F143-AAA4-51B02E8F9DDA}" dt="2024-10-03T18:46:23.609" v="1125" actId="1076"/>
          <ac:spMkLst>
            <pc:docMk/>
            <pc:sldMk cId="2634412564" sldId="302"/>
            <ac:spMk id="314" creationId="{4D8B9DB5-F5B3-CC9A-12D9-866C72A6757C}"/>
          </ac:spMkLst>
        </pc:spChg>
        <pc:grpChg chg="add mod">
          <ac:chgData name="Felipe Castano Gonzalez" userId="6c491fce-5635-4160-b7c4-686b29cfa886" providerId="ADAL" clId="{512A7169-E77F-F143-AAA4-51B02E8F9DDA}" dt="2024-10-03T18:40:32.411" v="810" actId="1076"/>
          <ac:grpSpMkLst>
            <pc:docMk/>
            <pc:sldMk cId="2634412564" sldId="302"/>
            <ac:grpSpMk id="21" creationId="{9824A12D-CA4D-9325-3C5E-7C335E78FA9C}"/>
          </ac:grpSpMkLst>
        </pc:grpChg>
        <pc:picChg chg="add mod">
          <ac:chgData name="Felipe Castano Gonzalez" userId="6c491fce-5635-4160-b7c4-686b29cfa886" providerId="ADAL" clId="{512A7169-E77F-F143-AAA4-51B02E8F9DDA}" dt="2024-10-03T21:56:33.583" v="2238"/>
          <ac:picMkLst>
            <pc:docMk/>
            <pc:sldMk cId="2634412564" sldId="302"/>
            <ac:picMk id="4" creationId="{FF62896E-6789-ABAD-20D9-5A0CB2D4FF62}"/>
          </ac:picMkLst>
        </pc:picChg>
        <pc:picChg chg="add mod">
          <ac:chgData name="Felipe Castano Gonzalez" userId="6c491fce-5635-4160-b7c4-686b29cfa886" providerId="ADAL" clId="{512A7169-E77F-F143-AAA4-51B02E8F9DDA}" dt="2024-10-03T19:03:27.411" v="1269" actId="1076"/>
          <ac:picMkLst>
            <pc:docMk/>
            <pc:sldMk cId="2634412564" sldId="302"/>
            <ac:picMk id="4104" creationId="{51BCBC34-32FE-5DAD-8B4F-031E879A5C4F}"/>
          </ac:picMkLst>
        </pc:picChg>
        <pc:cxnChg chg="add mod">
          <ac:chgData name="Felipe Castano Gonzalez" userId="6c491fce-5635-4160-b7c4-686b29cfa886" providerId="ADAL" clId="{512A7169-E77F-F143-AAA4-51B02E8F9DDA}" dt="2024-10-03T18:42:09.973" v="848" actId="14100"/>
          <ac:cxnSpMkLst>
            <pc:docMk/>
            <pc:sldMk cId="2634412564" sldId="302"/>
            <ac:cxnSpMk id="266" creationId="{0F128DF6-F6F5-B69E-49F4-C9CBB61DB98B}"/>
          </ac:cxnSpMkLst>
        </pc:cxnChg>
        <pc:cxnChg chg="add mod">
          <ac:chgData name="Felipe Castano Gonzalez" userId="6c491fce-5635-4160-b7c4-686b29cfa886" providerId="ADAL" clId="{512A7169-E77F-F143-AAA4-51B02E8F9DDA}" dt="2024-10-03T18:43:05.788" v="881" actId="14100"/>
          <ac:cxnSpMkLst>
            <pc:docMk/>
            <pc:sldMk cId="2634412564" sldId="302"/>
            <ac:cxnSpMk id="289" creationId="{5DB6432C-B6B2-BEC9-0A75-13279605D189}"/>
          </ac:cxnSpMkLst>
        </pc:cxnChg>
        <pc:cxnChg chg="add mod">
          <ac:chgData name="Felipe Castano Gonzalez" userId="6c491fce-5635-4160-b7c4-686b29cfa886" providerId="ADAL" clId="{512A7169-E77F-F143-AAA4-51B02E8F9DDA}" dt="2024-10-03T18:43:09.912" v="882" actId="14100"/>
          <ac:cxnSpMkLst>
            <pc:docMk/>
            <pc:sldMk cId="2634412564" sldId="302"/>
            <ac:cxnSpMk id="290" creationId="{66B8A4DF-5FCB-4E70-8F88-2919FC06FC21}"/>
          </ac:cxnSpMkLst>
        </pc:cxnChg>
        <pc:cxnChg chg="add mod">
          <ac:chgData name="Felipe Castano Gonzalez" userId="6c491fce-5635-4160-b7c4-686b29cfa886" providerId="ADAL" clId="{512A7169-E77F-F143-AAA4-51B02E8F9DDA}" dt="2024-10-03T18:43:12.280" v="883" actId="14100"/>
          <ac:cxnSpMkLst>
            <pc:docMk/>
            <pc:sldMk cId="2634412564" sldId="302"/>
            <ac:cxnSpMk id="292" creationId="{618BF1AD-83D5-29D0-EFBF-BF9CE3EB2DC9}"/>
          </ac:cxnSpMkLst>
        </pc:cxnChg>
        <pc:cxnChg chg="add mod">
          <ac:chgData name="Felipe Castano Gonzalez" userId="6c491fce-5635-4160-b7c4-686b29cfa886" providerId="ADAL" clId="{512A7169-E77F-F143-AAA4-51B02E8F9DDA}" dt="2024-10-03T18:46:19.453" v="1124" actId="1076"/>
          <ac:cxnSpMkLst>
            <pc:docMk/>
            <pc:sldMk cId="2634412564" sldId="302"/>
            <ac:cxnSpMk id="301" creationId="{28D1F5D9-70EE-CFF4-500A-3A25E3AC5039}"/>
          </ac:cxnSpMkLst>
        </pc:cxnChg>
        <pc:cxnChg chg="add mod">
          <ac:chgData name="Felipe Castano Gonzalez" userId="6c491fce-5635-4160-b7c4-686b29cfa886" providerId="ADAL" clId="{512A7169-E77F-F143-AAA4-51B02E8F9DDA}" dt="2024-10-03T18:46:19.453" v="1124" actId="1076"/>
          <ac:cxnSpMkLst>
            <pc:docMk/>
            <pc:sldMk cId="2634412564" sldId="302"/>
            <ac:cxnSpMk id="304" creationId="{E4467896-55DC-E8C6-4ED4-CF36DA276C8A}"/>
          </ac:cxnSpMkLst>
        </pc:cxnChg>
      </pc:sldChg>
      <pc:sldChg chg="new del">
        <pc:chgData name="Felipe Castano Gonzalez" userId="6c491fce-5635-4160-b7c4-686b29cfa886" providerId="ADAL" clId="{512A7169-E77F-F143-AAA4-51B02E8F9DDA}" dt="2024-10-03T18:08:02.764" v="364" actId="2696"/>
        <pc:sldMkLst>
          <pc:docMk/>
          <pc:sldMk cId="4043648403" sldId="302"/>
        </pc:sldMkLst>
      </pc:sldChg>
      <pc:sldChg chg="addSp delSp modSp add mod">
        <pc:chgData name="Felipe Castano Gonzalez" userId="6c491fce-5635-4160-b7c4-686b29cfa886" providerId="ADAL" clId="{512A7169-E77F-F143-AAA4-51B02E8F9DDA}" dt="2024-10-03T21:56:40.014" v="2242"/>
        <pc:sldMkLst>
          <pc:docMk/>
          <pc:sldMk cId="367462708" sldId="303"/>
        </pc:sldMkLst>
        <pc:spChg chg="add mod">
          <ac:chgData name="Felipe Castano Gonzalez" userId="6c491fce-5635-4160-b7c4-686b29cfa886" providerId="ADAL" clId="{512A7169-E77F-F143-AAA4-51B02E8F9DDA}" dt="2024-10-03T21:33:40.778" v="2092" actId="20577"/>
          <ac:spMkLst>
            <pc:docMk/>
            <pc:sldMk cId="367462708" sldId="303"/>
            <ac:spMk id="6" creationId="{247A85E5-BF03-6B7B-9A47-759E75587128}"/>
          </ac:spMkLst>
        </pc:spChg>
        <pc:spChg chg="mod">
          <ac:chgData name="Felipe Castano Gonzalez" userId="6c491fce-5635-4160-b7c4-686b29cfa886" providerId="ADAL" clId="{512A7169-E77F-F143-AAA4-51B02E8F9DDA}" dt="2024-10-03T18:26:27.186" v="606" actId="20577"/>
          <ac:spMkLst>
            <pc:docMk/>
            <pc:sldMk cId="367462708" sldId="303"/>
            <ac:spMk id="271" creationId="{A0E8D0EA-5A3D-F723-275F-F942B24532F3}"/>
          </ac:spMkLst>
        </pc:spChg>
        <pc:picChg chg="add mod">
          <ac:chgData name="Felipe Castano Gonzalez" userId="6c491fce-5635-4160-b7c4-686b29cfa886" providerId="ADAL" clId="{512A7169-E77F-F143-AAA4-51B02E8F9DDA}" dt="2024-10-03T21:56:40.014" v="2242"/>
          <ac:picMkLst>
            <pc:docMk/>
            <pc:sldMk cId="367462708" sldId="303"/>
            <ac:picMk id="7" creationId="{454C3762-7C68-5659-7F53-E50D2EFA111E}"/>
          </ac:picMkLst>
        </pc:picChg>
      </pc:sldChg>
      <pc:sldChg chg="addSp delSp modSp add mod">
        <pc:chgData name="Felipe Castano Gonzalez" userId="6c491fce-5635-4160-b7c4-686b29cfa886" providerId="ADAL" clId="{512A7169-E77F-F143-AAA4-51B02E8F9DDA}" dt="2024-10-03T21:56:43.623" v="2244"/>
        <pc:sldMkLst>
          <pc:docMk/>
          <pc:sldMk cId="3435399981" sldId="304"/>
        </pc:sldMkLst>
        <pc:spChg chg="add mod">
          <ac:chgData name="Felipe Castano Gonzalez" userId="6c491fce-5635-4160-b7c4-686b29cfa886" providerId="ADAL" clId="{512A7169-E77F-F143-AAA4-51B02E8F9DDA}" dt="2024-10-03T21:40:30.748" v="2149" actId="2711"/>
          <ac:spMkLst>
            <pc:docMk/>
            <pc:sldMk cId="3435399981" sldId="304"/>
            <ac:spMk id="3" creationId="{101CA93B-262B-8050-A357-0847F98215DA}"/>
          </ac:spMkLst>
        </pc:spChg>
        <pc:spChg chg="mod">
          <ac:chgData name="Felipe Castano Gonzalez" userId="6c491fce-5635-4160-b7c4-686b29cfa886" providerId="ADAL" clId="{512A7169-E77F-F143-AAA4-51B02E8F9DDA}" dt="2024-10-03T19:43:26.826" v="1884" actId="1076"/>
          <ac:spMkLst>
            <pc:docMk/>
            <pc:sldMk cId="3435399981" sldId="304"/>
            <ac:spMk id="271" creationId="{AF2B8978-5E40-A924-5638-5A537466E740}"/>
          </ac:spMkLst>
        </pc:spChg>
        <pc:picChg chg="add mod">
          <ac:chgData name="Felipe Castano Gonzalez" userId="6c491fce-5635-4160-b7c4-686b29cfa886" providerId="ADAL" clId="{512A7169-E77F-F143-AAA4-51B02E8F9DDA}" dt="2024-10-03T21:56:43.623" v="2244"/>
          <ac:picMkLst>
            <pc:docMk/>
            <pc:sldMk cId="3435399981" sldId="304"/>
            <ac:picMk id="4" creationId="{264B4368-C8DB-BD32-192D-60283CC3152F}"/>
          </ac:picMkLst>
        </pc:picChg>
      </pc:sldChg>
      <pc:sldChg chg="addSp delSp modSp add mod">
        <pc:chgData name="Felipe Castano Gonzalez" userId="6c491fce-5635-4160-b7c4-686b29cfa886" providerId="ADAL" clId="{512A7169-E77F-F143-AAA4-51B02E8F9DDA}" dt="2024-10-03T21:56:49.646" v="2248"/>
        <pc:sldMkLst>
          <pc:docMk/>
          <pc:sldMk cId="2604333448" sldId="305"/>
        </pc:sldMkLst>
      </pc:sldChg>
      <pc:sldChg chg="addSp delSp modSp add mod">
        <pc:chgData name="Felipe Castano Gonzalez" userId="6c491fce-5635-4160-b7c4-686b29cfa886" providerId="ADAL" clId="{512A7169-E77F-F143-AAA4-51B02E8F9DDA}" dt="2024-10-03T21:56:36.990" v="2240"/>
        <pc:sldMkLst>
          <pc:docMk/>
          <pc:sldMk cId="2776044507" sldId="306"/>
        </pc:sldMkLst>
        <pc:spChg chg="add mod">
          <ac:chgData name="Felipe Castano Gonzalez" userId="6c491fce-5635-4160-b7c4-686b29cfa886" providerId="ADAL" clId="{512A7169-E77F-F143-AAA4-51B02E8F9DDA}" dt="2024-10-03T21:39:53.313" v="2144" actId="2711"/>
          <ac:spMkLst>
            <pc:docMk/>
            <pc:sldMk cId="2776044507" sldId="306"/>
            <ac:spMk id="35" creationId="{E816794D-F5F6-28FA-3AD6-AF3DC326FC91}"/>
          </ac:spMkLst>
        </pc:spChg>
        <pc:picChg chg="add mod">
          <ac:chgData name="Felipe Castano Gonzalez" userId="6c491fce-5635-4160-b7c4-686b29cfa886" providerId="ADAL" clId="{512A7169-E77F-F143-AAA4-51B02E8F9DDA}" dt="2024-10-03T21:56:36.990" v="2240"/>
          <ac:picMkLst>
            <pc:docMk/>
            <pc:sldMk cId="2776044507" sldId="306"/>
            <ac:picMk id="9" creationId="{48E8E9FA-702E-64E4-6C38-52D7F55F1516}"/>
          </ac:picMkLst>
        </pc:picChg>
      </pc:sldChg>
      <pc:sldChg chg="addSp delSp modSp add mod">
        <pc:chgData name="Felipe Castano Gonzalez" userId="6c491fce-5635-4160-b7c4-686b29cfa886" providerId="ADAL" clId="{512A7169-E77F-F143-AAA4-51B02E8F9DDA}" dt="2024-10-03T21:56:46.294" v="2246"/>
        <pc:sldMkLst>
          <pc:docMk/>
          <pc:sldMk cId="280800813" sldId="307"/>
        </pc:sldMkLst>
        <pc:spChg chg="add mod">
          <ac:chgData name="Felipe Castano Gonzalez" userId="6c491fce-5635-4160-b7c4-686b29cfa886" providerId="ADAL" clId="{512A7169-E77F-F143-AAA4-51B02E8F9DDA}" dt="2024-10-03T21:40:44.829" v="2150" actId="2711"/>
          <ac:spMkLst>
            <pc:docMk/>
            <pc:sldMk cId="280800813" sldId="307"/>
            <ac:spMk id="26" creationId="{49AAA768-0E10-C16B-272D-D5DCAB4435F4}"/>
          </ac:spMkLst>
        </pc:spChg>
        <pc:picChg chg="add mod">
          <ac:chgData name="Felipe Castano Gonzalez" userId="6c491fce-5635-4160-b7c4-686b29cfa886" providerId="ADAL" clId="{512A7169-E77F-F143-AAA4-51B02E8F9DDA}" dt="2024-10-03T21:56:46.294" v="2246"/>
          <ac:picMkLst>
            <pc:docMk/>
            <pc:sldMk cId="280800813" sldId="307"/>
            <ac:picMk id="9" creationId="{40AF4030-B26E-3824-27CE-669D04F09F6C}"/>
          </ac:picMkLst>
        </pc:picChg>
      </pc:sldChg>
      <pc:sldChg chg="addSp delSp modSp add mod">
        <pc:chgData name="Felipe Castano Gonzalez" userId="6c491fce-5635-4160-b7c4-686b29cfa886" providerId="ADAL" clId="{512A7169-E77F-F143-AAA4-51B02E8F9DDA}" dt="2024-10-03T21:56:52.429" v="2250"/>
        <pc:sldMkLst>
          <pc:docMk/>
          <pc:sldMk cId="1083027957" sldId="308"/>
        </pc:sldMkLst>
        <pc:spChg chg="mod">
          <ac:chgData name="Felipe Castano Gonzalez" userId="6c491fce-5635-4160-b7c4-686b29cfa886" providerId="ADAL" clId="{512A7169-E77F-F143-AAA4-51B02E8F9DDA}" dt="2024-10-03T21:56:02.938" v="2232" actId="20577"/>
          <ac:spMkLst>
            <pc:docMk/>
            <pc:sldMk cId="1083027957" sldId="308"/>
            <ac:spMk id="4" creationId="{B1DC3601-00B9-E47B-3098-798E421860F9}"/>
          </ac:spMkLst>
        </pc:spChg>
        <pc:spChg chg="add mod">
          <ac:chgData name="Felipe Castano Gonzalez" userId="6c491fce-5635-4160-b7c4-686b29cfa886" providerId="ADAL" clId="{512A7169-E77F-F143-AAA4-51B02E8F9DDA}" dt="2024-10-03T21:38:33.867" v="2136" actId="1076"/>
          <ac:spMkLst>
            <pc:docMk/>
            <pc:sldMk cId="1083027957" sldId="308"/>
            <ac:spMk id="7" creationId="{7F55A34E-F7B6-CD59-FC89-5631DC500926}"/>
          </ac:spMkLst>
        </pc:spChg>
        <pc:spChg chg="mod">
          <ac:chgData name="Felipe Castano Gonzalez" userId="6c491fce-5635-4160-b7c4-686b29cfa886" providerId="ADAL" clId="{512A7169-E77F-F143-AAA4-51B02E8F9DDA}" dt="2024-10-03T21:36:29.379" v="2120" actId="20577"/>
          <ac:spMkLst>
            <pc:docMk/>
            <pc:sldMk cId="1083027957" sldId="308"/>
            <ac:spMk id="271" creationId="{9680F2C0-9F01-005B-CE6E-2E910B5AC462}"/>
          </ac:spMkLst>
        </pc:spChg>
        <pc:picChg chg="add mod">
          <ac:chgData name="Felipe Castano Gonzalez" userId="6c491fce-5635-4160-b7c4-686b29cfa886" providerId="ADAL" clId="{512A7169-E77F-F143-AAA4-51B02E8F9DDA}" dt="2024-10-03T21:56:52.429" v="2250"/>
          <ac:picMkLst>
            <pc:docMk/>
            <pc:sldMk cId="1083027957" sldId="308"/>
            <ac:picMk id="3" creationId="{12B2C0AF-4CE9-3A7F-5416-5DBF0E70EFC2}"/>
          </ac:picMkLst>
        </pc:picChg>
      </pc:sldChg>
      <pc:sldChg chg="add del">
        <pc:chgData name="Felipe Castano Gonzalez" userId="6c491fce-5635-4160-b7c4-686b29cfa886" providerId="ADAL" clId="{512A7169-E77F-F143-AAA4-51B02E8F9DDA}" dt="2024-10-03T19:31:12.117" v="1520" actId="2696"/>
        <pc:sldMkLst>
          <pc:docMk/>
          <pc:sldMk cId="2949412702" sldId="308"/>
        </pc:sldMkLst>
      </pc:sldChg>
      <pc:sldMasterChg chg="setBg addSldLayout delSldLayout modSldLayout">
        <pc:chgData name="Felipe Castano Gonzalez" userId="6c491fce-5635-4160-b7c4-686b29cfa886" providerId="ADAL" clId="{512A7169-E77F-F143-AAA4-51B02E8F9DDA}" dt="2024-10-03T19:47:29.051" v="2047" actId="2696"/>
        <pc:sldMasterMkLst>
          <pc:docMk/>
          <pc:sldMasterMk cId="0" sldId="2147483675"/>
        </pc:sldMasterMkLst>
        <pc:sldLayoutChg chg="del">
          <pc:chgData name="Felipe Castano Gonzalez" userId="6c491fce-5635-4160-b7c4-686b29cfa886" providerId="ADAL" clId="{512A7169-E77F-F143-AAA4-51B02E8F9DDA}" dt="2024-10-03T19:47:21.348" v="2024" actId="2696"/>
          <pc:sldLayoutMkLst>
            <pc:docMk/>
            <pc:sldMasterMk cId="0" sldId="2147483675"/>
            <pc:sldLayoutMk cId="0" sldId="2147483649"/>
          </pc:sldLayoutMkLst>
        </pc:sldLayoutChg>
        <pc:sldLayoutChg chg="del">
          <pc:chgData name="Felipe Castano Gonzalez" userId="6c491fce-5635-4160-b7c4-686b29cfa886" providerId="ADAL" clId="{512A7169-E77F-F143-AAA4-51B02E8F9DDA}" dt="2024-10-03T19:47:15.447" v="2018" actId="2696"/>
          <pc:sldLayoutMkLst>
            <pc:docMk/>
            <pc:sldMasterMk cId="0" sldId="2147483675"/>
            <pc:sldLayoutMk cId="0" sldId="2147483650"/>
          </pc:sldLayoutMkLst>
        </pc:sldLayoutChg>
        <pc:sldLayoutChg chg="del">
          <pc:chgData name="Felipe Castano Gonzalez" userId="6c491fce-5635-4160-b7c4-686b29cfa886" providerId="ADAL" clId="{512A7169-E77F-F143-AAA4-51B02E8F9DDA}" dt="2024-10-03T19:47:27.398" v="2040" actId="2696"/>
          <pc:sldLayoutMkLst>
            <pc:docMk/>
            <pc:sldMasterMk cId="0" sldId="2147483675"/>
            <pc:sldLayoutMk cId="0" sldId="2147483651"/>
          </pc:sldLayoutMkLst>
        </pc:sldLayoutChg>
        <pc:sldLayoutChg chg="del">
          <pc:chgData name="Felipe Castano Gonzalez" userId="6c491fce-5635-4160-b7c4-686b29cfa886" providerId="ADAL" clId="{512A7169-E77F-F143-AAA4-51B02E8F9DDA}" dt="2024-10-03T19:47:28.841" v="2046" actId="2696"/>
          <pc:sldLayoutMkLst>
            <pc:docMk/>
            <pc:sldMasterMk cId="0" sldId="2147483675"/>
            <pc:sldLayoutMk cId="0" sldId="2147483652"/>
          </pc:sldLayoutMkLst>
        </pc:sldLayoutChg>
        <pc:sldLayoutChg chg="add del">
          <pc:chgData name="Felipe Castano Gonzalez" userId="6c491fce-5635-4160-b7c4-686b29cfa886" providerId="ADAL" clId="{512A7169-E77F-F143-AAA4-51B02E8F9DDA}" dt="2024-10-03T19:47:23.982" v="2028" actId="2696"/>
          <pc:sldLayoutMkLst>
            <pc:docMk/>
            <pc:sldMasterMk cId="0" sldId="2147483675"/>
            <pc:sldLayoutMk cId="0" sldId="2147483653"/>
          </pc:sldLayoutMkLst>
        </pc:sldLayoutChg>
        <pc:sldLayoutChg chg="del">
          <pc:chgData name="Felipe Castano Gonzalez" userId="6c491fce-5635-4160-b7c4-686b29cfa886" providerId="ADAL" clId="{512A7169-E77F-F143-AAA4-51B02E8F9DDA}" dt="2024-10-03T19:47:25.338" v="2034" actId="2696"/>
          <pc:sldLayoutMkLst>
            <pc:docMk/>
            <pc:sldMasterMk cId="0" sldId="2147483675"/>
            <pc:sldLayoutMk cId="0" sldId="2147483654"/>
          </pc:sldLayoutMkLst>
        </pc:sldLayoutChg>
        <pc:sldLayoutChg chg="del">
          <pc:chgData name="Felipe Castano Gonzalez" userId="6c491fce-5635-4160-b7c4-686b29cfa886" providerId="ADAL" clId="{512A7169-E77F-F143-AAA4-51B02E8F9DDA}" dt="2024-10-03T19:47:28.399" v="2044" actId="2696"/>
          <pc:sldLayoutMkLst>
            <pc:docMk/>
            <pc:sldMasterMk cId="0" sldId="2147483675"/>
            <pc:sldLayoutMk cId="0" sldId="2147483655"/>
          </pc:sldLayoutMkLst>
        </pc:sldLayoutChg>
        <pc:sldLayoutChg chg="del">
          <pc:chgData name="Felipe Castano Gonzalez" userId="6c491fce-5635-4160-b7c4-686b29cfa886" providerId="ADAL" clId="{512A7169-E77F-F143-AAA4-51B02E8F9DDA}" dt="2024-10-03T19:47:25.606" v="2035" actId="2696"/>
          <pc:sldLayoutMkLst>
            <pc:docMk/>
            <pc:sldMasterMk cId="0" sldId="2147483675"/>
            <pc:sldLayoutMk cId="0" sldId="2147483656"/>
          </pc:sldLayoutMkLst>
        </pc:sldLayoutChg>
        <pc:sldLayoutChg chg="del">
          <pc:chgData name="Felipe Castano Gonzalez" userId="6c491fce-5635-4160-b7c4-686b29cfa886" providerId="ADAL" clId="{512A7169-E77F-F143-AAA4-51B02E8F9DDA}" dt="2024-10-03T19:47:25.085" v="2033" actId="2696"/>
          <pc:sldLayoutMkLst>
            <pc:docMk/>
            <pc:sldMasterMk cId="0" sldId="2147483675"/>
            <pc:sldLayoutMk cId="0" sldId="2147483657"/>
          </pc:sldLayoutMkLst>
        </pc:sldLayoutChg>
        <pc:sldLayoutChg chg="setBg">
          <pc:chgData name="Felipe Castano Gonzalez" userId="6c491fce-5635-4160-b7c4-686b29cfa886" providerId="ADAL" clId="{512A7169-E77F-F143-AAA4-51B02E8F9DDA}" dt="2024-10-03T17:57:33.548" v="276"/>
          <pc:sldLayoutMkLst>
            <pc:docMk/>
            <pc:sldMasterMk cId="0" sldId="2147483675"/>
            <pc:sldLayoutMk cId="0" sldId="2147483658"/>
          </pc:sldLayoutMkLst>
        </pc:sldLayoutChg>
        <pc:sldLayoutChg chg="del">
          <pc:chgData name="Felipe Castano Gonzalez" userId="6c491fce-5635-4160-b7c4-686b29cfa886" providerId="ADAL" clId="{512A7169-E77F-F143-AAA4-51B02E8F9DDA}" dt="2024-10-03T19:47:29.051" v="2047" actId="2696"/>
          <pc:sldLayoutMkLst>
            <pc:docMk/>
            <pc:sldMasterMk cId="0" sldId="2147483675"/>
            <pc:sldLayoutMk cId="0" sldId="2147483660"/>
          </pc:sldLayoutMkLst>
        </pc:sldLayoutChg>
        <pc:sldLayoutChg chg="del">
          <pc:chgData name="Felipe Castano Gonzalez" userId="6c491fce-5635-4160-b7c4-686b29cfa886" providerId="ADAL" clId="{512A7169-E77F-F143-AAA4-51B02E8F9DDA}" dt="2024-10-03T19:47:22.589" v="2027" actId="2696"/>
          <pc:sldLayoutMkLst>
            <pc:docMk/>
            <pc:sldMasterMk cId="0" sldId="2147483675"/>
            <pc:sldLayoutMk cId="0" sldId="2147483661"/>
          </pc:sldLayoutMkLst>
        </pc:sldLayoutChg>
        <pc:sldLayoutChg chg="add del">
          <pc:chgData name="Felipe Castano Gonzalez" userId="6c491fce-5635-4160-b7c4-686b29cfa886" providerId="ADAL" clId="{512A7169-E77F-F143-AAA4-51B02E8F9DDA}" dt="2024-10-03T19:47:20.678" v="2023" actId="2696"/>
          <pc:sldLayoutMkLst>
            <pc:docMk/>
            <pc:sldMasterMk cId="0" sldId="2147483675"/>
            <pc:sldLayoutMk cId="0" sldId="2147483662"/>
          </pc:sldLayoutMkLst>
        </pc:sldLayoutChg>
        <pc:sldLayoutChg chg="del">
          <pc:chgData name="Felipe Castano Gonzalez" userId="6c491fce-5635-4160-b7c4-686b29cfa886" providerId="ADAL" clId="{512A7169-E77F-F143-AAA4-51B02E8F9DDA}" dt="2024-10-03T19:47:24.847" v="2032" actId="2696"/>
          <pc:sldLayoutMkLst>
            <pc:docMk/>
            <pc:sldMasterMk cId="0" sldId="2147483675"/>
            <pc:sldLayoutMk cId="0" sldId="2147483663"/>
          </pc:sldLayoutMkLst>
        </pc:sldLayoutChg>
        <pc:sldLayoutChg chg="del">
          <pc:chgData name="Felipe Castano Gonzalez" userId="6c491fce-5635-4160-b7c4-686b29cfa886" providerId="ADAL" clId="{512A7169-E77F-F143-AAA4-51B02E8F9DDA}" dt="2024-10-03T19:47:24.446" v="2030" actId="2696"/>
          <pc:sldLayoutMkLst>
            <pc:docMk/>
            <pc:sldMasterMk cId="0" sldId="2147483675"/>
            <pc:sldLayoutMk cId="0" sldId="2147483664"/>
          </pc:sldLayoutMkLst>
        </pc:sldLayoutChg>
        <pc:sldLayoutChg chg="del">
          <pc:chgData name="Felipe Castano Gonzalez" userId="6c491fce-5635-4160-b7c4-686b29cfa886" providerId="ADAL" clId="{512A7169-E77F-F143-AAA4-51B02E8F9DDA}" dt="2024-10-03T19:47:22.095" v="2026" actId="2696"/>
          <pc:sldLayoutMkLst>
            <pc:docMk/>
            <pc:sldMasterMk cId="0" sldId="2147483675"/>
            <pc:sldLayoutMk cId="0" sldId="2147483665"/>
          </pc:sldLayoutMkLst>
        </pc:sldLayoutChg>
        <pc:sldLayoutChg chg="del">
          <pc:chgData name="Felipe Castano Gonzalez" userId="6c491fce-5635-4160-b7c4-686b29cfa886" providerId="ADAL" clId="{512A7169-E77F-F143-AAA4-51B02E8F9DDA}" dt="2024-10-03T19:47:24.643" v="2031" actId="2696"/>
          <pc:sldLayoutMkLst>
            <pc:docMk/>
            <pc:sldMasterMk cId="0" sldId="2147483675"/>
            <pc:sldLayoutMk cId="0" sldId="2147483666"/>
          </pc:sldLayoutMkLst>
        </pc:sldLayoutChg>
        <pc:sldLayoutChg chg="del">
          <pc:chgData name="Felipe Castano Gonzalez" userId="6c491fce-5635-4160-b7c4-686b29cfa886" providerId="ADAL" clId="{512A7169-E77F-F143-AAA4-51B02E8F9DDA}" dt="2024-10-03T19:47:24.225" v="2029" actId="2696"/>
          <pc:sldLayoutMkLst>
            <pc:docMk/>
            <pc:sldMasterMk cId="0" sldId="2147483675"/>
            <pc:sldLayoutMk cId="0" sldId="2147483667"/>
          </pc:sldLayoutMkLst>
        </pc:sldLayoutChg>
        <pc:sldLayoutChg chg="del">
          <pc:chgData name="Felipe Castano Gonzalez" userId="6c491fce-5635-4160-b7c4-686b29cfa886" providerId="ADAL" clId="{512A7169-E77F-F143-AAA4-51B02E8F9DDA}" dt="2024-10-03T19:47:26" v="2036" actId="2696"/>
          <pc:sldLayoutMkLst>
            <pc:docMk/>
            <pc:sldMasterMk cId="0" sldId="2147483675"/>
            <pc:sldLayoutMk cId="0" sldId="2147483668"/>
          </pc:sldLayoutMkLst>
        </pc:sldLayoutChg>
        <pc:sldLayoutChg chg="del">
          <pc:chgData name="Felipe Castano Gonzalez" userId="6c491fce-5635-4160-b7c4-686b29cfa886" providerId="ADAL" clId="{512A7169-E77F-F143-AAA4-51B02E8F9DDA}" dt="2024-10-03T19:47:27.016" v="2039" actId="2696"/>
          <pc:sldLayoutMkLst>
            <pc:docMk/>
            <pc:sldMasterMk cId="0" sldId="2147483675"/>
            <pc:sldLayoutMk cId="0" sldId="2147483669"/>
          </pc:sldLayoutMkLst>
        </pc:sldLayoutChg>
        <pc:sldLayoutChg chg="del">
          <pc:chgData name="Felipe Castano Gonzalez" userId="6c491fce-5635-4160-b7c4-686b29cfa886" providerId="ADAL" clId="{512A7169-E77F-F143-AAA4-51B02E8F9DDA}" dt="2024-10-03T19:47:28.615" v="2045" actId="2696"/>
          <pc:sldLayoutMkLst>
            <pc:docMk/>
            <pc:sldMasterMk cId="0" sldId="2147483675"/>
            <pc:sldLayoutMk cId="0" sldId="2147483670"/>
          </pc:sldLayoutMkLst>
        </pc:sldLayoutChg>
      </pc:sldMasterChg>
      <pc:sldMasterChg chg="del delSldLayout">
        <pc:chgData name="Felipe Castano Gonzalez" userId="6c491fce-5635-4160-b7c4-686b29cfa886" providerId="ADAL" clId="{512A7169-E77F-F143-AAA4-51B02E8F9DDA}" dt="2024-10-03T19:47:35.254" v="2066" actId="2696"/>
        <pc:sldMasterMkLst>
          <pc:docMk/>
          <pc:sldMasterMk cId="0" sldId="2147483676"/>
        </pc:sldMasterMkLst>
        <pc:sldLayoutChg chg="del">
          <pc:chgData name="Felipe Castano Gonzalez" userId="6c491fce-5635-4160-b7c4-686b29cfa886" providerId="ADAL" clId="{512A7169-E77F-F143-AAA4-51B02E8F9DDA}" dt="2024-10-03T19:47:35.254" v="2066" actId="2696"/>
          <pc:sldLayoutMkLst>
            <pc:docMk/>
            <pc:sldMasterMk cId="0" sldId="2147483676"/>
            <pc:sldLayoutMk cId="0" sldId="2147483673"/>
          </pc:sldLayoutMkLst>
        </pc:sldLayoutChg>
        <pc:sldLayoutChg chg="del">
          <pc:chgData name="Felipe Castano Gonzalez" userId="6c491fce-5635-4160-b7c4-686b29cfa886" providerId="ADAL" clId="{512A7169-E77F-F143-AAA4-51B02E8F9DDA}" dt="2024-10-03T19:47:34.111" v="2064" actId="2696"/>
          <pc:sldLayoutMkLst>
            <pc:docMk/>
            <pc:sldMasterMk cId="0" sldId="2147483676"/>
            <pc:sldLayoutMk cId="0" sldId="2147483674"/>
          </pc:sldLayoutMkLst>
        </pc:sldLayoutChg>
      </pc:sldMasterChg>
      <pc:sldMasterChg chg="modSldLayout">
        <pc:chgData name="Felipe Castano Gonzalez" userId="6c491fce-5635-4160-b7c4-686b29cfa886" providerId="ADAL" clId="{512A7169-E77F-F143-AAA4-51B02E8F9DDA}" dt="2024-10-03T17:57:22.257" v="275"/>
        <pc:sldMasterMkLst>
          <pc:docMk/>
          <pc:sldMasterMk cId="2447988281" sldId="2147483677"/>
        </pc:sldMasterMkLst>
        <pc:sldLayoutChg chg="addSp delSp">
          <pc:chgData name="Felipe Castano Gonzalez" userId="6c491fce-5635-4160-b7c4-686b29cfa886" providerId="ADAL" clId="{512A7169-E77F-F143-AAA4-51B02E8F9DDA}" dt="2024-10-03T17:57:22.257" v="275"/>
          <pc:sldLayoutMkLst>
            <pc:docMk/>
            <pc:sldMasterMk cId="2447988281" sldId="2147483677"/>
            <pc:sldLayoutMk cId="1933145974" sldId="2147483692"/>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792266861" sldId="2147483693"/>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482033789" sldId="2147483694"/>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217418227" sldId="2147483695"/>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703564574" sldId="2147483696"/>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461339297" sldId="2147483697"/>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4055240947" sldId="2147483698"/>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794683862" sldId="2147483699"/>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1685899485" sldId="2147483700"/>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152337224" sldId="2147483701"/>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2036935554" sldId="2147483702"/>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917108059" sldId="2147483703"/>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612710898" sldId="2147483704"/>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731539348" sldId="2147483706"/>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391646924" sldId="2147483707"/>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2421517454" sldId="2147483708"/>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49284709" sldId="2147483709"/>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87090769" sldId="2147483710"/>
          </pc:sldLayoutMkLst>
        </pc:sldLayoutChg>
        <pc:sldLayoutChg chg="addSp delSp">
          <pc:chgData name="Felipe Castano Gonzalez" userId="6c491fce-5635-4160-b7c4-686b29cfa886" providerId="ADAL" clId="{512A7169-E77F-F143-AAA4-51B02E8F9DDA}" dt="2024-10-03T17:57:22.257" v="275"/>
          <pc:sldLayoutMkLst>
            <pc:docMk/>
            <pc:sldMasterMk cId="2447988281" sldId="2147483677"/>
            <pc:sldLayoutMk cId="1698017666" sldId="2147483711"/>
          </pc:sldLayoutMkLst>
        </pc:sldLayoutChg>
      </pc:sldMasterChg>
    </pc:docChg>
  </pc:docChgLst>
  <pc:docChgLst>
    <pc:chgData name="Felipe Castano Gonzalez" userId="6c491fce-5635-4160-b7c4-686b29cfa886" providerId="ADAL" clId="{E107AAB7-1B13-7248-B785-77A170FB4652}"/>
    <pc:docChg chg="undo custSel addSld delSld modSld sldOrd">
      <pc:chgData name="Felipe Castano Gonzalez" userId="6c491fce-5635-4160-b7c4-686b29cfa886" providerId="ADAL" clId="{E107AAB7-1B13-7248-B785-77A170FB4652}" dt="2024-12-03T06:31:07.179" v="2412" actId="1076"/>
      <pc:docMkLst>
        <pc:docMk/>
      </pc:docMkLst>
      <pc:sldChg chg="modSp mod">
        <pc:chgData name="Felipe Castano Gonzalez" userId="6c491fce-5635-4160-b7c4-686b29cfa886" providerId="ADAL" clId="{E107AAB7-1B13-7248-B785-77A170FB4652}" dt="2024-12-02T17:29:20.206" v="16" actId="20577"/>
        <pc:sldMkLst>
          <pc:docMk/>
          <pc:sldMk cId="0" sldId="256"/>
        </pc:sldMkLst>
        <pc:spChg chg="mod">
          <ac:chgData name="Felipe Castano Gonzalez" userId="6c491fce-5635-4160-b7c4-686b29cfa886" providerId="ADAL" clId="{E107AAB7-1B13-7248-B785-77A170FB4652}" dt="2024-12-02T17:29:20.206" v="16" actId="20577"/>
          <ac:spMkLst>
            <pc:docMk/>
            <pc:sldMk cId="0" sldId="256"/>
            <ac:spMk id="217" creationId="{00000000-0000-0000-0000-000000000000}"/>
          </ac:spMkLst>
        </pc:spChg>
        <pc:spChg chg="mod">
          <ac:chgData name="Felipe Castano Gonzalez" userId="6c491fce-5635-4160-b7c4-686b29cfa886" providerId="ADAL" clId="{E107AAB7-1B13-7248-B785-77A170FB4652}" dt="2024-12-02T17:29:10.355" v="14" actId="20577"/>
          <ac:spMkLst>
            <pc:docMk/>
            <pc:sldMk cId="0" sldId="256"/>
            <ac:spMk id="218" creationId="{00000000-0000-0000-0000-000000000000}"/>
          </ac:spMkLst>
        </pc:spChg>
      </pc:sldChg>
      <pc:sldChg chg="addSp delSp modSp mod">
        <pc:chgData name="Felipe Castano Gonzalez" userId="6c491fce-5635-4160-b7c4-686b29cfa886" providerId="ADAL" clId="{E107AAB7-1B13-7248-B785-77A170FB4652}" dt="2024-12-02T18:43:24.532" v="243" actId="20577"/>
        <pc:sldMkLst>
          <pc:docMk/>
          <pc:sldMk cId="0" sldId="258"/>
        </pc:sldMkLst>
        <pc:spChg chg="add mod">
          <ac:chgData name="Felipe Castano Gonzalez" userId="6c491fce-5635-4160-b7c4-686b29cfa886" providerId="ADAL" clId="{E107AAB7-1B13-7248-B785-77A170FB4652}" dt="2024-12-02T18:41:11.959" v="192" actId="1076"/>
          <ac:spMkLst>
            <pc:docMk/>
            <pc:sldMk cId="0" sldId="258"/>
            <ac:spMk id="3" creationId="{1472D9BA-D1F8-6EFB-450B-DA065AD4E4AA}"/>
          </ac:spMkLst>
        </pc:spChg>
        <pc:spChg chg="add mod">
          <ac:chgData name="Felipe Castano Gonzalez" userId="6c491fce-5635-4160-b7c4-686b29cfa886" providerId="ADAL" clId="{E107AAB7-1B13-7248-B785-77A170FB4652}" dt="2024-12-02T18:42:55.212" v="223" actId="1076"/>
          <ac:spMkLst>
            <pc:docMk/>
            <pc:sldMk cId="0" sldId="258"/>
            <ac:spMk id="4" creationId="{0FC05BA6-F819-83AD-1C29-CDE3560FB670}"/>
          </ac:spMkLst>
        </pc:spChg>
        <pc:spChg chg="mod">
          <ac:chgData name="Felipe Castano Gonzalez" userId="6c491fce-5635-4160-b7c4-686b29cfa886" providerId="ADAL" clId="{E107AAB7-1B13-7248-B785-77A170FB4652}" dt="2024-12-02T18:40:24.325" v="185" actId="1076"/>
          <ac:spMkLst>
            <pc:docMk/>
            <pc:sldMk cId="0" sldId="258"/>
            <ac:spMk id="11" creationId="{28B8C020-22D3-8A88-1E18-F8F75F8F60AF}"/>
          </ac:spMkLst>
        </pc:spChg>
        <pc:spChg chg="add del mod">
          <ac:chgData name="Felipe Castano Gonzalez" userId="6c491fce-5635-4160-b7c4-686b29cfa886" providerId="ADAL" clId="{E107AAB7-1B13-7248-B785-77A170FB4652}" dt="2024-12-02T18:43:02.603" v="225" actId="478"/>
          <ac:spMkLst>
            <pc:docMk/>
            <pc:sldMk cId="0" sldId="258"/>
            <ac:spMk id="15" creationId="{6D8ACF74-F3C3-662A-62C2-672EB7796689}"/>
          </ac:spMkLst>
        </pc:spChg>
        <pc:spChg chg="add del mod">
          <ac:chgData name="Felipe Castano Gonzalez" userId="6c491fce-5635-4160-b7c4-686b29cfa886" providerId="ADAL" clId="{E107AAB7-1B13-7248-B785-77A170FB4652}" dt="2024-12-02T18:43:03.675" v="226" actId="478"/>
          <ac:spMkLst>
            <pc:docMk/>
            <pc:sldMk cId="0" sldId="258"/>
            <ac:spMk id="16" creationId="{C91DD4D7-301A-7BFF-ADAD-D1DCED44D5D8}"/>
          </ac:spMkLst>
        </pc:spChg>
        <pc:spChg chg="add mod">
          <ac:chgData name="Felipe Castano Gonzalez" userId="6c491fce-5635-4160-b7c4-686b29cfa886" providerId="ADAL" clId="{E107AAB7-1B13-7248-B785-77A170FB4652}" dt="2024-12-02T18:43:20.646" v="231" actId="20577"/>
          <ac:spMkLst>
            <pc:docMk/>
            <pc:sldMk cId="0" sldId="258"/>
            <ac:spMk id="17" creationId="{2BA08D34-6148-26B5-3D6F-57A39D9D6E00}"/>
          </ac:spMkLst>
        </pc:spChg>
        <pc:spChg chg="add mod">
          <ac:chgData name="Felipe Castano Gonzalez" userId="6c491fce-5635-4160-b7c4-686b29cfa886" providerId="ADAL" clId="{E107AAB7-1B13-7248-B785-77A170FB4652}" dt="2024-12-02T18:43:24.532" v="243" actId="20577"/>
          <ac:spMkLst>
            <pc:docMk/>
            <pc:sldMk cId="0" sldId="258"/>
            <ac:spMk id="18" creationId="{33CA27B8-6C84-B434-9AB2-BB8566708408}"/>
          </ac:spMkLst>
        </pc:spChg>
        <pc:spChg chg="mod">
          <ac:chgData name="Felipe Castano Gonzalez" userId="6c491fce-5635-4160-b7c4-686b29cfa886" providerId="ADAL" clId="{E107AAB7-1B13-7248-B785-77A170FB4652}" dt="2024-12-02T18:42:27.361" v="219" actId="1036"/>
          <ac:spMkLst>
            <pc:docMk/>
            <pc:sldMk cId="0" sldId="258"/>
            <ac:spMk id="271" creationId="{00000000-0000-0000-0000-000000000000}"/>
          </ac:spMkLst>
        </pc:spChg>
        <pc:spChg chg="mod">
          <ac:chgData name="Felipe Castano Gonzalez" userId="6c491fce-5635-4160-b7c4-686b29cfa886" providerId="ADAL" clId="{E107AAB7-1B13-7248-B785-77A170FB4652}" dt="2024-12-02T18:37:57.886" v="152" actId="1076"/>
          <ac:spMkLst>
            <pc:docMk/>
            <pc:sldMk cId="0" sldId="258"/>
            <ac:spMk id="276" creationId="{00000000-0000-0000-0000-000000000000}"/>
          </ac:spMkLst>
        </pc:spChg>
        <pc:spChg chg="mod">
          <ac:chgData name="Felipe Castano Gonzalez" userId="6c491fce-5635-4160-b7c4-686b29cfa886" providerId="ADAL" clId="{E107AAB7-1B13-7248-B785-77A170FB4652}" dt="2024-12-02T18:41:43.318" v="198" actId="1076"/>
          <ac:spMkLst>
            <pc:docMk/>
            <pc:sldMk cId="0" sldId="258"/>
            <ac:spMk id="277" creationId="{00000000-0000-0000-0000-000000000000}"/>
          </ac:spMkLst>
        </pc:spChg>
        <pc:spChg chg="mod">
          <ac:chgData name="Felipe Castano Gonzalez" userId="6c491fce-5635-4160-b7c4-686b29cfa886" providerId="ADAL" clId="{E107AAB7-1B13-7248-B785-77A170FB4652}" dt="2024-12-02T18:38:06.694" v="153" actId="1076"/>
          <ac:spMkLst>
            <pc:docMk/>
            <pc:sldMk cId="0" sldId="258"/>
            <ac:spMk id="278" creationId="{00000000-0000-0000-0000-000000000000}"/>
          </ac:spMkLst>
        </pc:spChg>
        <pc:spChg chg="mod">
          <ac:chgData name="Felipe Castano Gonzalez" userId="6c491fce-5635-4160-b7c4-686b29cfa886" providerId="ADAL" clId="{E107AAB7-1B13-7248-B785-77A170FB4652}" dt="2024-12-02T18:38:39.290" v="156" actId="1076"/>
          <ac:spMkLst>
            <pc:docMk/>
            <pc:sldMk cId="0" sldId="258"/>
            <ac:spMk id="279" creationId="{00000000-0000-0000-0000-000000000000}"/>
          </ac:spMkLst>
        </pc:spChg>
        <pc:spChg chg="mod">
          <ac:chgData name="Felipe Castano Gonzalez" userId="6c491fce-5635-4160-b7c4-686b29cfa886" providerId="ADAL" clId="{E107AAB7-1B13-7248-B785-77A170FB4652}" dt="2024-12-02T18:40:49.419" v="188" actId="1076"/>
          <ac:spMkLst>
            <pc:docMk/>
            <pc:sldMk cId="0" sldId="258"/>
            <ac:spMk id="280" creationId="{00000000-0000-0000-0000-000000000000}"/>
          </ac:spMkLst>
        </pc:spChg>
        <pc:spChg chg="mod">
          <ac:chgData name="Felipe Castano Gonzalez" userId="6c491fce-5635-4160-b7c4-686b29cfa886" providerId="ADAL" clId="{E107AAB7-1B13-7248-B785-77A170FB4652}" dt="2024-12-02T18:43:00.523" v="224" actId="1076"/>
          <ac:spMkLst>
            <pc:docMk/>
            <pc:sldMk cId="0" sldId="258"/>
            <ac:spMk id="282" creationId="{00000000-0000-0000-0000-000000000000}"/>
          </ac:spMkLst>
        </pc:spChg>
        <pc:spChg chg="mod">
          <ac:chgData name="Felipe Castano Gonzalez" userId="6c491fce-5635-4160-b7c4-686b29cfa886" providerId="ADAL" clId="{E107AAB7-1B13-7248-B785-77A170FB4652}" dt="2024-12-02T18:40:56.511" v="189" actId="1076"/>
          <ac:spMkLst>
            <pc:docMk/>
            <pc:sldMk cId="0" sldId="258"/>
            <ac:spMk id="283" creationId="{00000000-0000-0000-0000-000000000000}"/>
          </ac:spMkLst>
        </pc:spChg>
        <pc:cxnChg chg="add del">
          <ac:chgData name="Felipe Castano Gonzalez" userId="6c491fce-5635-4160-b7c4-686b29cfa886" providerId="ADAL" clId="{E107AAB7-1B13-7248-B785-77A170FB4652}" dt="2024-12-02T18:43:07.602" v="227" actId="478"/>
          <ac:cxnSpMkLst>
            <pc:docMk/>
            <pc:sldMk cId="0" sldId="258"/>
            <ac:cxnSpMk id="6" creationId="{D59034A5-D3BD-331F-4708-800EA95EDE99}"/>
          </ac:cxnSpMkLst>
        </pc:cxnChg>
        <pc:cxnChg chg="add del mod">
          <ac:chgData name="Felipe Castano Gonzalez" userId="6c491fce-5635-4160-b7c4-686b29cfa886" providerId="ADAL" clId="{E107AAB7-1B13-7248-B785-77A170FB4652}" dt="2024-12-02T18:41:52.515" v="200" actId="478"/>
          <ac:cxnSpMkLst>
            <pc:docMk/>
            <pc:sldMk cId="0" sldId="258"/>
            <ac:cxnSpMk id="10" creationId="{366A2AD7-42C9-2224-280C-05299DA95D9B}"/>
          </ac:cxnSpMkLst>
        </pc:cxnChg>
        <pc:cxnChg chg="add del mod">
          <ac:chgData name="Felipe Castano Gonzalez" userId="6c491fce-5635-4160-b7c4-686b29cfa886" providerId="ADAL" clId="{E107AAB7-1B13-7248-B785-77A170FB4652}" dt="2024-12-02T18:41:55.152" v="201" actId="478"/>
          <ac:cxnSpMkLst>
            <pc:docMk/>
            <pc:sldMk cId="0" sldId="258"/>
            <ac:cxnSpMk id="13" creationId="{BB025239-589D-E178-5C18-FD7169583F50}"/>
          </ac:cxnSpMkLst>
        </pc:cxnChg>
      </pc:sldChg>
      <pc:sldChg chg="modSp mod">
        <pc:chgData name="Felipe Castano Gonzalez" userId="6c491fce-5635-4160-b7c4-686b29cfa886" providerId="ADAL" clId="{E107AAB7-1B13-7248-B785-77A170FB4652}" dt="2024-12-03T00:13:43.722" v="1447" actId="20577"/>
        <pc:sldMkLst>
          <pc:docMk/>
          <pc:sldMk cId="2634412564" sldId="302"/>
        </pc:sldMkLst>
        <pc:spChg chg="mod">
          <ac:chgData name="Felipe Castano Gonzalez" userId="6c491fce-5635-4160-b7c4-686b29cfa886" providerId="ADAL" clId="{E107AAB7-1B13-7248-B785-77A170FB4652}" dt="2024-12-03T00:13:43.722" v="1447" actId="20577"/>
          <ac:spMkLst>
            <pc:docMk/>
            <pc:sldMk cId="2634412564" sldId="302"/>
            <ac:spMk id="271" creationId="{FDD4E865-D766-D40B-3B07-2B1866ADE0CF}"/>
          </ac:spMkLst>
        </pc:spChg>
      </pc:sldChg>
      <pc:sldChg chg="addSp delSp modSp mod">
        <pc:chgData name="Felipe Castano Gonzalez" userId="6c491fce-5635-4160-b7c4-686b29cfa886" providerId="ADAL" clId="{E107AAB7-1B13-7248-B785-77A170FB4652}" dt="2024-12-03T05:57:46.858" v="2217" actId="20577"/>
        <pc:sldMkLst>
          <pc:docMk/>
          <pc:sldMk cId="367462708" sldId="303"/>
        </pc:sldMkLst>
        <pc:spChg chg="del">
          <ac:chgData name="Felipe Castano Gonzalez" userId="6c491fce-5635-4160-b7c4-686b29cfa886" providerId="ADAL" clId="{E107AAB7-1B13-7248-B785-77A170FB4652}" dt="2024-12-02T19:52:16.827" v="389" actId="478"/>
          <ac:spMkLst>
            <pc:docMk/>
            <pc:sldMk cId="367462708" sldId="303"/>
            <ac:spMk id="2" creationId="{4256ABB0-C9C0-77BB-855F-56DC089C3941}"/>
          </ac:spMkLst>
        </pc:spChg>
        <pc:spChg chg="mod">
          <ac:chgData name="Felipe Castano Gonzalez" userId="6c491fce-5635-4160-b7c4-686b29cfa886" providerId="ADAL" clId="{E107AAB7-1B13-7248-B785-77A170FB4652}" dt="2024-12-03T05:56:54.197" v="2214" actId="20577"/>
          <ac:spMkLst>
            <pc:docMk/>
            <pc:sldMk cId="367462708" sldId="303"/>
            <ac:spMk id="6" creationId="{247A85E5-BF03-6B7B-9A47-759E75587128}"/>
          </ac:spMkLst>
        </pc:spChg>
        <pc:spChg chg="add del mod">
          <ac:chgData name="Felipe Castano Gonzalez" userId="6c491fce-5635-4160-b7c4-686b29cfa886" providerId="ADAL" clId="{E107AAB7-1B13-7248-B785-77A170FB4652}" dt="2024-12-02T19:52:20.782" v="390" actId="478"/>
          <ac:spMkLst>
            <pc:docMk/>
            <pc:sldMk cId="367462708" sldId="303"/>
            <ac:spMk id="9" creationId="{AAFFB10B-B8C1-C2D2-7C1F-B4A6A78088BE}"/>
          </ac:spMkLst>
        </pc:spChg>
        <pc:spChg chg="add del mod">
          <ac:chgData name="Felipe Castano Gonzalez" userId="6c491fce-5635-4160-b7c4-686b29cfa886" providerId="ADAL" clId="{E107AAB7-1B13-7248-B785-77A170FB4652}" dt="2024-12-02T22:04:26.797" v="394" actId="478"/>
          <ac:spMkLst>
            <pc:docMk/>
            <pc:sldMk cId="367462708" sldId="303"/>
            <ac:spMk id="10" creationId="{2C8007AA-F150-5B69-3E39-FCC985F7E076}"/>
          </ac:spMkLst>
        </pc:spChg>
        <pc:spChg chg="add del mod">
          <ac:chgData name="Felipe Castano Gonzalez" userId="6c491fce-5635-4160-b7c4-686b29cfa886" providerId="ADAL" clId="{E107AAB7-1B13-7248-B785-77A170FB4652}" dt="2024-12-02T22:04:26.797" v="394" actId="478"/>
          <ac:spMkLst>
            <pc:docMk/>
            <pc:sldMk cId="367462708" sldId="303"/>
            <ac:spMk id="11" creationId="{0E8BDF9A-AC8B-1D76-EB1C-6C74BDD9EE02}"/>
          </ac:spMkLst>
        </pc:spChg>
        <pc:spChg chg="add del mod">
          <ac:chgData name="Felipe Castano Gonzalez" userId="6c491fce-5635-4160-b7c4-686b29cfa886" providerId="ADAL" clId="{E107AAB7-1B13-7248-B785-77A170FB4652}" dt="2024-12-02T22:04:26.797" v="394" actId="478"/>
          <ac:spMkLst>
            <pc:docMk/>
            <pc:sldMk cId="367462708" sldId="303"/>
            <ac:spMk id="12" creationId="{AEE22FE5-2215-F3B0-74DA-21BC8F9DD2F2}"/>
          </ac:spMkLst>
        </pc:spChg>
        <pc:spChg chg="add del mod">
          <ac:chgData name="Felipe Castano Gonzalez" userId="6c491fce-5635-4160-b7c4-686b29cfa886" providerId="ADAL" clId="{E107AAB7-1B13-7248-B785-77A170FB4652}" dt="2024-12-02T22:04:26.797" v="394" actId="478"/>
          <ac:spMkLst>
            <pc:docMk/>
            <pc:sldMk cId="367462708" sldId="303"/>
            <ac:spMk id="13" creationId="{B5FB8CF9-63DD-79D5-4D27-AE8886465674}"/>
          </ac:spMkLst>
        </pc:spChg>
        <pc:spChg chg="add del mod">
          <ac:chgData name="Felipe Castano Gonzalez" userId="6c491fce-5635-4160-b7c4-686b29cfa886" providerId="ADAL" clId="{E107AAB7-1B13-7248-B785-77A170FB4652}" dt="2024-12-02T22:04:26.797" v="394" actId="478"/>
          <ac:spMkLst>
            <pc:docMk/>
            <pc:sldMk cId="367462708" sldId="303"/>
            <ac:spMk id="17" creationId="{6913C66F-4FAF-ED84-C565-589838BFBB45}"/>
          </ac:spMkLst>
        </pc:spChg>
        <pc:spChg chg="add del mod">
          <ac:chgData name="Felipe Castano Gonzalez" userId="6c491fce-5635-4160-b7c4-686b29cfa886" providerId="ADAL" clId="{E107AAB7-1B13-7248-B785-77A170FB4652}" dt="2024-12-02T22:04:31.969" v="395" actId="478"/>
          <ac:spMkLst>
            <pc:docMk/>
            <pc:sldMk cId="367462708" sldId="303"/>
            <ac:spMk id="18" creationId="{DAA03823-5238-EB25-1595-7ACB51384883}"/>
          </ac:spMkLst>
        </pc:spChg>
        <pc:spChg chg="add del mod">
          <ac:chgData name="Felipe Castano Gonzalez" userId="6c491fce-5635-4160-b7c4-686b29cfa886" providerId="ADAL" clId="{E107AAB7-1B13-7248-B785-77A170FB4652}" dt="2024-12-02T22:04:31.969" v="395" actId="478"/>
          <ac:spMkLst>
            <pc:docMk/>
            <pc:sldMk cId="367462708" sldId="303"/>
            <ac:spMk id="19" creationId="{8FC44D29-4447-E3EA-B2F4-A91F44B896B3}"/>
          </ac:spMkLst>
        </pc:spChg>
        <pc:spChg chg="add del mod">
          <ac:chgData name="Felipe Castano Gonzalez" userId="6c491fce-5635-4160-b7c4-686b29cfa886" providerId="ADAL" clId="{E107AAB7-1B13-7248-B785-77A170FB4652}" dt="2024-12-02T22:04:31.969" v="395" actId="478"/>
          <ac:spMkLst>
            <pc:docMk/>
            <pc:sldMk cId="367462708" sldId="303"/>
            <ac:spMk id="20" creationId="{C0F81BBB-7023-206A-3C0D-C874CE0E88FF}"/>
          </ac:spMkLst>
        </pc:spChg>
        <pc:spChg chg="add del mod">
          <ac:chgData name="Felipe Castano Gonzalez" userId="6c491fce-5635-4160-b7c4-686b29cfa886" providerId="ADAL" clId="{E107AAB7-1B13-7248-B785-77A170FB4652}" dt="2024-12-02T22:04:31.969" v="395" actId="478"/>
          <ac:spMkLst>
            <pc:docMk/>
            <pc:sldMk cId="367462708" sldId="303"/>
            <ac:spMk id="21" creationId="{A49F8733-8517-2F19-86BC-75CA500BD91E}"/>
          </ac:spMkLst>
        </pc:spChg>
        <pc:spChg chg="add del mod">
          <ac:chgData name="Felipe Castano Gonzalez" userId="6c491fce-5635-4160-b7c4-686b29cfa886" providerId="ADAL" clId="{E107AAB7-1B13-7248-B785-77A170FB4652}" dt="2024-12-02T22:04:26.797" v="394" actId="478"/>
          <ac:spMkLst>
            <pc:docMk/>
            <pc:sldMk cId="367462708" sldId="303"/>
            <ac:spMk id="22" creationId="{04B8FD45-CB66-C34B-1786-9E04EB8594FE}"/>
          </ac:spMkLst>
        </pc:spChg>
        <pc:spChg chg="add del mod">
          <ac:chgData name="Felipe Castano Gonzalez" userId="6c491fce-5635-4160-b7c4-686b29cfa886" providerId="ADAL" clId="{E107AAB7-1B13-7248-B785-77A170FB4652}" dt="2024-12-02T22:04:26.797" v="394" actId="478"/>
          <ac:spMkLst>
            <pc:docMk/>
            <pc:sldMk cId="367462708" sldId="303"/>
            <ac:spMk id="23" creationId="{053FC086-12EB-0EC9-F6DF-0090BF8388C5}"/>
          </ac:spMkLst>
        </pc:spChg>
        <pc:spChg chg="add del mod">
          <ac:chgData name="Felipe Castano Gonzalez" userId="6c491fce-5635-4160-b7c4-686b29cfa886" providerId="ADAL" clId="{E107AAB7-1B13-7248-B785-77A170FB4652}" dt="2024-12-02T22:04:26.797" v="394" actId="478"/>
          <ac:spMkLst>
            <pc:docMk/>
            <pc:sldMk cId="367462708" sldId="303"/>
            <ac:spMk id="24" creationId="{562AF175-C5AD-B9E5-44E3-59543C16740D}"/>
          </ac:spMkLst>
        </pc:spChg>
        <pc:spChg chg="add del mod">
          <ac:chgData name="Felipe Castano Gonzalez" userId="6c491fce-5635-4160-b7c4-686b29cfa886" providerId="ADAL" clId="{E107AAB7-1B13-7248-B785-77A170FB4652}" dt="2024-12-02T22:04:26.797" v="394" actId="478"/>
          <ac:spMkLst>
            <pc:docMk/>
            <pc:sldMk cId="367462708" sldId="303"/>
            <ac:spMk id="27" creationId="{E8545A4B-F63B-E9DF-284A-957545C734BB}"/>
          </ac:spMkLst>
        </pc:spChg>
        <pc:spChg chg="add del mod">
          <ac:chgData name="Felipe Castano Gonzalez" userId="6c491fce-5635-4160-b7c4-686b29cfa886" providerId="ADAL" clId="{E107AAB7-1B13-7248-B785-77A170FB4652}" dt="2024-12-02T22:04:26.797" v="394" actId="478"/>
          <ac:spMkLst>
            <pc:docMk/>
            <pc:sldMk cId="367462708" sldId="303"/>
            <ac:spMk id="28" creationId="{F1134EF0-4C0A-AFD3-532B-EFD309BA0C22}"/>
          </ac:spMkLst>
        </pc:spChg>
        <pc:spChg chg="add del mod">
          <ac:chgData name="Felipe Castano Gonzalez" userId="6c491fce-5635-4160-b7c4-686b29cfa886" providerId="ADAL" clId="{E107AAB7-1B13-7248-B785-77A170FB4652}" dt="2024-12-02T22:04:26.797" v="394" actId="478"/>
          <ac:spMkLst>
            <pc:docMk/>
            <pc:sldMk cId="367462708" sldId="303"/>
            <ac:spMk id="29" creationId="{3ED90585-FCF9-97EB-801F-97CF2FA0D09E}"/>
          </ac:spMkLst>
        </pc:spChg>
        <pc:spChg chg="add del mod">
          <ac:chgData name="Felipe Castano Gonzalez" userId="6c491fce-5635-4160-b7c4-686b29cfa886" providerId="ADAL" clId="{E107AAB7-1B13-7248-B785-77A170FB4652}" dt="2024-12-02T22:04:26.797" v="394" actId="478"/>
          <ac:spMkLst>
            <pc:docMk/>
            <pc:sldMk cId="367462708" sldId="303"/>
            <ac:spMk id="30" creationId="{146CAEC4-EA7E-C317-424B-415CDB728035}"/>
          </ac:spMkLst>
        </pc:spChg>
        <pc:spChg chg="add mod">
          <ac:chgData name="Felipe Castano Gonzalez" userId="6c491fce-5635-4160-b7c4-686b29cfa886" providerId="ADAL" clId="{E107AAB7-1B13-7248-B785-77A170FB4652}" dt="2024-12-02T22:04:19.733" v="392"/>
          <ac:spMkLst>
            <pc:docMk/>
            <pc:sldMk cId="367462708" sldId="303"/>
            <ac:spMk id="31" creationId="{071BFC09-ABED-1C00-D8BA-5D85A3D4FB42}"/>
          </ac:spMkLst>
        </pc:spChg>
        <pc:spChg chg="add mod">
          <ac:chgData name="Felipe Castano Gonzalez" userId="6c491fce-5635-4160-b7c4-686b29cfa886" providerId="ADAL" clId="{E107AAB7-1B13-7248-B785-77A170FB4652}" dt="2024-12-02T22:04:19.733" v="392"/>
          <ac:spMkLst>
            <pc:docMk/>
            <pc:sldMk cId="367462708" sldId="303"/>
            <ac:spMk id="32" creationId="{E06C8702-9068-1258-2EA6-6742B76166CD}"/>
          </ac:spMkLst>
        </pc:spChg>
        <pc:spChg chg="add mod">
          <ac:chgData name="Felipe Castano Gonzalez" userId="6c491fce-5635-4160-b7c4-686b29cfa886" providerId="ADAL" clId="{E107AAB7-1B13-7248-B785-77A170FB4652}" dt="2024-12-02T22:04:19.733" v="392"/>
          <ac:spMkLst>
            <pc:docMk/>
            <pc:sldMk cId="367462708" sldId="303"/>
            <ac:spMk id="33" creationId="{63CCBAD4-169C-6C28-A86C-FB1E6FB9E05A}"/>
          </ac:spMkLst>
        </pc:spChg>
        <pc:spChg chg="add mod">
          <ac:chgData name="Felipe Castano Gonzalez" userId="6c491fce-5635-4160-b7c4-686b29cfa886" providerId="ADAL" clId="{E107AAB7-1B13-7248-B785-77A170FB4652}" dt="2024-12-02T22:04:19.733" v="392"/>
          <ac:spMkLst>
            <pc:docMk/>
            <pc:sldMk cId="367462708" sldId="303"/>
            <ac:spMk id="34" creationId="{9789122D-225A-1F6B-EF16-92F88FDC8865}"/>
          </ac:spMkLst>
        </pc:spChg>
        <pc:spChg chg="add mod">
          <ac:chgData name="Felipe Castano Gonzalez" userId="6c491fce-5635-4160-b7c4-686b29cfa886" providerId="ADAL" clId="{E107AAB7-1B13-7248-B785-77A170FB4652}" dt="2024-12-02T22:04:19.733" v="392"/>
          <ac:spMkLst>
            <pc:docMk/>
            <pc:sldMk cId="367462708" sldId="303"/>
            <ac:spMk id="38" creationId="{A6622464-6FC6-6EA9-6FF1-CDAB9E17E7C7}"/>
          </ac:spMkLst>
        </pc:spChg>
        <pc:spChg chg="add mod">
          <ac:chgData name="Felipe Castano Gonzalez" userId="6c491fce-5635-4160-b7c4-686b29cfa886" providerId="ADAL" clId="{E107AAB7-1B13-7248-B785-77A170FB4652}" dt="2024-12-02T22:04:19.733" v="392"/>
          <ac:spMkLst>
            <pc:docMk/>
            <pc:sldMk cId="367462708" sldId="303"/>
            <ac:spMk id="39" creationId="{A8318F92-56CB-1F39-2F04-ED69CEC1CAE1}"/>
          </ac:spMkLst>
        </pc:spChg>
        <pc:spChg chg="add mod">
          <ac:chgData name="Felipe Castano Gonzalez" userId="6c491fce-5635-4160-b7c4-686b29cfa886" providerId="ADAL" clId="{E107AAB7-1B13-7248-B785-77A170FB4652}" dt="2024-12-02T22:04:19.733" v="392"/>
          <ac:spMkLst>
            <pc:docMk/>
            <pc:sldMk cId="367462708" sldId="303"/>
            <ac:spMk id="40" creationId="{0536F5AB-5F33-DDFA-4D42-D6E236922260}"/>
          </ac:spMkLst>
        </pc:spChg>
        <pc:spChg chg="add mod">
          <ac:chgData name="Felipe Castano Gonzalez" userId="6c491fce-5635-4160-b7c4-686b29cfa886" providerId="ADAL" clId="{E107AAB7-1B13-7248-B785-77A170FB4652}" dt="2024-12-02T22:04:19.733" v="392"/>
          <ac:spMkLst>
            <pc:docMk/>
            <pc:sldMk cId="367462708" sldId="303"/>
            <ac:spMk id="41" creationId="{C232F251-7DF1-6023-E805-082B1B3A4A5D}"/>
          </ac:spMkLst>
        </pc:spChg>
        <pc:spChg chg="add mod">
          <ac:chgData name="Felipe Castano Gonzalez" userId="6c491fce-5635-4160-b7c4-686b29cfa886" providerId="ADAL" clId="{E107AAB7-1B13-7248-B785-77A170FB4652}" dt="2024-12-02T22:04:19.733" v="392"/>
          <ac:spMkLst>
            <pc:docMk/>
            <pc:sldMk cId="367462708" sldId="303"/>
            <ac:spMk id="42" creationId="{69A790E0-D05F-D6FE-6BF4-95B207D3274F}"/>
          </ac:spMkLst>
        </pc:spChg>
        <pc:spChg chg="add mod">
          <ac:chgData name="Felipe Castano Gonzalez" userId="6c491fce-5635-4160-b7c4-686b29cfa886" providerId="ADAL" clId="{E107AAB7-1B13-7248-B785-77A170FB4652}" dt="2024-12-02T22:04:19.733" v="392"/>
          <ac:spMkLst>
            <pc:docMk/>
            <pc:sldMk cId="367462708" sldId="303"/>
            <ac:spMk id="43" creationId="{48CC41E3-090A-16E6-D33D-535B6CD7819E}"/>
          </ac:spMkLst>
        </pc:spChg>
        <pc:spChg chg="add mod">
          <ac:chgData name="Felipe Castano Gonzalez" userId="6c491fce-5635-4160-b7c4-686b29cfa886" providerId="ADAL" clId="{E107AAB7-1B13-7248-B785-77A170FB4652}" dt="2024-12-02T22:04:19.733" v="392"/>
          <ac:spMkLst>
            <pc:docMk/>
            <pc:sldMk cId="367462708" sldId="303"/>
            <ac:spMk id="44" creationId="{2DCB5631-5A50-E831-2CA1-84C8D1F1B088}"/>
          </ac:spMkLst>
        </pc:spChg>
        <pc:spChg chg="add mod">
          <ac:chgData name="Felipe Castano Gonzalez" userId="6c491fce-5635-4160-b7c4-686b29cfa886" providerId="ADAL" clId="{E107AAB7-1B13-7248-B785-77A170FB4652}" dt="2024-12-02T22:04:19.733" v="392"/>
          <ac:spMkLst>
            <pc:docMk/>
            <pc:sldMk cId="367462708" sldId="303"/>
            <ac:spMk id="45" creationId="{A91321C4-6B9F-B456-3F84-128ABC548571}"/>
          </ac:spMkLst>
        </pc:spChg>
        <pc:spChg chg="add mod">
          <ac:chgData name="Felipe Castano Gonzalez" userId="6c491fce-5635-4160-b7c4-686b29cfa886" providerId="ADAL" clId="{E107AAB7-1B13-7248-B785-77A170FB4652}" dt="2024-12-02T22:04:19.733" v="392"/>
          <ac:spMkLst>
            <pc:docMk/>
            <pc:sldMk cId="367462708" sldId="303"/>
            <ac:spMk id="48" creationId="{BD6CA24B-E027-A411-1C28-C4DE8B968C87}"/>
          </ac:spMkLst>
        </pc:spChg>
        <pc:spChg chg="add mod">
          <ac:chgData name="Felipe Castano Gonzalez" userId="6c491fce-5635-4160-b7c4-686b29cfa886" providerId="ADAL" clId="{E107AAB7-1B13-7248-B785-77A170FB4652}" dt="2024-12-02T22:04:19.733" v="392"/>
          <ac:spMkLst>
            <pc:docMk/>
            <pc:sldMk cId="367462708" sldId="303"/>
            <ac:spMk id="49" creationId="{DEED39F3-97DD-DFF9-194A-D5C75FBD3909}"/>
          </ac:spMkLst>
        </pc:spChg>
        <pc:spChg chg="add mod">
          <ac:chgData name="Felipe Castano Gonzalez" userId="6c491fce-5635-4160-b7c4-686b29cfa886" providerId="ADAL" clId="{E107AAB7-1B13-7248-B785-77A170FB4652}" dt="2024-12-02T22:04:19.733" v="392"/>
          <ac:spMkLst>
            <pc:docMk/>
            <pc:sldMk cId="367462708" sldId="303"/>
            <ac:spMk id="50" creationId="{6B980C2D-44E9-6046-5781-A4332B4ADB11}"/>
          </ac:spMkLst>
        </pc:spChg>
        <pc:spChg chg="add mod">
          <ac:chgData name="Felipe Castano Gonzalez" userId="6c491fce-5635-4160-b7c4-686b29cfa886" providerId="ADAL" clId="{E107AAB7-1B13-7248-B785-77A170FB4652}" dt="2024-12-02T22:04:19.733" v="392"/>
          <ac:spMkLst>
            <pc:docMk/>
            <pc:sldMk cId="367462708" sldId="303"/>
            <ac:spMk id="51" creationId="{F7F5BB06-1279-B2C7-4FB2-C7419EA2EB7B}"/>
          </ac:spMkLst>
        </pc:spChg>
        <pc:spChg chg="add mod">
          <ac:chgData name="Felipe Castano Gonzalez" userId="6c491fce-5635-4160-b7c4-686b29cfa886" providerId="ADAL" clId="{E107AAB7-1B13-7248-B785-77A170FB4652}" dt="2024-12-02T22:33:54.098" v="690" actId="1076"/>
          <ac:spMkLst>
            <pc:docMk/>
            <pc:sldMk cId="367462708" sldId="303"/>
            <ac:spMk id="53" creationId="{36AC6A3B-1856-C60E-4D1A-7E0B6A85B5AE}"/>
          </ac:spMkLst>
        </pc:spChg>
        <pc:spChg chg="add mod">
          <ac:chgData name="Felipe Castano Gonzalez" userId="6c491fce-5635-4160-b7c4-686b29cfa886" providerId="ADAL" clId="{E107AAB7-1B13-7248-B785-77A170FB4652}" dt="2024-12-03T05:57:46.858" v="2217" actId="20577"/>
          <ac:spMkLst>
            <pc:docMk/>
            <pc:sldMk cId="367462708" sldId="303"/>
            <ac:spMk id="57" creationId="{6F69416F-7D98-1C01-B50C-5EDD6D0B1E69}"/>
          </ac:spMkLst>
        </pc:spChg>
        <pc:spChg chg="add mod">
          <ac:chgData name="Felipe Castano Gonzalez" userId="6c491fce-5635-4160-b7c4-686b29cfa886" providerId="ADAL" clId="{E107AAB7-1B13-7248-B785-77A170FB4652}" dt="2024-12-02T22:33:36.799" v="687" actId="1076"/>
          <ac:spMkLst>
            <pc:docMk/>
            <pc:sldMk cId="367462708" sldId="303"/>
            <ac:spMk id="60" creationId="{55B3492F-44BC-1D0D-85B7-E9B61D4D07A6}"/>
          </ac:spMkLst>
        </pc:spChg>
        <pc:spChg chg="add mod">
          <ac:chgData name="Felipe Castano Gonzalez" userId="6c491fce-5635-4160-b7c4-686b29cfa886" providerId="ADAL" clId="{E107AAB7-1B13-7248-B785-77A170FB4652}" dt="2024-12-02T22:34:10.248" v="692" actId="1076"/>
          <ac:spMkLst>
            <pc:docMk/>
            <pc:sldMk cId="367462708" sldId="303"/>
            <ac:spMk id="63" creationId="{74106A26-2659-47B4-A666-8E243A9FEA18}"/>
          </ac:spMkLst>
        </pc:spChg>
        <pc:spChg chg="mod">
          <ac:chgData name="Felipe Castano Gonzalez" userId="6c491fce-5635-4160-b7c4-686b29cfa886" providerId="ADAL" clId="{E107AAB7-1B13-7248-B785-77A170FB4652}" dt="2024-12-03T00:13:54.135" v="1453" actId="20577"/>
          <ac:spMkLst>
            <pc:docMk/>
            <pc:sldMk cId="367462708" sldId="303"/>
            <ac:spMk id="271" creationId="{A0E8D0EA-5A3D-F723-275F-F942B24532F3}"/>
          </ac:spMkLst>
        </pc:spChg>
        <pc:picChg chg="del">
          <ac:chgData name="Felipe Castano Gonzalez" userId="6c491fce-5635-4160-b7c4-686b29cfa886" providerId="ADAL" clId="{E107AAB7-1B13-7248-B785-77A170FB4652}" dt="2024-12-02T19:52:12.933" v="388" actId="478"/>
          <ac:picMkLst>
            <pc:docMk/>
            <pc:sldMk cId="367462708" sldId="303"/>
            <ac:picMk id="5" creationId="{DA9A5089-D5E6-4BCF-7FCD-245B154F6C39}"/>
          </ac:picMkLst>
        </pc:picChg>
        <pc:picChg chg="add mod">
          <ac:chgData name="Felipe Castano Gonzalez" userId="6c491fce-5635-4160-b7c4-686b29cfa886" providerId="ADAL" clId="{E107AAB7-1B13-7248-B785-77A170FB4652}" dt="2024-12-02T22:34:23.802" v="695" actId="1076"/>
          <ac:picMkLst>
            <pc:docMk/>
            <pc:sldMk cId="367462708" sldId="303"/>
            <ac:picMk id="52" creationId="{B84EC8CD-373B-73CA-A43D-8508C223D0A6}"/>
          </ac:picMkLst>
        </pc:picChg>
        <pc:picChg chg="add del mod">
          <ac:chgData name="Felipe Castano Gonzalez" userId="6c491fce-5635-4160-b7c4-686b29cfa886" providerId="ADAL" clId="{E107AAB7-1B13-7248-B785-77A170FB4652}" dt="2024-12-02T22:33:17.981" v="683" actId="478"/>
          <ac:picMkLst>
            <pc:docMk/>
            <pc:sldMk cId="367462708" sldId="303"/>
            <ac:picMk id="54" creationId="{14A179A5-76F4-1153-78F1-F9EEC957A5F2}"/>
          </ac:picMkLst>
        </pc:picChg>
        <pc:picChg chg="add mod">
          <ac:chgData name="Felipe Castano Gonzalez" userId="6c491fce-5635-4160-b7c4-686b29cfa886" providerId="ADAL" clId="{E107AAB7-1B13-7248-B785-77A170FB4652}" dt="2024-12-02T22:08:31.496" v="440" actId="1076"/>
          <ac:picMkLst>
            <pc:docMk/>
            <pc:sldMk cId="367462708" sldId="303"/>
            <ac:picMk id="56" creationId="{85E45FFE-2E40-2AD1-9C59-96BDFE43E2CE}"/>
          </ac:picMkLst>
        </pc:picChg>
        <pc:picChg chg="add mod">
          <ac:chgData name="Felipe Castano Gonzalez" userId="6c491fce-5635-4160-b7c4-686b29cfa886" providerId="ADAL" clId="{E107AAB7-1B13-7248-B785-77A170FB4652}" dt="2024-12-02T22:33:36.799" v="687" actId="1076"/>
          <ac:picMkLst>
            <pc:docMk/>
            <pc:sldMk cId="367462708" sldId="303"/>
            <ac:picMk id="59" creationId="{272A343C-D137-7282-951A-F0B58DD86112}"/>
          </ac:picMkLst>
        </pc:picChg>
        <pc:picChg chg="add mod">
          <ac:chgData name="Felipe Castano Gonzalez" userId="6c491fce-5635-4160-b7c4-686b29cfa886" providerId="ADAL" clId="{E107AAB7-1B13-7248-B785-77A170FB4652}" dt="2024-12-02T22:34:19.373" v="694" actId="1076"/>
          <ac:picMkLst>
            <pc:docMk/>
            <pc:sldMk cId="367462708" sldId="303"/>
            <ac:picMk id="62" creationId="{E526B51B-25F1-CC24-ABB1-DCC028EA7D6B}"/>
          </ac:picMkLst>
        </pc:picChg>
        <pc:cxnChg chg="del">
          <ac:chgData name="Felipe Castano Gonzalez" userId="6c491fce-5635-4160-b7c4-686b29cfa886" providerId="ADAL" clId="{E107AAB7-1B13-7248-B785-77A170FB4652}" dt="2024-12-02T19:52:16.827" v="389" actId="478"/>
          <ac:cxnSpMkLst>
            <pc:docMk/>
            <pc:sldMk cId="367462708" sldId="303"/>
            <ac:cxnSpMk id="3" creationId="{3323001E-DCA2-32C2-A789-54E841ABD8A5}"/>
          </ac:cxnSpMkLst>
        </pc:cxnChg>
        <pc:cxnChg chg="add del mod">
          <ac:chgData name="Felipe Castano Gonzalez" userId="6c491fce-5635-4160-b7c4-686b29cfa886" providerId="ADAL" clId="{E107AAB7-1B13-7248-B785-77A170FB4652}" dt="2024-12-02T22:04:26.797" v="394" actId="478"/>
          <ac:cxnSpMkLst>
            <pc:docMk/>
            <pc:sldMk cId="367462708" sldId="303"/>
            <ac:cxnSpMk id="14" creationId="{A37D8D5C-388C-6D73-1DA6-BBBCC16FE32D}"/>
          </ac:cxnSpMkLst>
        </pc:cxnChg>
        <pc:cxnChg chg="add del mod">
          <ac:chgData name="Felipe Castano Gonzalez" userId="6c491fce-5635-4160-b7c4-686b29cfa886" providerId="ADAL" clId="{E107AAB7-1B13-7248-B785-77A170FB4652}" dt="2024-12-02T22:04:26.797" v="394" actId="478"/>
          <ac:cxnSpMkLst>
            <pc:docMk/>
            <pc:sldMk cId="367462708" sldId="303"/>
            <ac:cxnSpMk id="15" creationId="{0508B7CE-623D-6229-7C3D-308AE97B5B78}"/>
          </ac:cxnSpMkLst>
        </pc:cxnChg>
        <pc:cxnChg chg="add del mod">
          <ac:chgData name="Felipe Castano Gonzalez" userId="6c491fce-5635-4160-b7c4-686b29cfa886" providerId="ADAL" clId="{E107AAB7-1B13-7248-B785-77A170FB4652}" dt="2024-12-02T22:04:31.969" v="395" actId="478"/>
          <ac:cxnSpMkLst>
            <pc:docMk/>
            <pc:sldMk cId="367462708" sldId="303"/>
            <ac:cxnSpMk id="16" creationId="{089792D9-7F4D-3241-EB0C-D5D63D4FE159}"/>
          </ac:cxnSpMkLst>
        </pc:cxnChg>
        <pc:cxnChg chg="add del mod">
          <ac:chgData name="Felipe Castano Gonzalez" userId="6c491fce-5635-4160-b7c4-686b29cfa886" providerId="ADAL" clId="{E107AAB7-1B13-7248-B785-77A170FB4652}" dt="2024-12-02T22:04:26.797" v="394" actId="478"/>
          <ac:cxnSpMkLst>
            <pc:docMk/>
            <pc:sldMk cId="367462708" sldId="303"/>
            <ac:cxnSpMk id="25" creationId="{CF1A9075-43CE-2873-D795-2C90A2AB8BBA}"/>
          </ac:cxnSpMkLst>
        </pc:cxnChg>
        <pc:cxnChg chg="add del mod">
          <ac:chgData name="Felipe Castano Gonzalez" userId="6c491fce-5635-4160-b7c4-686b29cfa886" providerId="ADAL" clId="{E107AAB7-1B13-7248-B785-77A170FB4652}" dt="2024-12-02T22:04:26.797" v="394" actId="478"/>
          <ac:cxnSpMkLst>
            <pc:docMk/>
            <pc:sldMk cId="367462708" sldId="303"/>
            <ac:cxnSpMk id="26" creationId="{729AAE26-86BA-0E12-DA08-686E7AA689BD}"/>
          </ac:cxnSpMkLst>
        </pc:cxnChg>
        <pc:cxnChg chg="add mod">
          <ac:chgData name="Felipe Castano Gonzalez" userId="6c491fce-5635-4160-b7c4-686b29cfa886" providerId="ADAL" clId="{E107AAB7-1B13-7248-B785-77A170FB4652}" dt="2024-12-02T22:04:19.733" v="392"/>
          <ac:cxnSpMkLst>
            <pc:docMk/>
            <pc:sldMk cId="367462708" sldId="303"/>
            <ac:cxnSpMk id="35" creationId="{D48735C6-48DE-4F5E-9A5A-16C7BD91CD24}"/>
          </ac:cxnSpMkLst>
        </pc:cxnChg>
        <pc:cxnChg chg="add mod">
          <ac:chgData name="Felipe Castano Gonzalez" userId="6c491fce-5635-4160-b7c4-686b29cfa886" providerId="ADAL" clId="{E107AAB7-1B13-7248-B785-77A170FB4652}" dt="2024-12-02T22:04:19.733" v="392"/>
          <ac:cxnSpMkLst>
            <pc:docMk/>
            <pc:sldMk cId="367462708" sldId="303"/>
            <ac:cxnSpMk id="36" creationId="{BDBFEF83-D75F-91BD-39D2-2B1AA3D41450}"/>
          </ac:cxnSpMkLst>
        </pc:cxnChg>
        <pc:cxnChg chg="add mod">
          <ac:chgData name="Felipe Castano Gonzalez" userId="6c491fce-5635-4160-b7c4-686b29cfa886" providerId="ADAL" clId="{E107AAB7-1B13-7248-B785-77A170FB4652}" dt="2024-12-02T22:04:19.733" v="392"/>
          <ac:cxnSpMkLst>
            <pc:docMk/>
            <pc:sldMk cId="367462708" sldId="303"/>
            <ac:cxnSpMk id="37" creationId="{D1E3665F-2250-DA54-0007-D99BDDB7F992}"/>
          </ac:cxnSpMkLst>
        </pc:cxnChg>
        <pc:cxnChg chg="add mod">
          <ac:chgData name="Felipe Castano Gonzalez" userId="6c491fce-5635-4160-b7c4-686b29cfa886" providerId="ADAL" clId="{E107AAB7-1B13-7248-B785-77A170FB4652}" dt="2024-12-02T22:04:19.733" v="392"/>
          <ac:cxnSpMkLst>
            <pc:docMk/>
            <pc:sldMk cId="367462708" sldId="303"/>
            <ac:cxnSpMk id="46" creationId="{4D5CD1B8-8A09-8BF4-BF53-4C45941F4759}"/>
          </ac:cxnSpMkLst>
        </pc:cxnChg>
        <pc:cxnChg chg="add mod">
          <ac:chgData name="Felipe Castano Gonzalez" userId="6c491fce-5635-4160-b7c4-686b29cfa886" providerId="ADAL" clId="{E107AAB7-1B13-7248-B785-77A170FB4652}" dt="2024-12-02T22:04:19.733" v="392"/>
          <ac:cxnSpMkLst>
            <pc:docMk/>
            <pc:sldMk cId="367462708" sldId="303"/>
            <ac:cxnSpMk id="47" creationId="{07A48504-18CC-9426-8A2F-D16EB1004175}"/>
          </ac:cxnSpMkLst>
        </pc:cxnChg>
      </pc:sldChg>
      <pc:sldChg chg="addSp delSp modSp mod">
        <pc:chgData name="Felipe Castano Gonzalez" userId="6c491fce-5635-4160-b7c4-686b29cfa886" providerId="ADAL" clId="{E107AAB7-1B13-7248-B785-77A170FB4652}" dt="2024-12-03T06:01:48.813" v="2260" actId="20577"/>
        <pc:sldMkLst>
          <pc:docMk/>
          <pc:sldMk cId="3435399981" sldId="304"/>
        </pc:sldMkLst>
        <pc:spChg chg="mod">
          <ac:chgData name="Felipe Castano Gonzalez" userId="6c491fce-5635-4160-b7c4-686b29cfa886" providerId="ADAL" clId="{E107AAB7-1B13-7248-B785-77A170FB4652}" dt="2024-12-03T06:01:48.813" v="2260" actId="20577"/>
          <ac:spMkLst>
            <pc:docMk/>
            <pc:sldMk cId="3435399981" sldId="304"/>
            <ac:spMk id="3" creationId="{101CA93B-262B-8050-A357-0847F98215DA}"/>
          </ac:spMkLst>
        </pc:spChg>
        <pc:spChg chg="add mod">
          <ac:chgData name="Felipe Castano Gonzalez" userId="6c491fce-5635-4160-b7c4-686b29cfa886" providerId="ADAL" clId="{E107AAB7-1B13-7248-B785-77A170FB4652}" dt="2024-12-03T04:47:56.994" v="1995" actId="1076"/>
          <ac:spMkLst>
            <pc:docMk/>
            <pc:sldMk cId="3435399981" sldId="304"/>
            <ac:spMk id="5" creationId="{6AB26A03-6A2E-7AC6-35C6-92F68BB184E9}"/>
          </ac:spMkLst>
        </pc:spChg>
        <pc:spChg chg="add mod">
          <ac:chgData name="Felipe Castano Gonzalez" userId="6c491fce-5635-4160-b7c4-686b29cfa886" providerId="ADAL" clId="{E107AAB7-1B13-7248-B785-77A170FB4652}" dt="2024-12-03T04:47:49.942" v="1994" actId="1076"/>
          <ac:spMkLst>
            <pc:docMk/>
            <pc:sldMk cId="3435399981" sldId="304"/>
            <ac:spMk id="7" creationId="{F7E07EB5-2356-A998-CA94-79C82123CF92}"/>
          </ac:spMkLst>
        </pc:spChg>
        <pc:spChg chg="del">
          <ac:chgData name="Felipe Castano Gonzalez" userId="6c491fce-5635-4160-b7c4-686b29cfa886" providerId="ADAL" clId="{E107AAB7-1B13-7248-B785-77A170FB4652}" dt="2024-12-02T23:59:01.726" v="1282" actId="478"/>
          <ac:spMkLst>
            <pc:docMk/>
            <pc:sldMk cId="3435399981" sldId="304"/>
            <ac:spMk id="257" creationId="{59B56E92-C324-364A-22BD-DC1908C0AC56}"/>
          </ac:spMkLst>
        </pc:spChg>
        <pc:spChg chg="del">
          <ac:chgData name="Felipe Castano Gonzalez" userId="6c491fce-5635-4160-b7c4-686b29cfa886" providerId="ADAL" clId="{E107AAB7-1B13-7248-B785-77A170FB4652}" dt="2024-12-02T23:59:01.726" v="1282" actId="478"/>
          <ac:spMkLst>
            <pc:docMk/>
            <pc:sldMk cId="3435399981" sldId="304"/>
            <ac:spMk id="267" creationId="{5BF514D4-FAC0-5E4E-06C5-BE0B59967A33}"/>
          </ac:spMkLst>
        </pc:spChg>
        <pc:spChg chg="del">
          <ac:chgData name="Felipe Castano Gonzalez" userId="6c491fce-5635-4160-b7c4-686b29cfa886" providerId="ADAL" clId="{E107AAB7-1B13-7248-B785-77A170FB4652}" dt="2024-12-02T23:59:01.726" v="1282" actId="478"/>
          <ac:spMkLst>
            <pc:docMk/>
            <pc:sldMk cId="3435399981" sldId="304"/>
            <ac:spMk id="268" creationId="{11C5CA5F-0E35-3886-3F05-8A4D0CEAA517}"/>
          </ac:spMkLst>
        </pc:spChg>
        <pc:spChg chg="del">
          <ac:chgData name="Felipe Castano Gonzalez" userId="6c491fce-5635-4160-b7c4-686b29cfa886" providerId="ADAL" clId="{E107AAB7-1B13-7248-B785-77A170FB4652}" dt="2024-12-02T23:59:01.726" v="1282" actId="478"/>
          <ac:spMkLst>
            <pc:docMk/>
            <pc:sldMk cId="3435399981" sldId="304"/>
            <ac:spMk id="269" creationId="{F7DF6EFB-058E-8645-34D4-48915707AF3D}"/>
          </ac:spMkLst>
        </pc:spChg>
        <pc:spChg chg="mod">
          <ac:chgData name="Felipe Castano Gonzalez" userId="6c491fce-5635-4160-b7c4-686b29cfa886" providerId="ADAL" clId="{E107AAB7-1B13-7248-B785-77A170FB4652}" dt="2024-12-03T00:14:43.198" v="1472" actId="20577"/>
          <ac:spMkLst>
            <pc:docMk/>
            <pc:sldMk cId="3435399981" sldId="304"/>
            <ac:spMk id="271" creationId="{AF2B8978-5E40-A924-5638-5A537466E740}"/>
          </ac:spMkLst>
        </pc:spChg>
        <pc:grpChg chg="del">
          <ac:chgData name="Felipe Castano Gonzalez" userId="6c491fce-5635-4160-b7c4-686b29cfa886" providerId="ADAL" clId="{E107AAB7-1B13-7248-B785-77A170FB4652}" dt="2024-12-02T23:59:01.726" v="1282" actId="478"/>
          <ac:grpSpMkLst>
            <pc:docMk/>
            <pc:sldMk cId="3435399981" sldId="304"/>
            <ac:grpSpMk id="63" creationId="{D123D253-38DC-BFA6-C94D-75BA360E31C8}"/>
          </ac:grpSpMkLst>
        </pc:grpChg>
        <pc:grpChg chg="del">
          <ac:chgData name="Felipe Castano Gonzalez" userId="6c491fce-5635-4160-b7c4-686b29cfa886" providerId="ADAL" clId="{E107AAB7-1B13-7248-B785-77A170FB4652}" dt="2024-12-02T23:59:01.726" v="1282" actId="478"/>
          <ac:grpSpMkLst>
            <pc:docMk/>
            <pc:sldMk cId="3435399981" sldId="304"/>
            <ac:grpSpMk id="256" creationId="{D9A07DC9-8388-DFD5-7552-0F741551E0E8}"/>
          </ac:grpSpMkLst>
        </pc:grpChg>
        <pc:grpChg chg="del">
          <ac:chgData name="Felipe Castano Gonzalez" userId="6c491fce-5635-4160-b7c4-686b29cfa886" providerId="ADAL" clId="{E107AAB7-1B13-7248-B785-77A170FB4652}" dt="2024-12-02T23:59:01.726" v="1282" actId="478"/>
          <ac:grpSpMkLst>
            <pc:docMk/>
            <pc:sldMk cId="3435399981" sldId="304"/>
            <ac:grpSpMk id="258" creationId="{32A1E8B0-808C-B037-57EF-7101E925E85C}"/>
          </ac:grpSpMkLst>
        </pc:grpChg>
        <pc:grpChg chg="del">
          <ac:chgData name="Felipe Castano Gonzalez" userId="6c491fce-5635-4160-b7c4-686b29cfa886" providerId="ADAL" clId="{E107AAB7-1B13-7248-B785-77A170FB4652}" dt="2024-12-02T23:59:01.726" v="1282" actId="478"/>
          <ac:grpSpMkLst>
            <pc:docMk/>
            <pc:sldMk cId="3435399981" sldId="304"/>
            <ac:grpSpMk id="266" creationId="{AA2C1129-E4EA-8762-9C19-032F2990DE75}"/>
          </ac:grpSpMkLst>
        </pc:grpChg>
        <pc:picChg chg="add mod">
          <ac:chgData name="Felipe Castano Gonzalez" userId="6c491fce-5635-4160-b7c4-686b29cfa886" providerId="ADAL" clId="{E107AAB7-1B13-7248-B785-77A170FB4652}" dt="2024-12-03T04:47:56.994" v="1995" actId="1076"/>
          <ac:picMkLst>
            <pc:docMk/>
            <pc:sldMk cId="3435399981" sldId="304"/>
            <ac:picMk id="2" creationId="{9BFB0C10-AF9E-6692-7615-DFEBEB034FA1}"/>
          </ac:picMkLst>
        </pc:picChg>
        <pc:picChg chg="add mod">
          <ac:chgData name="Felipe Castano Gonzalez" userId="6c491fce-5635-4160-b7c4-686b29cfa886" providerId="ADAL" clId="{E107AAB7-1B13-7248-B785-77A170FB4652}" dt="2024-12-03T04:47:49.942" v="1994" actId="1076"/>
          <ac:picMkLst>
            <pc:docMk/>
            <pc:sldMk cId="3435399981" sldId="304"/>
            <ac:picMk id="6" creationId="{CE84FAA7-2038-D096-0A01-787B7152D56C}"/>
          </ac:picMkLst>
        </pc:picChg>
      </pc:sldChg>
      <pc:sldChg chg="del">
        <pc:chgData name="Felipe Castano Gonzalez" userId="6c491fce-5635-4160-b7c4-686b29cfa886" providerId="ADAL" clId="{E107AAB7-1B13-7248-B785-77A170FB4652}" dt="2024-12-02T18:44:21.823" v="276" actId="2696"/>
        <pc:sldMkLst>
          <pc:docMk/>
          <pc:sldMk cId="2604333448" sldId="305"/>
        </pc:sldMkLst>
      </pc:sldChg>
      <pc:sldChg chg="addSp delSp modSp mod">
        <pc:chgData name="Felipe Castano Gonzalez" userId="6c491fce-5635-4160-b7c4-686b29cfa886" providerId="ADAL" clId="{E107AAB7-1B13-7248-B785-77A170FB4652}" dt="2024-12-03T05:56:43.830" v="2212" actId="20577"/>
        <pc:sldMkLst>
          <pc:docMk/>
          <pc:sldMk cId="2776044507" sldId="306"/>
        </pc:sldMkLst>
        <pc:spChg chg="del">
          <ac:chgData name="Felipe Castano Gonzalez" userId="6c491fce-5635-4160-b7c4-686b29cfa886" providerId="ADAL" clId="{E107AAB7-1B13-7248-B785-77A170FB4652}" dt="2024-12-02T19:52:08.931" v="387" actId="478"/>
          <ac:spMkLst>
            <pc:docMk/>
            <pc:sldMk cId="2776044507" sldId="306"/>
            <ac:spMk id="2" creationId="{2AE9807F-31BF-A372-3E06-99DBFB07AE4B}"/>
          </ac:spMkLst>
        </pc:spChg>
        <pc:spChg chg="del">
          <ac:chgData name="Felipe Castano Gonzalez" userId="6c491fce-5635-4160-b7c4-686b29cfa886" providerId="ADAL" clId="{E107AAB7-1B13-7248-B785-77A170FB4652}" dt="2024-12-02T19:52:08.931" v="387" actId="478"/>
          <ac:spMkLst>
            <pc:docMk/>
            <pc:sldMk cId="2776044507" sldId="306"/>
            <ac:spMk id="3" creationId="{6C1354DF-A7DA-8422-4A16-974DB191DF99}"/>
          </ac:spMkLst>
        </pc:spChg>
        <pc:spChg chg="del">
          <ac:chgData name="Felipe Castano Gonzalez" userId="6c491fce-5635-4160-b7c4-686b29cfa886" providerId="ADAL" clId="{E107AAB7-1B13-7248-B785-77A170FB4652}" dt="2024-12-02T19:52:08.931" v="387" actId="478"/>
          <ac:spMkLst>
            <pc:docMk/>
            <pc:sldMk cId="2776044507" sldId="306"/>
            <ac:spMk id="33" creationId="{1273B7B0-6C17-C900-C53B-4CDFDB873E48}"/>
          </ac:spMkLst>
        </pc:spChg>
        <pc:spChg chg="mod">
          <ac:chgData name="Felipe Castano Gonzalez" userId="6c491fce-5635-4160-b7c4-686b29cfa886" providerId="ADAL" clId="{E107AAB7-1B13-7248-B785-77A170FB4652}" dt="2024-12-03T05:56:43.830" v="2212" actId="20577"/>
          <ac:spMkLst>
            <pc:docMk/>
            <pc:sldMk cId="2776044507" sldId="306"/>
            <ac:spMk id="35" creationId="{E816794D-F5F6-28FA-3AD6-AF3DC326FC91}"/>
          </ac:spMkLst>
        </pc:spChg>
        <pc:spChg chg="del">
          <ac:chgData name="Felipe Castano Gonzalez" userId="6c491fce-5635-4160-b7c4-686b29cfa886" providerId="ADAL" clId="{E107AAB7-1B13-7248-B785-77A170FB4652}" dt="2024-12-02T19:52:08.931" v="387" actId="478"/>
          <ac:spMkLst>
            <pc:docMk/>
            <pc:sldMk cId="2776044507" sldId="306"/>
            <ac:spMk id="36" creationId="{B2B3D8B6-1E95-0797-3FFE-66CF70F3C688}"/>
          </ac:spMkLst>
        </pc:spChg>
        <pc:spChg chg="del">
          <ac:chgData name="Felipe Castano Gonzalez" userId="6c491fce-5635-4160-b7c4-686b29cfa886" providerId="ADAL" clId="{E107AAB7-1B13-7248-B785-77A170FB4652}" dt="2024-12-02T19:52:08.931" v="387" actId="478"/>
          <ac:spMkLst>
            <pc:docMk/>
            <pc:sldMk cId="2776044507" sldId="306"/>
            <ac:spMk id="37" creationId="{BF307DFD-6F9D-2AF7-2C93-846152B43D91}"/>
          </ac:spMkLst>
        </pc:spChg>
        <pc:spChg chg="del">
          <ac:chgData name="Felipe Castano Gonzalez" userId="6c491fce-5635-4160-b7c4-686b29cfa886" providerId="ADAL" clId="{E107AAB7-1B13-7248-B785-77A170FB4652}" dt="2024-12-02T19:52:08.931" v="387" actId="478"/>
          <ac:spMkLst>
            <pc:docMk/>
            <pc:sldMk cId="2776044507" sldId="306"/>
            <ac:spMk id="38" creationId="{96B48F1D-FC45-EA9A-8A72-6DAB7C97768E}"/>
          </ac:spMkLst>
        </pc:spChg>
        <pc:spChg chg="del">
          <ac:chgData name="Felipe Castano Gonzalez" userId="6c491fce-5635-4160-b7c4-686b29cfa886" providerId="ADAL" clId="{E107AAB7-1B13-7248-B785-77A170FB4652}" dt="2024-12-02T19:52:08.931" v="387" actId="478"/>
          <ac:spMkLst>
            <pc:docMk/>
            <pc:sldMk cId="2776044507" sldId="306"/>
            <ac:spMk id="39" creationId="{E5330556-B39B-A716-F78D-0B10EF5A0F69}"/>
          </ac:spMkLst>
        </pc:spChg>
        <pc:spChg chg="del">
          <ac:chgData name="Felipe Castano Gonzalez" userId="6c491fce-5635-4160-b7c4-686b29cfa886" providerId="ADAL" clId="{E107AAB7-1B13-7248-B785-77A170FB4652}" dt="2024-12-02T19:52:08.931" v="387" actId="478"/>
          <ac:spMkLst>
            <pc:docMk/>
            <pc:sldMk cId="2776044507" sldId="306"/>
            <ac:spMk id="59" creationId="{88AAF266-FCFF-7B7C-B952-1891EA87ADC4}"/>
          </ac:spMkLst>
        </pc:spChg>
        <pc:spChg chg="del">
          <ac:chgData name="Felipe Castano Gonzalez" userId="6c491fce-5635-4160-b7c4-686b29cfa886" providerId="ADAL" clId="{E107AAB7-1B13-7248-B785-77A170FB4652}" dt="2024-12-02T19:52:08.931" v="387" actId="478"/>
          <ac:spMkLst>
            <pc:docMk/>
            <pc:sldMk cId="2776044507" sldId="306"/>
            <ac:spMk id="60" creationId="{65DC96C1-7927-5038-9EC9-EBF6B2892181}"/>
          </ac:spMkLst>
        </pc:spChg>
        <pc:spChg chg="add mod">
          <ac:chgData name="Felipe Castano Gonzalez" userId="6c491fce-5635-4160-b7c4-686b29cfa886" providerId="ADAL" clId="{E107AAB7-1B13-7248-B785-77A170FB4652}" dt="2024-12-03T05:56:17.695" v="2210" actId="113"/>
          <ac:spMkLst>
            <pc:docMk/>
            <pc:sldMk cId="2776044507" sldId="306"/>
            <ac:spMk id="62" creationId="{72F878C5-DC20-A09F-B02D-BA3B50D7DFB7}"/>
          </ac:spMkLst>
        </pc:spChg>
        <pc:spChg chg="mod">
          <ac:chgData name="Felipe Castano Gonzalez" userId="6c491fce-5635-4160-b7c4-686b29cfa886" providerId="ADAL" clId="{E107AAB7-1B13-7248-B785-77A170FB4652}" dt="2024-12-03T00:13:47.730" v="1450" actId="20577"/>
          <ac:spMkLst>
            <pc:docMk/>
            <pc:sldMk cId="2776044507" sldId="306"/>
            <ac:spMk id="271" creationId="{1DA12ACC-BEA7-8872-0178-C6D0713694DD}"/>
          </ac:spMkLst>
        </pc:spChg>
        <pc:grpChg chg="del">
          <ac:chgData name="Felipe Castano Gonzalez" userId="6c491fce-5635-4160-b7c4-686b29cfa886" providerId="ADAL" clId="{E107AAB7-1B13-7248-B785-77A170FB4652}" dt="2024-12-02T19:52:08.931" v="387" actId="478"/>
          <ac:grpSpMkLst>
            <pc:docMk/>
            <pc:sldMk cId="2776044507" sldId="306"/>
            <ac:grpSpMk id="4" creationId="{35D6C4ED-AE7E-CA8B-7448-06233787C4B9}"/>
          </ac:grpSpMkLst>
        </pc:grpChg>
        <pc:grpChg chg="del">
          <ac:chgData name="Felipe Castano Gonzalez" userId="6c491fce-5635-4160-b7c4-686b29cfa886" providerId="ADAL" clId="{E107AAB7-1B13-7248-B785-77A170FB4652}" dt="2024-12-02T19:52:08.931" v="387" actId="478"/>
          <ac:grpSpMkLst>
            <pc:docMk/>
            <pc:sldMk cId="2776044507" sldId="306"/>
            <ac:grpSpMk id="14" creationId="{FE20C361-779B-3719-26C1-7FA22C8F0B16}"/>
          </ac:grpSpMkLst>
        </pc:grpChg>
        <pc:grpChg chg="del">
          <ac:chgData name="Felipe Castano Gonzalez" userId="6c491fce-5635-4160-b7c4-686b29cfa886" providerId="ADAL" clId="{E107AAB7-1B13-7248-B785-77A170FB4652}" dt="2024-12-02T19:52:08.931" v="387" actId="478"/>
          <ac:grpSpMkLst>
            <pc:docMk/>
            <pc:sldMk cId="2776044507" sldId="306"/>
            <ac:grpSpMk id="22" creationId="{CCE5AA59-ACE4-55CF-7680-7239CEBCD899}"/>
          </ac:grpSpMkLst>
        </pc:grpChg>
        <pc:grpChg chg="del">
          <ac:chgData name="Felipe Castano Gonzalez" userId="6c491fce-5635-4160-b7c4-686b29cfa886" providerId="ADAL" clId="{E107AAB7-1B13-7248-B785-77A170FB4652}" dt="2024-12-02T19:52:08.931" v="387" actId="478"/>
          <ac:grpSpMkLst>
            <pc:docMk/>
            <pc:sldMk cId="2776044507" sldId="306"/>
            <ac:grpSpMk id="40" creationId="{71A79C59-1938-0E7E-810A-84294FB1B136}"/>
          </ac:grpSpMkLst>
        </pc:grpChg>
        <pc:grpChg chg="del">
          <ac:chgData name="Felipe Castano Gonzalez" userId="6c491fce-5635-4160-b7c4-686b29cfa886" providerId="ADAL" clId="{E107AAB7-1B13-7248-B785-77A170FB4652}" dt="2024-12-02T19:52:08.931" v="387" actId="478"/>
          <ac:grpSpMkLst>
            <pc:docMk/>
            <pc:sldMk cId="2776044507" sldId="306"/>
            <ac:grpSpMk id="48" creationId="{135928FB-7A0F-E29B-6E15-A700D02CADD2}"/>
          </ac:grpSpMkLst>
        </pc:grpChg>
        <pc:picChg chg="add mod modCrop">
          <ac:chgData name="Felipe Castano Gonzalez" userId="6c491fce-5635-4160-b7c4-686b29cfa886" providerId="ADAL" clId="{E107AAB7-1B13-7248-B785-77A170FB4652}" dt="2024-12-03T01:07:52.819" v="1574" actId="1076"/>
          <ac:picMkLst>
            <pc:docMk/>
            <pc:sldMk cId="2776044507" sldId="306"/>
            <ac:picMk id="61" creationId="{77C199C9-0A2F-6E9B-27A3-0E040C9C882D}"/>
          </ac:picMkLst>
        </pc:picChg>
      </pc:sldChg>
      <pc:sldChg chg="addSp delSp modSp mod">
        <pc:chgData name="Felipe Castano Gonzalez" userId="6c491fce-5635-4160-b7c4-686b29cfa886" providerId="ADAL" clId="{E107AAB7-1B13-7248-B785-77A170FB4652}" dt="2024-12-03T06:04:19.549" v="2285" actId="20577"/>
        <pc:sldMkLst>
          <pc:docMk/>
          <pc:sldMk cId="280800813" sldId="307"/>
        </pc:sldMkLst>
        <pc:spChg chg="del">
          <ac:chgData name="Felipe Castano Gonzalez" userId="6c491fce-5635-4160-b7c4-686b29cfa886" providerId="ADAL" clId="{E107AAB7-1B13-7248-B785-77A170FB4652}" dt="2024-12-03T00:12:22.065" v="1435" actId="478"/>
          <ac:spMkLst>
            <pc:docMk/>
            <pc:sldMk cId="280800813" sldId="307"/>
            <ac:spMk id="2" creationId="{5B732632-972E-08D7-A94E-F39591CC3317}"/>
          </ac:spMkLst>
        </pc:spChg>
        <pc:spChg chg="del">
          <ac:chgData name="Felipe Castano Gonzalez" userId="6c491fce-5635-4160-b7c4-686b29cfa886" providerId="ADAL" clId="{E107AAB7-1B13-7248-B785-77A170FB4652}" dt="2024-12-03T00:12:22.065" v="1435" actId="478"/>
          <ac:spMkLst>
            <pc:docMk/>
            <pc:sldMk cId="280800813" sldId="307"/>
            <ac:spMk id="3" creationId="{9881E37A-9FE6-D29E-558B-DE28EEDBD3DD}"/>
          </ac:spMkLst>
        </pc:spChg>
        <pc:spChg chg="del">
          <ac:chgData name="Felipe Castano Gonzalez" userId="6c491fce-5635-4160-b7c4-686b29cfa886" providerId="ADAL" clId="{E107AAB7-1B13-7248-B785-77A170FB4652}" dt="2024-12-03T00:12:22.065" v="1435" actId="478"/>
          <ac:spMkLst>
            <pc:docMk/>
            <pc:sldMk cId="280800813" sldId="307"/>
            <ac:spMk id="4" creationId="{90B4BA63-C8F1-EB34-7187-CF4D2C3D1E08}"/>
          </ac:spMkLst>
        </pc:spChg>
        <pc:spChg chg="del">
          <ac:chgData name="Felipe Castano Gonzalez" userId="6c491fce-5635-4160-b7c4-686b29cfa886" providerId="ADAL" clId="{E107AAB7-1B13-7248-B785-77A170FB4652}" dt="2024-12-03T00:12:22.065" v="1435" actId="478"/>
          <ac:spMkLst>
            <pc:docMk/>
            <pc:sldMk cId="280800813" sldId="307"/>
            <ac:spMk id="5" creationId="{40679DC0-95C1-2D07-8442-3D097243993B}"/>
          </ac:spMkLst>
        </pc:spChg>
        <pc:spChg chg="del">
          <ac:chgData name="Felipe Castano Gonzalez" userId="6c491fce-5635-4160-b7c4-686b29cfa886" providerId="ADAL" clId="{E107AAB7-1B13-7248-B785-77A170FB4652}" dt="2024-12-03T00:12:22.065" v="1435" actId="478"/>
          <ac:spMkLst>
            <pc:docMk/>
            <pc:sldMk cId="280800813" sldId="307"/>
            <ac:spMk id="11" creationId="{8517192A-836A-A0E6-7399-BECAA79F7B28}"/>
          </ac:spMkLst>
        </pc:spChg>
        <pc:spChg chg="del">
          <ac:chgData name="Felipe Castano Gonzalez" userId="6c491fce-5635-4160-b7c4-686b29cfa886" providerId="ADAL" clId="{E107AAB7-1B13-7248-B785-77A170FB4652}" dt="2024-12-03T00:12:22.065" v="1435" actId="478"/>
          <ac:spMkLst>
            <pc:docMk/>
            <pc:sldMk cId="280800813" sldId="307"/>
            <ac:spMk id="12" creationId="{0E35E396-EA9D-B6E6-0064-DFEA876C4A3C}"/>
          </ac:spMkLst>
        </pc:spChg>
        <pc:spChg chg="del">
          <ac:chgData name="Felipe Castano Gonzalez" userId="6c491fce-5635-4160-b7c4-686b29cfa886" providerId="ADAL" clId="{E107AAB7-1B13-7248-B785-77A170FB4652}" dt="2024-12-03T00:12:22.065" v="1435" actId="478"/>
          <ac:spMkLst>
            <pc:docMk/>
            <pc:sldMk cId="280800813" sldId="307"/>
            <ac:spMk id="13" creationId="{895875CA-32C1-D7AB-BEAF-C8C1C14C1FDD}"/>
          </ac:spMkLst>
        </pc:spChg>
        <pc:spChg chg="del">
          <ac:chgData name="Felipe Castano Gonzalez" userId="6c491fce-5635-4160-b7c4-686b29cfa886" providerId="ADAL" clId="{E107AAB7-1B13-7248-B785-77A170FB4652}" dt="2024-12-03T00:12:22.065" v="1435" actId="478"/>
          <ac:spMkLst>
            <pc:docMk/>
            <pc:sldMk cId="280800813" sldId="307"/>
            <ac:spMk id="14" creationId="{ADE95573-81B2-7272-A3DA-22913F7F3A6E}"/>
          </ac:spMkLst>
        </pc:spChg>
        <pc:spChg chg="del">
          <ac:chgData name="Felipe Castano Gonzalez" userId="6c491fce-5635-4160-b7c4-686b29cfa886" providerId="ADAL" clId="{E107AAB7-1B13-7248-B785-77A170FB4652}" dt="2024-12-03T00:12:22.065" v="1435" actId="478"/>
          <ac:spMkLst>
            <pc:docMk/>
            <pc:sldMk cId="280800813" sldId="307"/>
            <ac:spMk id="15" creationId="{2C082BDA-790F-DF32-81EB-FA60ABF7EE18}"/>
          </ac:spMkLst>
        </pc:spChg>
        <pc:spChg chg="del">
          <ac:chgData name="Felipe Castano Gonzalez" userId="6c491fce-5635-4160-b7c4-686b29cfa886" providerId="ADAL" clId="{E107AAB7-1B13-7248-B785-77A170FB4652}" dt="2024-12-03T00:12:22.065" v="1435" actId="478"/>
          <ac:spMkLst>
            <pc:docMk/>
            <pc:sldMk cId="280800813" sldId="307"/>
            <ac:spMk id="16" creationId="{4296B108-255F-CCD2-85A4-D574D64BF866}"/>
          </ac:spMkLst>
        </pc:spChg>
        <pc:spChg chg="del">
          <ac:chgData name="Felipe Castano Gonzalez" userId="6c491fce-5635-4160-b7c4-686b29cfa886" providerId="ADAL" clId="{E107AAB7-1B13-7248-B785-77A170FB4652}" dt="2024-12-03T00:12:22.065" v="1435" actId="478"/>
          <ac:spMkLst>
            <pc:docMk/>
            <pc:sldMk cId="280800813" sldId="307"/>
            <ac:spMk id="17" creationId="{FCEFD9D6-B0E0-4115-001F-AD2096D599B5}"/>
          </ac:spMkLst>
        </pc:spChg>
        <pc:spChg chg="del">
          <ac:chgData name="Felipe Castano Gonzalez" userId="6c491fce-5635-4160-b7c4-686b29cfa886" providerId="ADAL" clId="{E107AAB7-1B13-7248-B785-77A170FB4652}" dt="2024-12-03T00:12:22.065" v="1435" actId="478"/>
          <ac:spMkLst>
            <pc:docMk/>
            <pc:sldMk cId="280800813" sldId="307"/>
            <ac:spMk id="18" creationId="{C4405327-0DBE-5CA0-30CD-11B78A3D252D}"/>
          </ac:spMkLst>
        </pc:spChg>
        <pc:spChg chg="del">
          <ac:chgData name="Felipe Castano Gonzalez" userId="6c491fce-5635-4160-b7c4-686b29cfa886" providerId="ADAL" clId="{E107AAB7-1B13-7248-B785-77A170FB4652}" dt="2024-12-03T00:12:22.065" v="1435" actId="478"/>
          <ac:spMkLst>
            <pc:docMk/>
            <pc:sldMk cId="280800813" sldId="307"/>
            <ac:spMk id="21" creationId="{422D09E7-8CD2-2A8F-FAF4-FC616FD77685}"/>
          </ac:spMkLst>
        </pc:spChg>
        <pc:spChg chg="del">
          <ac:chgData name="Felipe Castano Gonzalez" userId="6c491fce-5635-4160-b7c4-686b29cfa886" providerId="ADAL" clId="{E107AAB7-1B13-7248-B785-77A170FB4652}" dt="2024-12-03T00:12:22.065" v="1435" actId="478"/>
          <ac:spMkLst>
            <pc:docMk/>
            <pc:sldMk cId="280800813" sldId="307"/>
            <ac:spMk id="22" creationId="{0AB4FD07-F8B7-BC7D-292D-44D6E70C1113}"/>
          </ac:spMkLst>
        </pc:spChg>
        <pc:spChg chg="del">
          <ac:chgData name="Felipe Castano Gonzalez" userId="6c491fce-5635-4160-b7c4-686b29cfa886" providerId="ADAL" clId="{E107AAB7-1B13-7248-B785-77A170FB4652}" dt="2024-12-03T00:12:22.065" v="1435" actId="478"/>
          <ac:spMkLst>
            <pc:docMk/>
            <pc:sldMk cId="280800813" sldId="307"/>
            <ac:spMk id="23" creationId="{67E7BC70-7362-2920-5260-0C6F120B4366}"/>
          </ac:spMkLst>
        </pc:spChg>
        <pc:spChg chg="del">
          <ac:chgData name="Felipe Castano Gonzalez" userId="6c491fce-5635-4160-b7c4-686b29cfa886" providerId="ADAL" clId="{E107AAB7-1B13-7248-B785-77A170FB4652}" dt="2024-12-03T00:12:22.065" v="1435" actId="478"/>
          <ac:spMkLst>
            <pc:docMk/>
            <pc:sldMk cId="280800813" sldId="307"/>
            <ac:spMk id="24" creationId="{E31FEF4C-D2CA-4095-FB35-084DDF57E069}"/>
          </ac:spMkLst>
        </pc:spChg>
        <pc:spChg chg="add del mod">
          <ac:chgData name="Felipe Castano Gonzalez" userId="6c491fce-5635-4160-b7c4-686b29cfa886" providerId="ADAL" clId="{E107AAB7-1B13-7248-B785-77A170FB4652}" dt="2024-12-03T00:12:31.113" v="1438"/>
          <ac:spMkLst>
            <pc:docMk/>
            <pc:sldMk cId="280800813" sldId="307"/>
            <ac:spMk id="25" creationId="{31F83327-E928-D2BE-D51D-82DD9A837051}"/>
          </ac:spMkLst>
        </pc:spChg>
        <pc:spChg chg="mod">
          <ac:chgData name="Felipe Castano Gonzalez" userId="6c491fce-5635-4160-b7c4-686b29cfa886" providerId="ADAL" clId="{E107AAB7-1B13-7248-B785-77A170FB4652}" dt="2024-12-03T06:02:52.733" v="2279" actId="20577"/>
          <ac:spMkLst>
            <pc:docMk/>
            <pc:sldMk cId="280800813" sldId="307"/>
            <ac:spMk id="26" creationId="{49AAA768-0E10-C16B-272D-D5DCAB4435F4}"/>
          </ac:spMkLst>
        </pc:spChg>
        <pc:spChg chg="add del mod">
          <ac:chgData name="Felipe Castano Gonzalez" userId="6c491fce-5635-4160-b7c4-686b29cfa886" providerId="ADAL" clId="{E107AAB7-1B13-7248-B785-77A170FB4652}" dt="2024-12-03T05:38:22.913" v="2072"/>
          <ac:spMkLst>
            <pc:docMk/>
            <pc:sldMk cId="280800813" sldId="307"/>
            <ac:spMk id="27" creationId="{477A4533-B89E-80CE-1DF0-8219A27C7FF5}"/>
          </ac:spMkLst>
        </pc:spChg>
        <pc:spChg chg="add del mod">
          <ac:chgData name="Felipe Castano Gonzalez" userId="6c491fce-5635-4160-b7c4-686b29cfa886" providerId="ADAL" clId="{E107AAB7-1B13-7248-B785-77A170FB4652}" dt="2024-12-03T05:38:47.925" v="2076" actId="478"/>
          <ac:spMkLst>
            <pc:docMk/>
            <pc:sldMk cId="280800813" sldId="307"/>
            <ac:spMk id="28" creationId="{3188EC1E-156A-E2CE-8C18-81585EDAB3BF}"/>
          </ac:spMkLst>
        </pc:spChg>
        <pc:spChg chg="add mod">
          <ac:chgData name="Felipe Castano Gonzalez" userId="6c491fce-5635-4160-b7c4-686b29cfa886" providerId="ADAL" clId="{E107AAB7-1B13-7248-B785-77A170FB4652}" dt="2024-12-03T06:04:19.549" v="2285" actId="20577"/>
          <ac:spMkLst>
            <pc:docMk/>
            <pc:sldMk cId="280800813" sldId="307"/>
            <ac:spMk id="29" creationId="{1B72F1E6-CAA4-4A30-2AD2-7BC5969835E2}"/>
          </ac:spMkLst>
        </pc:spChg>
        <pc:spChg chg="add mod">
          <ac:chgData name="Felipe Castano Gonzalez" userId="6c491fce-5635-4160-b7c4-686b29cfa886" providerId="ADAL" clId="{E107AAB7-1B13-7248-B785-77A170FB4652}" dt="2024-12-03T05:39:14.309" v="2083"/>
          <ac:spMkLst>
            <pc:docMk/>
            <pc:sldMk cId="280800813" sldId="307"/>
            <ac:spMk id="30" creationId="{B18E3488-F37D-16A1-1D46-22DC094E73B0}"/>
          </ac:spMkLst>
        </pc:spChg>
        <pc:spChg chg="add del mod">
          <ac:chgData name="Felipe Castano Gonzalez" userId="6c491fce-5635-4160-b7c4-686b29cfa886" providerId="ADAL" clId="{E107AAB7-1B13-7248-B785-77A170FB4652}" dt="2024-12-03T06:04:10.832" v="2284"/>
          <ac:spMkLst>
            <pc:docMk/>
            <pc:sldMk cId="280800813" sldId="307"/>
            <ac:spMk id="31" creationId="{05A7753A-14AE-F61F-4103-1B746E72F748}"/>
          </ac:spMkLst>
        </pc:spChg>
        <pc:spChg chg="mod">
          <ac:chgData name="Felipe Castano Gonzalez" userId="6c491fce-5635-4160-b7c4-686b29cfa886" providerId="ADAL" clId="{E107AAB7-1B13-7248-B785-77A170FB4652}" dt="2024-12-03T05:49:56.256" v="2160" actId="20577"/>
          <ac:spMkLst>
            <pc:docMk/>
            <pc:sldMk cId="280800813" sldId="307"/>
            <ac:spMk id="271" creationId="{48AE24D0-0FB3-C332-B76E-0EB05557C2A7}"/>
          </ac:spMkLst>
        </pc:spChg>
        <pc:cxnChg chg="del mod">
          <ac:chgData name="Felipe Castano Gonzalez" userId="6c491fce-5635-4160-b7c4-686b29cfa886" providerId="ADAL" clId="{E107AAB7-1B13-7248-B785-77A170FB4652}" dt="2024-12-03T00:12:22.065" v="1435" actId="478"/>
          <ac:cxnSpMkLst>
            <pc:docMk/>
            <pc:sldMk cId="280800813" sldId="307"/>
            <ac:cxnSpMk id="6" creationId="{8F2B17D8-B28F-1CC8-C99F-8958F1C3A161}"/>
          </ac:cxnSpMkLst>
        </pc:cxnChg>
        <pc:cxnChg chg="del mod">
          <ac:chgData name="Felipe Castano Gonzalez" userId="6c491fce-5635-4160-b7c4-686b29cfa886" providerId="ADAL" clId="{E107AAB7-1B13-7248-B785-77A170FB4652}" dt="2024-12-03T00:12:22.065" v="1435" actId="478"/>
          <ac:cxnSpMkLst>
            <pc:docMk/>
            <pc:sldMk cId="280800813" sldId="307"/>
            <ac:cxnSpMk id="7" creationId="{0B88619A-AF50-EA15-E53B-B0473D3490D8}"/>
          </ac:cxnSpMkLst>
        </pc:cxnChg>
        <pc:cxnChg chg="del">
          <ac:chgData name="Felipe Castano Gonzalez" userId="6c491fce-5635-4160-b7c4-686b29cfa886" providerId="ADAL" clId="{E107AAB7-1B13-7248-B785-77A170FB4652}" dt="2024-12-03T00:12:22.065" v="1435" actId="478"/>
          <ac:cxnSpMkLst>
            <pc:docMk/>
            <pc:sldMk cId="280800813" sldId="307"/>
            <ac:cxnSpMk id="10" creationId="{20B13C24-B5E2-5D77-9394-92F0F9AD5BA5}"/>
          </ac:cxnSpMkLst>
        </pc:cxnChg>
        <pc:cxnChg chg="del mod">
          <ac:chgData name="Felipe Castano Gonzalez" userId="6c491fce-5635-4160-b7c4-686b29cfa886" providerId="ADAL" clId="{E107AAB7-1B13-7248-B785-77A170FB4652}" dt="2024-12-03T00:12:22.065" v="1435" actId="478"/>
          <ac:cxnSpMkLst>
            <pc:docMk/>
            <pc:sldMk cId="280800813" sldId="307"/>
            <ac:cxnSpMk id="19" creationId="{13F1536E-B1FE-5190-7EBB-B824EA00D640}"/>
          </ac:cxnSpMkLst>
        </pc:cxnChg>
        <pc:cxnChg chg="del mod">
          <ac:chgData name="Felipe Castano Gonzalez" userId="6c491fce-5635-4160-b7c4-686b29cfa886" providerId="ADAL" clId="{E107AAB7-1B13-7248-B785-77A170FB4652}" dt="2024-12-03T00:12:22.065" v="1435" actId="478"/>
          <ac:cxnSpMkLst>
            <pc:docMk/>
            <pc:sldMk cId="280800813" sldId="307"/>
            <ac:cxnSpMk id="20" creationId="{A58B2D49-02F6-5178-50E0-55FABCD54806}"/>
          </ac:cxnSpMkLst>
        </pc:cxnChg>
      </pc:sldChg>
      <pc:sldChg chg="modSp mod">
        <pc:chgData name="Felipe Castano Gonzalez" userId="6c491fce-5635-4160-b7c4-686b29cfa886" providerId="ADAL" clId="{E107AAB7-1B13-7248-B785-77A170FB4652}" dt="2024-12-03T06:04:31.041" v="2288" actId="20577"/>
        <pc:sldMkLst>
          <pc:docMk/>
          <pc:sldMk cId="1083027957" sldId="308"/>
        </pc:sldMkLst>
        <pc:spChg chg="mod">
          <ac:chgData name="Felipe Castano Gonzalez" userId="6c491fce-5635-4160-b7c4-686b29cfa886" providerId="ADAL" clId="{E107AAB7-1B13-7248-B785-77A170FB4652}" dt="2024-12-03T06:04:31.041" v="2288" actId="20577"/>
          <ac:spMkLst>
            <pc:docMk/>
            <pc:sldMk cId="1083027957" sldId="308"/>
            <ac:spMk id="4" creationId="{B1DC3601-00B9-E47B-3098-798E421860F9}"/>
          </ac:spMkLst>
        </pc:spChg>
        <pc:spChg chg="mod">
          <ac:chgData name="Felipe Castano Gonzalez" userId="6c491fce-5635-4160-b7c4-686b29cfa886" providerId="ADAL" clId="{E107AAB7-1B13-7248-B785-77A170FB4652}" dt="2024-12-03T04:41:05.090" v="1991" actId="1076"/>
          <ac:spMkLst>
            <pc:docMk/>
            <pc:sldMk cId="1083027957" sldId="308"/>
            <ac:spMk id="7" creationId="{7F55A34E-F7B6-CD59-FC89-5631DC500926}"/>
          </ac:spMkLst>
        </pc:spChg>
        <pc:spChg chg="mod">
          <ac:chgData name="Felipe Castano Gonzalez" userId="6c491fce-5635-4160-b7c4-686b29cfa886" providerId="ADAL" clId="{E107AAB7-1B13-7248-B785-77A170FB4652}" dt="2024-12-03T00:15:27.338" v="1490" actId="20577"/>
          <ac:spMkLst>
            <pc:docMk/>
            <pc:sldMk cId="1083027957" sldId="308"/>
            <ac:spMk id="271" creationId="{9680F2C0-9F01-005B-CE6E-2E910B5AC462}"/>
          </ac:spMkLst>
        </pc:spChg>
      </pc:sldChg>
      <pc:sldChg chg="addSp modSp add mod ord">
        <pc:chgData name="Felipe Castano Gonzalez" userId="6c491fce-5635-4160-b7c4-686b29cfa886" providerId="ADAL" clId="{E107AAB7-1B13-7248-B785-77A170FB4652}" dt="2024-12-03T05:58:24.527" v="2227" actId="20577"/>
        <pc:sldMkLst>
          <pc:docMk/>
          <pc:sldMk cId="1381075875" sldId="309"/>
        </pc:sldMkLst>
        <pc:spChg chg="mod">
          <ac:chgData name="Felipe Castano Gonzalez" userId="6c491fce-5635-4160-b7c4-686b29cfa886" providerId="ADAL" clId="{E107AAB7-1B13-7248-B785-77A170FB4652}" dt="2024-12-03T05:58:24.527" v="2227" actId="20577"/>
          <ac:spMkLst>
            <pc:docMk/>
            <pc:sldMk cId="1381075875" sldId="309"/>
            <ac:spMk id="6" creationId="{43B195BF-BE6E-78FE-4C7A-A752ABA78641}"/>
          </ac:spMkLst>
        </pc:spChg>
        <pc:spChg chg="mod">
          <ac:chgData name="Felipe Castano Gonzalez" userId="6c491fce-5635-4160-b7c4-686b29cfa886" providerId="ADAL" clId="{E107AAB7-1B13-7248-B785-77A170FB4652}" dt="2024-12-03T04:40:29.326" v="1981" actId="20577"/>
          <ac:spMkLst>
            <pc:docMk/>
            <pc:sldMk cId="1381075875" sldId="309"/>
            <ac:spMk id="19" creationId="{1041C134-CD31-D112-5953-45522EBBC9B0}"/>
          </ac:spMkLst>
        </pc:spChg>
        <pc:spChg chg="mod">
          <ac:chgData name="Felipe Castano Gonzalez" userId="6c491fce-5635-4160-b7c4-686b29cfa886" providerId="ADAL" clId="{E107AAB7-1B13-7248-B785-77A170FB4652}" dt="2024-12-03T04:40:32.424" v="1983" actId="20577"/>
          <ac:spMkLst>
            <pc:docMk/>
            <pc:sldMk cId="1381075875" sldId="309"/>
            <ac:spMk id="20" creationId="{D9749860-8832-F2C4-C74F-A6AEB7BBCEB4}"/>
          </ac:spMkLst>
        </pc:spChg>
        <pc:spChg chg="mod">
          <ac:chgData name="Felipe Castano Gonzalez" userId="6c491fce-5635-4160-b7c4-686b29cfa886" providerId="ADAL" clId="{E107AAB7-1B13-7248-B785-77A170FB4652}" dt="2024-12-03T04:26:57.524" v="1934" actId="1076"/>
          <ac:spMkLst>
            <pc:docMk/>
            <pc:sldMk cId="1381075875" sldId="309"/>
            <ac:spMk id="21" creationId="{ACE569A5-53BF-B574-5806-40AB19986D92}"/>
          </ac:spMkLst>
        </pc:spChg>
        <pc:spChg chg="mod">
          <ac:chgData name="Felipe Castano Gonzalez" userId="6c491fce-5635-4160-b7c4-686b29cfa886" providerId="ADAL" clId="{E107AAB7-1B13-7248-B785-77A170FB4652}" dt="2024-12-03T00:14:17.455" v="1465" actId="20577"/>
          <ac:spMkLst>
            <pc:docMk/>
            <pc:sldMk cId="1381075875" sldId="309"/>
            <ac:spMk id="271" creationId="{238CB4AE-031A-E3C0-B99B-55DAE80FCAAE}"/>
          </ac:spMkLst>
        </pc:spChg>
        <pc:picChg chg="add mod">
          <ac:chgData name="Felipe Castano Gonzalez" userId="6c491fce-5635-4160-b7c4-686b29cfa886" providerId="ADAL" clId="{E107AAB7-1B13-7248-B785-77A170FB4652}" dt="2024-12-02T22:07:19.395" v="416" actId="1076"/>
          <ac:picMkLst>
            <pc:docMk/>
            <pc:sldMk cId="1381075875" sldId="309"/>
            <ac:picMk id="3" creationId="{05E10792-5061-8D6D-3C16-B1837349BA60}"/>
          </ac:picMkLst>
        </pc:picChg>
      </pc:sldChg>
      <pc:sldChg chg="addSp delSp modSp add mod ord">
        <pc:chgData name="Felipe Castano Gonzalez" userId="6c491fce-5635-4160-b7c4-686b29cfa886" providerId="ADAL" clId="{E107AAB7-1B13-7248-B785-77A170FB4652}" dt="2024-12-03T06:28:50.561" v="2391" actId="20577"/>
        <pc:sldMkLst>
          <pc:docMk/>
          <pc:sldMk cId="2197962188" sldId="310"/>
        </pc:sldMkLst>
        <pc:spChg chg="mod">
          <ac:chgData name="Felipe Castano Gonzalez" userId="6c491fce-5635-4160-b7c4-686b29cfa886" providerId="ADAL" clId="{E107AAB7-1B13-7248-B785-77A170FB4652}" dt="2024-12-03T05:58:03.558" v="2222" actId="20577"/>
          <ac:spMkLst>
            <pc:docMk/>
            <pc:sldMk cId="2197962188" sldId="310"/>
            <ac:spMk id="6" creationId="{3734FF03-200C-A476-E0A7-88953017AD2A}"/>
          </ac:spMkLst>
        </pc:spChg>
        <pc:spChg chg="del">
          <ac:chgData name="Felipe Castano Gonzalez" userId="6c491fce-5635-4160-b7c4-686b29cfa886" providerId="ADAL" clId="{E107AAB7-1B13-7248-B785-77A170FB4652}" dt="2024-12-02T22:14:04.051" v="527" actId="478"/>
          <ac:spMkLst>
            <pc:docMk/>
            <pc:sldMk cId="2197962188" sldId="310"/>
            <ac:spMk id="10" creationId="{5801FA95-E731-CF7F-D1CB-F4DCD713971A}"/>
          </ac:spMkLst>
        </pc:spChg>
        <pc:spChg chg="del">
          <ac:chgData name="Felipe Castano Gonzalez" userId="6c491fce-5635-4160-b7c4-686b29cfa886" providerId="ADAL" clId="{E107AAB7-1B13-7248-B785-77A170FB4652}" dt="2024-12-02T22:14:04.051" v="527" actId="478"/>
          <ac:spMkLst>
            <pc:docMk/>
            <pc:sldMk cId="2197962188" sldId="310"/>
            <ac:spMk id="11" creationId="{A51F6904-F58A-7112-FB31-5D2F656A0498}"/>
          </ac:spMkLst>
        </pc:spChg>
        <pc:spChg chg="del">
          <ac:chgData name="Felipe Castano Gonzalez" userId="6c491fce-5635-4160-b7c4-686b29cfa886" providerId="ADAL" clId="{E107AAB7-1B13-7248-B785-77A170FB4652}" dt="2024-12-02T22:14:04.051" v="527" actId="478"/>
          <ac:spMkLst>
            <pc:docMk/>
            <pc:sldMk cId="2197962188" sldId="310"/>
            <ac:spMk id="12" creationId="{AAF1D184-1406-993B-649D-6DCD246CFDAE}"/>
          </ac:spMkLst>
        </pc:spChg>
        <pc:spChg chg="del">
          <ac:chgData name="Felipe Castano Gonzalez" userId="6c491fce-5635-4160-b7c4-686b29cfa886" providerId="ADAL" clId="{E107AAB7-1B13-7248-B785-77A170FB4652}" dt="2024-12-02T22:14:04.051" v="527" actId="478"/>
          <ac:spMkLst>
            <pc:docMk/>
            <pc:sldMk cId="2197962188" sldId="310"/>
            <ac:spMk id="13" creationId="{95FE3CE9-5E95-2C65-12CB-979E746D8974}"/>
          </ac:spMkLst>
        </pc:spChg>
        <pc:spChg chg="del">
          <ac:chgData name="Felipe Castano Gonzalez" userId="6c491fce-5635-4160-b7c4-686b29cfa886" providerId="ADAL" clId="{E107AAB7-1B13-7248-B785-77A170FB4652}" dt="2024-12-02T22:14:04.051" v="527" actId="478"/>
          <ac:spMkLst>
            <pc:docMk/>
            <pc:sldMk cId="2197962188" sldId="310"/>
            <ac:spMk id="17" creationId="{E33040BB-CF33-9A22-7D91-89B1D4BFAC89}"/>
          </ac:spMkLst>
        </pc:spChg>
        <pc:spChg chg="del">
          <ac:chgData name="Felipe Castano Gonzalez" userId="6c491fce-5635-4160-b7c4-686b29cfa886" providerId="ADAL" clId="{E107AAB7-1B13-7248-B785-77A170FB4652}" dt="2024-12-02T22:14:04.051" v="527" actId="478"/>
          <ac:spMkLst>
            <pc:docMk/>
            <pc:sldMk cId="2197962188" sldId="310"/>
            <ac:spMk id="18" creationId="{8368A04D-9968-963F-52FF-64F40B5785F3}"/>
          </ac:spMkLst>
        </pc:spChg>
        <pc:spChg chg="del">
          <ac:chgData name="Felipe Castano Gonzalez" userId="6c491fce-5635-4160-b7c4-686b29cfa886" providerId="ADAL" clId="{E107AAB7-1B13-7248-B785-77A170FB4652}" dt="2024-12-02T22:14:04.051" v="527" actId="478"/>
          <ac:spMkLst>
            <pc:docMk/>
            <pc:sldMk cId="2197962188" sldId="310"/>
            <ac:spMk id="19" creationId="{DF4FEBAA-53DF-E4CB-7E15-C6B9F35CB4F5}"/>
          </ac:spMkLst>
        </pc:spChg>
        <pc:spChg chg="del">
          <ac:chgData name="Felipe Castano Gonzalez" userId="6c491fce-5635-4160-b7c4-686b29cfa886" providerId="ADAL" clId="{E107AAB7-1B13-7248-B785-77A170FB4652}" dt="2024-12-02T22:14:04.051" v="527" actId="478"/>
          <ac:spMkLst>
            <pc:docMk/>
            <pc:sldMk cId="2197962188" sldId="310"/>
            <ac:spMk id="20" creationId="{A2770EFF-87CF-43B3-1DA0-AE8FB2EAEFE5}"/>
          </ac:spMkLst>
        </pc:spChg>
        <pc:spChg chg="del">
          <ac:chgData name="Felipe Castano Gonzalez" userId="6c491fce-5635-4160-b7c4-686b29cfa886" providerId="ADAL" clId="{E107AAB7-1B13-7248-B785-77A170FB4652}" dt="2024-12-02T22:14:04.051" v="527" actId="478"/>
          <ac:spMkLst>
            <pc:docMk/>
            <pc:sldMk cId="2197962188" sldId="310"/>
            <ac:spMk id="21" creationId="{CA3A3EC3-F2ED-2622-608C-25C0D29E1711}"/>
          </ac:spMkLst>
        </pc:spChg>
        <pc:spChg chg="del">
          <ac:chgData name="Felipe Castano Gonzalez" userId="6c491fce-5635-4160-b7c4-686b29cfa886" providerId="ADAL" clId="{E107AAB7-1B13-7248-B785-77A170FB4652}" dt="2024-12-02T22:14:04.051" v="527" actId="478"/>
          <ac:spMkLst>
            <pc:docMk/>
            <pc:sldMk cId="2197962188" sldId="310"/>
            <ac:spMk id="22" creationId="{A4F809E9-1827-AE6F-141A-21D69616C551}"/>
          </ac:spMkLst>
        </pc:spChg>
        <pc:spChg chg="del">
          <ac:chgData name="Felipe Castano Gonzalez" userId="6c491fce-5635-4160-b7c4-686b29cfa886" providerId="ADAL" clId="{E107AAB7-1B13-7248-B785-77A170FB4652}" dt="2024-12-02T22:14:04.051" v="527" actId="478"/>
          <ac:spMkLst>
            <pc:docMk/>
            <pc:sldMk cId="2197962188" sldId="310"/>
            <ac:spMk id="23" creationId="{2B690674-2F52-4F47-3891-3D1F506D4EBF}"/>
          </ac:spMkLst>
        </pc:spChg>
        <pc:spChg chg="del">
          <ac:chgData name="Felipe Castano Gonzalez" userId="6c491fce-5635-4160-b7c4-686b29cfa886" providerId="ADAL" clId="{E107AAB7-1B13-7248-B785-77A170FB4652}" dt="2024-12-02T22:14:04.051" v="527" actId="478"/>
          <ac:spMkLst>
            <pc:docMk/>
            <pc:sldMk cId="2197962188" sldId="310"/>
            <ac:spMk id="24" creationId="{CB3F686F-279B-9EC3-E18F-9D0B0D4CEDCD}"/>
          </ac:spMkLst>
        </pc:spChg>
        <pc:spChg chg="del">
          <ac:chgData name="Felipe Castano Gonzalez" userId="6c491fce-5635-4160-b7c4-686b29cfa886" providerId="ADAL" clId="{E107AAB7-1B13-7248-B785-77A170FB4652}" dt="2024-12-02T22:14:04.051" v="527" actId="478"/>
          <ac:spMkLst>
            <pc:docMk/>
            <pc:sldMk cId="2197962188" sldId="310"/>
            <ac:spMk id="27" creationId="{E899E708-7E46-6CAD-BAA9-EF1CDD13294D}"/>
          </ac:spMkLst>
        </pc:spChg>
        <pc:spChg chg="del">
          <ac:chgData name="Felipe Castano Gonzalez" userId="6c491fce-5635-4160-b7c4-686b29cfa886" providerId="ADAL" clId="{E107AAB7-1B13-7248-B785-77A170FB4652}" dt="2024-12-02T22:14:04.051" v="527" actId="478"/>
          <ac:spMkLst>
            <pc:docMk/>
            <pc:sldMk cId="2197962188" sldId="310"/>
            <ac:spMk id="28" creationId="{0E0685C5-579B-CC89-D508-868477BB2AED}"/>
          </ac:spMkLst>
        </pc:spChg>
        <pc:spChg chg="del">
          <ac:chgData name="Felipe Castano Gonzalez" userId="6c491fce-5635-4160-b7c4-686b29cfa886" providerId="ADAL" clId="{E107AAB7-1B13-7248-B785-77A170FB4652}" dt="2024-12-02T22:14:04.051" v="527" actId="478"/>
          <ac:spMkLst>
            <pc:docMk/>
            <pc:sldMk cId="2197962188" sldId="310"/>
            <ac:spMk id="29" creationId="{D9A798A0-1903-31A5-7D8B-353BA681E1B8}"/>
          </ac:spMkLst>
        </pc:spChg>
        <pc:spChg chg="del">
          <ac:chgData name="Felipe Castano Gonzalez" userId="6c491fce-5635-4160-b7c4-686b29cfa886" providerId="ADAL" clId="{E107AAB7-1B13-7248-B785-77A170FB4652}" dt="2024-12-02T22:14:04.051" v="527" actId="478"/>
          <ac:spMkLst>
            <pc:docMk/>
            <pc:sldMk cId="2197962188" sldId="310"/>
            <ac:spMk id="30" creationId="{AFCABC42-3F70-4778-3DA3-96A674AC2D8A}"/>
          </ac:spMkLst>
        </pc:spChg>
        <pc:spChg chg="add mod">
          <ac:chgData name="Felipe Castano Gonzalez" userId="6c491fce-5635-4160-b7c4-686b29cfa886" providerId="ADAL" clId="{E107AAB7-1B13-7248-B785-77A170FB4652}" dt="2024-12-02T22:44:16.482" v="860" actId="207"/>
          <ac:spMkLst>
            <pc:docMk/>
            <pc:sldMk cId="2197962188" sldId="310"/>
            <ac:spMk id="31" creationId="{2F20282D-62DB-D0F0-2658-EE39BC07F805}"/>
          </ac:spMkLst>
        </pc:spChg>
        <pc:spChg chg="add mod">
          <ac:chgData name="Felipe Castano Gonzalez" userId="6c491fce-5635-4160-b7c4-686b29cfa886" providerId="ADAL" clId="{E107AAB7-1B13-7248-B785-77A170FB4652}" dt="2024-12-03T06:28:46.035" v="2390" actId="20577"/>
          <ac:spMkLst>
            <pc:docMk/>
            <pc:sldMk cId="2197962188" sldId="310"/>
            <ac:spMk id="32" creationId="{83AAFF72-64EF-93A0-187F-C07EFAB2F6A1}"/>
          </ac:spMkLst>
        </pc:spChg>
        <pc:spChg chg="add mod">
          <ac:chgData name="Felipe Castano Gonzalez" userId="6c491fce-5635-4160-b7c4-686b29cfa886" providerId="ADAL" clId="{E107AAB7-1B13-7248-B785-77A170FB4652}" dt="2024-12-03T06:28:50.561" v="2391" actId="20577"/>
          <ac:spMkLst>
            <pc:docMk/>
            <pc:sldMk cId="2197962188" sldId="310"/>
            <ac:spMk id="33" creationId="{980DF766-CFB6-4015-40E4-F1FC570D8BB8}"/>
          </ac:spMkLst>
        </pc:spChg>
        <pc:spChg chg="add del mod">
          <ac:chgData name="Felipe Castano Gonzalez" userId="6c491fce-5635-4160-b7c4-686b29cfa886" providerId="ADAL" clId="{E107AAB7-1B13-7248-B785-77A170FB4652}" dt="2024-12-02T22:47:52.366" v="1213" actId="478"/>
          <ac:spMkLst>
            <pc:docMk/>
            <pc:sldMk cId="2197962188" sldId="310"/>
            <ac:spMk id="34" creationId="{1A4051FB-AB5D-388A-5C3B-9A6119451C95}"/>
          </ac:spMkLst>
        </pc:spChg>
        <pc:spChg chg="add mod">
          <ac:chgData name="Felipe Castano Gonzalez" userId="6c491fce-5635-4160-b7c4-686b29cfa886" providerId="ADAL" clId="{E107AAB7-1B13-7248-B785-77A170FB4652}" dt="2024-12-03T05:52:08.028" v="2173" actId="1076"/>
          <ac:spMkLst>
            <pc:docMk/>
            <pc:sldMk cId="2197962188" sldId="310"/>
            <ac:spMk id="36" creationId="{D06F3A50-04D6-CABF-F51D-3925837AEFD3}"/>
          </ac:spMkLst>
        </pc:spChg>
        <pc:spChg chg="mod">
          <ac:chgData name="Felipe Castano Gonzalez" userId="6c491fce-5635-4160-b7c4-686b29cfa886" providerId="ADAL" clId="{E107AAB7-1B13-7248-B785-77A170FB4652}" dt="2024-12-03T05:57:54.614" v="2218" actId="20577"/>
          <ac:spMkLst>
            <pc:docMk/>
            <pc:sldMk cId="2197962188" sldId="310"/>
            <ac:spMk id="271" creationId="{A699361C-6A87-17A3-DD8F-164ABEECCE04}"/>
          </ac:spMkLst>
        </pc:spChg>
        <pc:picChg chg="del">
          <ac:chgData name="Felipe Castano Gonzalez" userId="6c491fce-5635-4160-b7c4-686b29cfa886" providerId="ADAL" clId="{E107AAB7-1B13-7248-B785-77A170FB4652}" dt="2024-12-03T00:06:39.830" v="1381" actId="478"/>
          <ac:picMkLst>
            <pc:docMk/>
            <pc:sldMk cId="2197962188" sldId="310"/>
            <ac:picMk id="3" creationId="{CC766A9C-72E5-896D-D8D1-AEF98F58890E}"/>
          </ac:picMkLst>
        </pc:picChg>
        <pc:picChg chg="add mod">
          <ac:chgData name="Felipe Castano Gonzalez" userId="6c491fce-5635-4160-b7c4-686b29cfa886" providerId="ADAL" clId="{E107AAB7-1B13-7248-B785-77A170FB4652}" dt="2024-12-02T22:44:23.496" v="861" actId="1076"/>
          <ac:picMkLst>
            <pc:docMk/>
            <pc:sldMk cId="2197962188" sldId="310"/>
            <ac:picMk id="4" creationId="{9501B811-218C-8D51-8B01-6B884949B69B}"/>
          </ac:picMkLst>
        </pc:picChg>
        <pc:picChg chg="add mod">
          <ac:chgData name="Felipe Castano Gonzalez" userId="6c491fce-5635-4160-b7c4-686b29cfa886" providerId="ADAL" clId="{E107AAB7-1B13-7248-B785-77A170FB4652}" dt="2024-12-02T22:43:45.662" v="857" actId="1076"/>
          <ac:picMkLst>
            <pc:docMk/>
            <pc:sldMk cId="2197962188" sldId="310"/>
            <ac:picMk id="9" creationId="{C5C34917-3A6C-F6C6-3296-068FD090AB57}"/>
          </ac:picMkLst>
        </pc:picChg>
        <pc:picChg chg="add del mod">
          <ac:chgData name="Felipe Castano Gonzalez" userId="6c491fce-5635-4160-b7c4-686b29cfa886" providerId="ADAL" clId="{E107AAB7-1B13-7248-B785-77A170FB4652}" dt="2024-12-03T00:06:54.346" v="1383" actId="1076"/>
          <ac:picMkLst>
            <pc:docMk/>
            <pc:sldMk cId="2197962188" sldId="310"/>
            <ac:picMk id="35" creationId="{76A1D98C-3D92-46F9-FD16-DA5B68D795C2}"/>
          </ac:picMkLst>
        </pc:picChg>
        <pc:cxnChg chg="del mod">
          <ac:chgData name="Felipe Castano Gonzalez" userId="6c491fce-5635-4160-b7c4-686b29cfa886" providerId="ADAL" clId="{E107AAB7-1B13-7248-B785-77A170FB4652}" dt="2024-12-02T22:14:04.051" v="527" actId="478"/>
          <ac:cxnSpMkLst>
            <pc:docMk/>
            <pc:sldMk cId="2197962188" sldId="310"/>
            <ac:cxnSpMk id="14" creationId="{B616E05A-C060-5D12-B6E0-38766EBB14BD}"/>
          </ac:cxnSpMkLst>
        </pc:cxnChg>
        <pc:cxnChg chg="del mod">
          <ac:chgData name="Felipe Castano Gonzalez" userId="6c491fce-5635-4160-b7c4-686b29cfa886" providerId="ADAL" clId="{E107AAB7-1B13-7248-B785-77A170FB4652}" dt="2024-12-02T22:14:04.051" v="527" actId="478"/>
          <ac:cxnSpMkLst>
            <pc:docMk/>
            <pc:sldMk cId="2197962188" sldId="310"/>
            <ac:cxnSpMk id="15" creationId="{7521E2F1-CA79-6418-0143-D4CE08A51668}"/>
          </ac:cxnSpMkLst>
        </pc:cxnChg>
        <pc:cxnChg chg="del">
          <ac:chgData name="Felipe Castano Gonzalez" userId="6c491fce-5635-4160-b7c4-686b29cfa886" providerId="ADAL" clId="{E107AAB7-1B13-7248-B785-77A170FB4652}" dt="2024-12-02T22:14:04.051" v="527" actId="478"/>
          <ac:cxnSpMkLst>
            <pc:docMk/>
            <pc:sldMk cId="2197962188" sldId="310"/>
            <ac:cxnSpMk id="16" creationId="{E34372C5-F036-E340-34CB-8FCD60D7575C}"/>
          </ac:cxnSpMkLst>
        </pc:cxnChg>
        <pc:cxnChg chg="del mod">
          <ac:chgData name="Felipe Castano Gonzalez" userId="6c491fce-5635-4160-b7c4-686b29cfa886" providerId="ADAL" clId="{E107AAB7-1B13-7248-B785-77A170FB4652}" dt="2024-12-02T22:14:04.051" v="527" actId="478"/>
          <ac:cxnSpMkLst>
            <pc:docMk/>
            <pc:sldMk cId="2197962188" sldId="310"/>
            <ac:cxnSpMk id="25" creationId="{8FE42B6F-5071-1E05-14BB-8028FD090725}"/>
          </ac:cxnSpMkLst>
        </pc:cxnChg>
        <pc:cxnChg chg="del mod">
          <ac:chgData name="Felipe Castano Gonzalez" userId="6c491fce-5635-4160-b7c4-686b29cfa886" providerId="ADAL" clId="{E107AAB7-1B13-7248-B785-77A170FB4652}" dt="2024-12-02T22:14:04.051" v="527" actId="478"/>
          <ac:cxnSpMkLst>
            <pc:docMk/>
            <pc:sldMk cId="2197962188" sldId="310"/>
            <ac:cxnSpMk id="26" creationId="{7EFAD8DA-A209-A53A-62E9-202186F13AAC}"/>
          </ac:cxnSpMkLst>
        </pc:cxnChg>
      </pc:sldChg>
      <pc:sldChg chg="add del">
        <pc:chgData name="Felipe Castano Gonzalez" userId="6c491fce-5635-4160-b7c4-686b29cfa886" providerId="ADAL" clId="{E107AAB7-1B13-7248-B785-77A170FB4652}" dt="2024-12-02T22:14:30.688" v="547" actId="2696"/>
        <pc:sldMkLst>
          <pc:docMk/>
          <pc:sldMk cId="1109494172" sldId="311"/>
        </pc:sldMkLst>
      </pc:sldChg>
      <pc:sldChg chg="addSp delSp modSp add del mod">
        <pc:chgData name="Felipe Castano Gonzalez" userId="6c491fce-5635-4160-b7c4-686b29cfa886" providerId="ADAL" clId="{E107AAB7-1B13-7248-B785-77A170FB4652}" dt="2024-12-02T22:32:36.390" v="682" actId="2696"/>
        <pc:sldMkLst>
          <pc:docMk/>
          <pc:sldMk cId="2122109804" sldId="312"/>
        </pc:sldMkLst>
        <pc:spChg chg="add mod">
          <ac:chgData name="Felipe Castano Gonzalez" userId="6c491fce-5635-4160-b7c4-686b29cfa886" providerId="ADAL" clId="{E107AAB7-1B13-7248-B785-77A170FB4652}" dt="2024-12-02T22:18:22.117" v="631" actId="20577"/>
          <ac:spMkLst>
            <pc:docMk/>
            <pc:sldMk cId="2122109804" sldId="312"/>
            <ac:spMk id="9" creationId="{D7285435-EA33-6126-BA0A-FE62CCFC1901}"/>
          </ac:spMkLst>
        </pc:spChg>
        <pc:spChg chg="add del mod">
          <ac:chgData name="Felipe Castano Gonzalez" userId="6c491fce-5635-4160-b7c4-686b29cfa886" providerId="ADAL" clId="{E107AAB7-1B13-7248-B785-77A170FB4652}" dt="2024-12-02T22:17:52.775" v="611" actId="478"/>
          <ac:spMkLst>
            <pc:docMk/>
            <pc:sldMk cId="2122109804" sldId="312"/>
            <ac:spMk id="11" creationId="{FF34E9BC-4A16-90F2-8290-79D18AA17576}"/>
          </ac:spMkLst>
        </pc:spChg>
        <pc:spChg chg="del mod">
          <ac:chgData name="Felipe Castano Gonzalez" userId="6c491fce-5635-4160-b7c4-686b29cfa886" providerId="ADAL" clId="{E107AAB7-1B13-7248-B785-77A170FB4652}" dt="2024-12-02T22:17:51.430" v="610" actId="478"/>
          <ac:spMkLst>
            <pc:docMk/>
            <pc:sldMk cId="2122109804" sldId="312"/>
            <ac:spMk id="271" creationId="{D253437B-CD67-C644-4BDC-E0F574C8C61C}"/>
          </ac:spMkLst>
        </pc:spChg>
        <pc:picChg chg="mod">
          <ac:chgData name="Felipe Castano Gonzalez" userId="6c491fce-5635-4160-b7c4-686b29cfa886" providerId="ADAL" clId="{E107AAB7-1B13-7248-B785-77A170FB4652}" dt="2024-12-02T22:17:02.340" v="590" actId="1076"/>
          <ac:picMkLst>
            <pc:docMk/>
            <pc:sldMk cId="2122109804" sldId="312"/>
            <ac:picMk id="3" creationId="{72920C66-4D7A-5772-9F98-424779E75F88}"/>
          </ac:picMkLst>
        </pc:picChg>
        <pc:picChg chg="add mod">
          <ac:chgData name="Felipe Castano Gonzalez" userId="6c491fce-5635-4160-b7c4-686b29cfa886" providerId="ADAL" clId="{E107AAB7-1B13-7248-B785-77A170FB4652}" dt="2024-12-02T22:18:06.498" v="616" actId="1076"/>
          <ac:picMkLst>
            <pc:docMk/>
            <pc:sldMk cId="2122109804" sldId="312"/>
            <ac:picMk id="4" creationId="{4E006411-50D8-4AE0-DFC3-D3068B6EB23C}"/>
          </ac:picMkLst>
        </pc:picChg>
        <pc:picChg chg="add del mod">
          <ac:chgData name="Felipe Castano Gonzalez" userId="6c491fce-5635-4160-b7c4-686b29cfa886" providerId="ADAL" clId="{E107AAB7-1B13-7248-B785-77A170FB4652}" dt="2024-12-02T22:17:58.579" v="613" actId="478"/>
          <ac:picMkLst>
            <pc:docMk/>
            <pc:sldMk cId="2122109804" sldId="312"/>
            <ac:picMk id="5" creationId="{8D0B87AE-5FD6-BC01-6295-E997B8379DAE}"/>
          </ac:picMkLst>
        </pc:picChg>
      </pc:sldChg>
      <pc:sldChg chg="addSp delSp modSp add mod">
        <pc:chgData name="Felipe Castano Gonzalez" userId="6c491fce-5635-4160-b7c4-686b29cfa886" providerId="ADAL" clId="{E107AAB7-1B13-7248-B785-77A170FB4652}" dt="2024-12-03T06:00:45.953" v="2244" actId="113"/>
        <pc:sldMkLst>
          <pc:docMk/>
          <pc:sldMk cId="1789975301" sldId="313"/>
        </pc:sldMkLst>
        <pc:spChg chg="add del mod">
          <ac:chgData name="Felipe Castano Gonzalez" userId="6c491fce-5635-4160-b7c4-686b29cfa886" providerId="ADAL" clId="{E107AAB7-1B13-7248-B785-77A170FB4652}" dt="2024-12-02T22:19:37.403" v="645" actId="478"/>
          <ac:spMkLst>
            <pc:docMk/>
            <pc:sldMk cId="1789975301" sldId="313"/>
            <ac:spMk id="4" creationId="{B907826C-1D3B-8029-BF88-EC8AFFFD2372}"/>
          </ac:spMkLst>
        </pc:spChg>
        <pc:spChg chg="mod">
          <ac:chgData name="Felipe Castano Gonzalez" userId="6c491fce-5635-4160-b7c4-686b29cfa886" providerId="ADAL" clId="{E107AAB7-1B13-7248-B785-77A170FB4652}" dt="2024-12-03T06:00:43.111" v="2243" actId="20577"/>
          <ac:spMkLst>
            <pc:docMk/>
            <pc:sldMk cId="1789975301" sldId="313"/>
            <ac:spMk id="6" creationId="{92C99299-7FAC-79F0-505C-E31158DEDC46}"/>
          </ac:spMkLst>
        </pc:spChg>
        <pc:spChg chg="del">
          <ac:chgData name="Felipe Castano Gonzalez" userId="6c491fce-5635-4160-b7c4-686b29cfa886" providerId="ADAL" clId="{E107AAB7-1B13-7248-B785-77A170FB4652}" dt="2024-12-02T22:19:16.083" v="640" actId="478"/>
          <ac:spMkLst>
            <pc:docMk/>
            <pc:sldMk cId="1789975301" sldId="313"/>
            <ac:spMk id="10" creationId="{86EF475C-ECF8-9E88-B039-0F2219C6CB6B}"/>
          </ac:spMkLst>
        </pc:spChg>
        <pc:spChg chg="del">
          <ac:chgData name="Felipe Castano Gonzalez" userId="6c491fce-5635-4160-b7c4-686b29cfa886" providerId="ADAL" clId="{E107AAB7-1B13-7248-B785-77A170FB4652}" dt="2024-12-02T22:19:03.494" v="635" actId="478"/>
          <ac:spMkLst>
            <pc:docMk/>
            <pc:sldMk cId="1789975301" sldId="313"/>
            <ac:spMk id="11" creationId="{872BB240-8F40-B379-73D6-F2F8D972B9CA}"/>
          </ac:spMkLst>
        </pc:spChg>
        <pc:spChg chg="mod">
          <ac:chgData name="Felipe Castano Gonzalez" userId="6c491fce-5635-4160-b7c4-686b29cfa886" providerId="ADAL" clId="{E107AAB7-1B13-7248-B785-77A170FB4652}" dt="2024-12-02T22:20:16.061" v="654" actId="1076"/>
          <ac:spMkLst>
            <pc:docMk/>
            <pc:sldMk cId="1789975301" sldId="313"/>
            <ac:spMk id="12" creationId="{E1E74A0F-1E4B-CF14-9F0B-54798D4D7D90}"/>
          </ac:spMkLst>
        </pc:spChg>
        <pc:spChg chg="del">
          <ac:chgData name="Felipe Castano Gonzalez" userId="6c491fce-5635-4160-b7c4-686b29cfa886" providerId="ADAL" clId="{E107AAB7-1B13-7248-B785-77A170FB4652}" dt="2024-12-02T22:19:16.083" v="640" actId="478"/>
          <ac:spMkLst>
            <pc:docMk/>
            <pc:sldMk cId="1789975301" sldId="313"/>
            <ac:spMk id="13" creationId="{974A163B-8D06-9A7C-39DA-4B94B793D13B}"/>
          </ac:spMkLst>
        </pc:spChg>
        <pc:spChg chg="del">
          <ac:chgData name="Felipe Castano Gonzalez" userId="6c491fce-5635-4160-b7c4-686b29cfa886" providerId="ADAL" clId="{E107AAB7-1B13-7248-B785-77A170FB4652}" dt="2024-12-02T22:19:16.083" v="640" actId="478"/>
          <ac:spMkLst>
            <pc:docMk/>
            <pc:sldMk cId="1789975301" sldId="313"/>
            <ac:spMk id="17" creationId="{BA96D97C-AE03-92E2-A00E-65CA2C0B3DCE}"/>
          </ac:spMkLst>
        </pc:spChg>
        <pc:spChg chg="del">
          <ac:chgData name="Felipe Castano Gonzalez" userId="6c491fce-5635-4160-b7c4-686b29cfa886" providerId="ADAL" clId="{E107AAB7-1B13-7248-B785-77A170FB4652}" dt="2024-12-02T22:19:16.083" v="640" actId="478"/>
          <ac:spMkLst>
            <pc:docMk/>
            <pc:sldMk cId="1789975301" sldId="313"/>
            <ac:spMk id="18" creationId="{CDE0AA1A-27BF-0FA8-5A9B-A6C75CC16E66}"/>
          </ac:spMkLst>
        </pc:spChg>
        <pc:spChg chg="del mod">
          <ac:chgData name="Felipe Castano Gonzalez" userId="6c491fce-5635-4160-b7c4-686b29cfa886" providerId="ADAL" clId="{E107AAB7-1B13-7248-B785-77A170FB4652}" dt="2024-12-02T22:19:02.111" v="634" actId="478"/>
          <ac:spMkLst>
            <pc:docMk/>
            <pc:sldMk cId="1789975301" sldId="313"/>
            <ac:spMk id="19" creationId="{C6764A2F-43EC-EF72-246E-B9653FA996F7}"/>
          </ac:spMkLst>
        </pc:spChg>
        <pc:spChg chg="del">
          <ac:chgData name="Felipe Castano Gonzalez" userId="6c491fce-5635-4160-b7c4-686b29cfa886" providerId="ADAL" clId="{E107AAB7-1B13-7248-B785-77A170FB4652}" dt="2024-12-02T22:19:24.696" v="642" actId="478"/>
          <ac:spMkLst>
            <pc:docMk/>
            <pc:sldMk cId="1789975301" sldId="313"/>
            <ac:spMk id="20" creationId="{DC8FF124-A115-CE2C-B4DA-4C9AB86D2CCE}"/>
          </ac:spMkLst>
        </pc:spChg>
        <pc:spChg chg="del">
          <ac:chgData name="Felipe Castano Gonzalez" userId="6c491fce-5635-4160-b7c4-686b29cfa886" providerId="ADAL" clId="{E107AAB7-1B13-7248-B785-77A170FB4652}" dt="2024-12-02T22:19:16.083" v="640" actId="478"/>
          <ac:spMkLst>
            <pc:docMk/>
            <pc:sldMk cId="1789975301" sldId="313"/>
            <ac:spMk id="21" creationId="{D5E36922-F68E-0BF2-F938-DB2E7BEE3B2E}"/>
          </ac:spMkLst>
        </pc:spChg>
        <pc:spChg chg="del">
          <ac:chgData name="Felipe Castano Gonzalez" userId="6c491fce-5635-4160-b7c4-686b29cfa886" providerId="ADAL" clId="{E107AAB7-1B13-7248-B785-77A170FB4652}" dt="2024-12-02T22:19:05.765" v="637" actId="478"/>
          <ac:spMkLst>
            <pc:docMk/>
            <pc:sldMk cId="1789975301" sldId="313"/>
            <ac:spMk id="22" creationId="{401B9334-E9C8-FAE5-1530-3445F63532CF}"/>
          </ac:spMkLst>
        </pc:spChg>
        <pc:spChg chg="mod">
          <ac:chgData name="Felipe Castano Gonzalez" userId="6c491fce-5635-4160-b7c4-686b29cfa886" providerId="ADAL" clId="{E107AAB7-1B13-7248-B785-77A170FB4652}" dt="2024-12-02T22:20:16.061" v="654" actId="1076"/>
          <ac:spMkLst>
            <pc:docMk/>
            <pc:sldMk cId="1789975301" sldId="313"/>
            <ac:spMk id="23" creationId="{5DE711D1-CFA0-F088-AFF1-4DFC2030F6FD}"/>
          </ac:spMkLst>
        </pc:spChg>
        <pc:spChg chg="del">
          <ac:chgData name="Felipe Castano Gonzalez" userId="6c491fce-5635-4160-b7c4-686b29cfa886" providerId="ADAL" clId="{E107AAB7-1B13-7248-B785-77A170FB4652}" dt="2024-12-02T22:19:19.519" v="641" actId="478"/>
          <ac:spMkLst>
            <pc:docMk/>
            <pc:sldMk cId="1789975301" sldId="313"/>
            <ac:spMk id="24" creationId="{A102AB56-4498-BE41-B4A1-7989174D7627}"/>
          </ac:spMkLst>
        </pc:spChg>
        <pc:spChg chg="del">
          <ac:chgData name="Felipe Castano Gonzalez" userId="6c491fce-5635-4160-b7c4-686b29cfa886" providerId="ADAL" clId="{E107AAB7-1B13-7248-B785-77A170FB4652}" dt="2024-12-02T22:19:16.083" v="640" actId="478"/>
          <ac:spMkLst>
            <pc:docMk/>
            <pc:sldMk cId="1789975301" sldId="313"/>
            <ac:spMk id="27" creationId="{F4E3DEAD-34C7-DF61-B32D-922B54A8BF9F}"/>
          </ac:spMkLst>
        </pc:spChg>
        <pc:spChg chg="del mod">
          <ac:chgData name="Felipe Castano Gonzalez" userId="6c491fce-5635-4160-b7c4-686b29cfa886" providerId="ADAL" clId="{E107AAB7-1B13-7248-B785-77A170FB4652}" dt="2024-12-02T22:19:08.157" v="639" actId="478"/>
          <ac:spMkLst>
            <pc:docMk/>
            <pc:sldMk cId="1789975301" sldId="313"/>
            <ac:spMk id="28" creationId="{E107A619-A6E0-C8B0-F8D5-567F35C3C9CF}"/>
          </ac:spMkLst>
        </pc:spChg>
        <pc:spChg chg="mod">
          <ac:chgData name="Felipe Castano Gonzalez" userId="6c491fce-5635-4160-b7c4-686b29cfa886" providerId="ADAL" clId="{E107AAB7-1B13-7248-B785-77A170FB4652}" dt="2024-12-02T22:20:16.061" v="654" actId="1076"/>
          <ac:spMkLst>
            <pc:docMk/>
            <pc:sldMk cId="1789975301" sldId="313"/>
            <ac:spMk id="29" creationId="{3634FF95-DD95-311D-2ECB-A6DDB14D04D1}"/>
          </ac:spMkLst>
        </pc:spChg>
        <pc:spChg chg="del">
          <ac:chgData name="Felipe Castano Gonzalez" userId="6c491fce-5635-4160-b7c4-686b29cfa886" providerId="ADAL" clId="{E107AAB7-1B13-7248-B785-77A170FB4652}" dt="2024-12-02T22:19:16.083" v="640" actId="478"/>
          <ac:spMkLst>
            <pc:docMk/>
            <pc:sldMk cId="1789975301" sldId="313"/>
            <ac:spMk id="30" creationId="{B9749C57-9243-03EA-78F7-80E5D1CC643D}"/>
          </ac:spMkLst>
        </pc:spChg>
        <pc:spChg chg="add mod">
          <ac:chgData name="Felipe Castano Gonzalez" userId="6c491fce-5635-4160-b7c4-686b29cfa886" providerId="ADAL" clId="{E107AAB7-1B13-7248-B785-77A170FB4652}" dt="2024-12-03T06:00:45.953" v="2244" actId="113"/>
          <ac:spMkLst>
            <pc:docMk/>
            <pc:sldMk cId="1789975301" sldId="313"/>
            <ac:spMk id="31" creationId="{B0246E2E-DAFD-425B-7347-3D2E1FC84D97}"/>
          </ac:spMkLst>
        </pc:spChg>
        <pc:spChg chg="del">
          <ac:chgData name="Felipe Castano Gonzalez" userId="6c491fce-5635-4160-b7c4-686b29cfa886" providerId="ADAL" clId="{E107AAB7-1B13-7248-B785-77A170FB4652}" dt="2024-12-02T22:19:34.479" v="644" actId="478"/>
          <ac:spMkLst>
            <pc:docMk/>
            <pc:sldMk cId="1789975301" sldId="313"/>
            <ac:spMk id="271" creationId="{276DFBF3-E676-AECE-E800-6B755E2FFC7C}"/>
          </ac:spMkLst>
        </pc:spChg>
        <pc:picChg chg="del">
          <ac:chgData name="Felipe Castano Gonzalez" userId="6c491fce-5635-4160-b7c4-686b29cfa886" providerId="ADAL" clId="{E107AAB7-1B13-7248-B785-77A170FB4652}" dt="2024-12-02T22:19:40.289" v="646" actId="478"/>
          <ac:picMkLst>
            <pc:docMk/>
            <pc:sldMk cId="1789975301" sldId="313"/>
            <ac:picMk id="3" creationId="{FED88ED1-C466-75EE-D97D-C1B0ACB0FF40}"/>
          </ac:picMkLst>
        </pc:picChg>
        <pc:picChg chg="add mod">
          <ac:chgData name="Felipe Castano Gonzalez" userId="6c491fce-5635-4160-b7c4-686b29cfa886" providerId="ADAL" clId="{E107AAB7-1B13-7248-B785-77A170FB4652}" dt="2024-12-02T22:20:35.376" v="659" actId="14100"/>
          <ac:picMkLst>
            <pc:docMk/>
            <pc:sldMk cId="1789975301" sldId="313"/>
            <ac:picMk id="9" creationId="{5D0B836D-760C-265A-E6EC-97F7899F9CB5}"/>
          </ac:picMkLst>
        </pc:picChg>
        <pc:cxnChg chg="mod">
          <ac:chgData name="Felipe Castano Gonzalez" userId="6c491fce-5635-4160-b7c4-686b29cfa886" providerId="ADAL" clId="{E107AAB7-1B13-7248-B785-77A170FB4652}" dt="2024-12-02T22:20:16.061" v="654" actId="1076"/>
          <ac:cxnSpMkLst>
            <pc:docMk/>
            <pc:sldMk cId="1789975301" sldId="313"/>
            <ac:cxnSpMk id="14" creationId="{59BE9E04-396F-3953-28FC-CFD66B8A1C95}"/>
          </ac:cxnSpMkLst>
        </pc:cxnChg>
        <pc:cxnChg chg="del mod">
          <ac:chgData name="Felipe Castano Gonzalez" userId="6c491fce-5635-4160-b7c4-686b29cfa886" providerId="ADAL" clId="{E107AAB7-1B13-7248-B785-77A170FB4652}" dt="2024-12-02T22:19:19.519" v="641" actId="478"/>
          <ac:cxnSpMkLst>
            <pc:docMk/>
            <pc:sldMk cId="1789975301" sldId="313"/>
            <ac:cxnSpMk id="15" creationId="{F99AEA67-B58D-6BF2-8FF0-B394B6887ABE}"/>
          </ac:cxnSpMkLst>
        </pc:cxnChg>
        <pc:cxnChg chg="del">
          <ac:chgData name="Felipe Castano Gonzalez" userId="6c491fce-5635-4160-b7c4-686b29cfa886" providerId="ADAL" clId="{E107AAB7-1B13-7248-B785-77A170FB4652}" dt="2024-12-02T22:19:16.083" v="640" actId="478"/>
          <ac:cxnSpMkLst>
            <pc:docMk/>
            <pc:sldMk cId="1789975301" sldId="313"/>
            <ac:cxnSpMk id="16" creationId="{3738C6B1-22EC-6696-E4A2-FC1DC433F093}"/>
          </ac:cxnSpMkLst>
        </pc:cxnChg>
        <pc:cxnChg chg="del mod">
          <ac:chgData name="Felipe Castano Gonzalez" userId="6c491fce-5635-4160-b7c4-686b29cfa886" providerId="ADAL" clId="{E107AAB7-1B13-7248-B785-77A170FB4652}" dt="2024-12-02T22:19:04.575" v="636" actId="478"/>
          <ac:cxnSpMkLst>
            <pc:docMk/>
            <pc:sldMk cId="1789975301" sldId="313"/>
            <ac:cxnSpMk id="25" creationId="{F86EACD6-0AA5-0C61-AB91-3928A65F6A68}"/>
          </ac:cxnSpMkLst>
        </pc:cxnChg>
        <pc:cxnChg chg="del mod">
          <ac:chgData name="Felipe Castano Gonzalez" userId="6c491fce-5635-4160-b7c4-686b29cfa886" providerId="ADAL" clId="{E107AAB7-1B13-7248-B785-77A170FB4652}" dt="2024-12-02T22:19:16.083" v="640" actId="478"/>
          <ac:cxnSpMkLst>
            <pc:docMk/>
            <pc:sldMk cId="1789975301" sldId="313"/>
            <ac:cxnSpMk id="26" creationId="{F88B1E02-245F-520D-B1CE-432467F155E2}"/>
          </ac:cxnSpMkLst>
        </pc:cxnChg>
      </pc:sldChg>
      <pc:sldChg chg="addSp delSp modSp add mod ord">
        <pc:chgData name="Felipe Castano Gonzalez" userId="6c491fce-5635-4160-b7c4-686b29cfa886" providerId="ADAL" clId="{E107AAB7-1B13-7248-B785-77A170FB4652}" dt="2024-12-03T06:01:13.516" v="2250" actId="20577"/>
        <pc:sldMkLst>
          <pc:docMk/>
          <pc:sldMk cId="2407235375" sldId="314"/>
        </pc:sldMkLst>
        <pc:spChg chg="add del mod">
          <ac:chgData name="Felipe Castano Gonzalez" userId="6c491fce-5635-4160-b7c4-686b29cfa886" providerId="ADAL" clId="{E107AAB7-1B13-7248-B785-77A170FB4652}" dt="2024-12-02T22:21:47.789" v="667" actId="478"/>
          <ac:spMkLst>
            <pc:docMk/>
            <pc:sldMk cId="2407235375" sldId="314"/>
            <ac:spMk id="4" creationId="{5FC1CA47-D5BD-7000-E43D-364616DC2984}"/>
          </ac:spMkLst>
        </pc:spChg>
        <pc:spChg chg="mod">
          <ac:chgData name="Felipe Castano Gonzalez" userId="6c491fce-5635-4160-b7c4-686b29cfa886" providerId="ADAL" clId="{E107AAB7-1B13-7248-B785-77A170FB4652}" dt="2024-12-03T06:01:13.516" v="2250" actId="20577"/>
          <ac:spMkLst>
            <pc:docMk/>
            <pc:sldMk cId="2407235375" sldId="314"/>
            <ac:spMk id="6" creationId="{B877CD75-4C4E-9E29-6DA2-2BE1551F0A49}"/>
          </ac:spMkLst>
        </pc:spChg>
        <pc:spChg chg="del">
          <ac:chgData name="Felipe Castano Gonzalez" userId="6c491fce-5635-4160-b7c4-686b29cfa886" providerId="ADAL" clId="{E107AAB7-1B13-7248-B785-77A170FB4652}" dt="2024-12-02T22:21:16.421" v="662" actId="478"/>
          <ac:spMkLst>
            <pc:docMk/>
            <pc:sldMk cId="2407235375" sldId="314"/>
            <ac:spMk id="10" creationId="{8CA6CCC1-9D15-236E-DCAC-DCA1A34A011E}"/>
          </ac:spMkLst>
        </pc:spChg>
        <pc:spChg chg="del">
          <ac:chgData name="Felipe Castano Gonzalez" userId="6c491fce-5635-4160-b7c4-686b29cfa886" providerId="ADAL" clId="{E107AAB7-1B13-7248-B785-77A170FB4652}" dt="2024-12-02T22:21:40.526" v="663" actId="478"/>
          <ac:spMkLst>
            <pc:docMk/>
            <pc:sldMk cId="2407235375" sldId="314"/>
            <ac:spMk id="11" creationId="{19A7CC06-B05A-D077-66E7-F3B50410B57F}"/>
          </ac:spMkLst>
        </pc:spChg>
        <pc:spChg chg="del">
          <ac:chgData name="Felipe Castano Gonzalez" userId="6c491fce-5635-4160-b7c4-686b29cfa886" providerId="ADAL" clId="{E107AAB7-1B13-7248-B785-77A170FB4652}" dt="2024-12-02T22:21:16.421" v="662" actId="478"/>
          <ac:spMkLst>
            <pc:docMk/>
            <pc:sldMk cId="2407235375" sldId="314"/>
            <ac:spMk id="12" creationId="{E6EA094B-4C37-AC42-BF80-3A18626BDEBD}"/>
          </ac:spMkLst>
        </pc:spChg>
        <pc:spChg chg="mod">
          <ac:chgData name="Felipe Castano Gonzalez" userId="6c491fce-5635-4160-b7c4-686b29cfa886" providerId="ADAL" clId="{E107AAB7-1B13-7248-B785-77A170FB4652}" dt="2024-12-02T22:21:57.465" v="670" actId="1076"/>
          <ac:spMkLst>
            <pc:docMk/>
            <pc:sldMk cId="2407235375" sldId="314"/>
            <ac:spMk id="13" creationId="{C94A7972-87F3-5CA8-D5B7-4FC92AC0A5B1}"/>
          </ac:spMkLst>
        </pc:spChg>
        <pc:spChg chg="del">
          <ac:chgData name="Felipe Castano Gonzalez" userId="6c491fce-5635-4160-b7c4-686b29cfa886" providerId="ADAL" clId="{E107AAB7-1B13-7248-B785-77A170FB4652}" dt="2024-12-02T22:21:40.526" v="663" actId="478"/>
          <ac:spMkLst>
            <pc:docMk/>
            <pc:sldMk cId="2407235375" sldId="314"/>
            <ac:spMk id="17" creationId="{FDF60B86-E900-6EB4-F574-ACB3A3935F33}"/>
          </ac:spMkLst>
        </pc:spChg>
        <pc:spChg chg="del">
          <ac:chgData name="Felipe Castano Gonzalez" userId="6c491fce-5635-4160-b7c4-686b29cfa886" providerId="ADAL" clId="{E107AAB7-1B13-7248-B785-77A170FB4652}" dt="2024-12-02T22:21:40.526" v="663" actId="478"/>
          <ac:spMkLst>
            <pc:docMk/>
            <pc:sldMk cId="2407235375" sldId="314"/>
            <ac:spMk id="18" creationId="{156E352C-B626-CC07-AD8F-D6C2EE52A293}"/>
          </ac:spMkLst>
        </pc:spChg>
        <pc:spChg chg="del">
          <ac:chgData name="Felipe Castano Gonzalez" userId="6c491fce-5635-4160-b7c4-686b29cfa886" providerId="ADAL" clId="{E107AAB7-1B13-7248-B785-77A170FB4652}" dt="2024-12-02T22:21:40.526" v="663" actId="478"/>
          <ac:spMkLst>
            <pc:docMk/>
            <pc:sldMk cId="2407235375" sldId="314"/>
            <ac:spMk id="19" creationId="{E11EE105-00B2-E352-8F2A-812192FE972E}"/>
          </ac:spMkLst>
        </pc:spChg>
        <pc:spChg chg="del">
          <ac:chgData name="Felipe Castano Gonzalez" userId="6c491fce-5635-4160-b7c4-686b29cfa886" providerId="ADAL" clId="{E107AAB7-1B13-7248-B785-77A170FB4652}" dt="2024-12-02T22:21:43.827" v="664" actId="478"/>
          <ac:spMkLst>
            <pc:docMk/>
            <pc:sldMk cId="2407235375" sldId="314"/>
            <ac:spMk id="20" creationId="{577DE3DF-F832-7E7B-C3F4-F3DB8A42CE15}"/>
          </ac:spMkLst>
        </pc:spChg>
        <pc:spChg chg="del">
          <ac:chgData name="Felipe Castano Gonzalez" userId="6c491fce-5635-4160-b7c4-686b29cfa886" providerId="ADAL" clId="{E107AAB7-1B13-7248-B785-77A170FB4652}" dt="2024-12-02T22:21:53.063" v="669" actId="478"/>
          <ac:spMkLst>
            <pc:docMk/>
            <pc:sldMk cId="2407235375" sldId="314"/>
            <ac:spMk id="21" creationId="{3E45B842-073F-4615-D80D-13E7F79A9168}"/>
          </ac:spMkLst>
        </pc:spChg>
        <pc:spChg chg="del">
          <ac:chgData name="Felipe Castano Gonzalez" userId="6c491fce-5635-4160-b7c4-686b29cfa886" providerId="ADAL" clId="{E107AAB7-1B13-7248-B785-77A170FB4652}" dt="2024-12-02T22:21:43.827" v="664" actId="478"/>
          <ac:spMkLst>
            <pc:docMk/>
            <pc:sldMk cId="2407235375" sldId="314"/>
            <ac:spMk id="22" creationId="{75F6047E-1799-8385-2A3A-F1FA43EF125F}"/>
          </ac:spMkLst>
        </pc:spChg>
        <pc:spChg chg="del">
          <ac:chgData name="Felipe Castano Gonzalez" userId="6c491fce-5635-4160-b7c4-686b29cfa886" providerId="ADAL" clId="{E107AAB7-1B13-7248-B785-77A170FB4652}" dt="2024-12-02T22:21:43.827" v="664" actId="478"/>
          <ac:spMkLst>
            <pc:docMk/>
            <pc:sldMk cId="2407235375" sldId="314"/>
            <ac:spMk id="23" creationId="{D76A7063-7618-9A3E-40E4-21DADC33DA55}"/>
          </ac:spMkLst>
        </pc:spChg>
        <pc:spChg chg="mod">
          <ac:chgData name="Felipe Castano Gonzalez" userId="6c491fce-5635-4160-b7c4-686b29cfa886" providerId="ADAL" clId="{E107AAB7-1B13-7248-B785-77A170FB4652}" dt="2024-12-02T22:21:57.465" v="670" actId="1076"/>
          <ac:spMkLst>
            <pc:docMk/>
            <pc:sldMk cId="2407235375" sldId="314"/>
            <ac:spMk id="24" creationId="{E34ADCEF-58CF-58C0-B176-3040AAD09255}"/>
          </ac:spMkLst>
        </pc:spChg>
        <pc:spChg chg="del">
          <ac:chgData name="Felipe Castano Gonzalez" userId="6c491fce-5635-4160-b7c4-686b29cfa886" providerId="ADAL" clId="{E107AAB7-1B13-7248-B785-77A170FB4652}" dt="2024-12-02T22:21:40.526" v="663" actId="478"/>
          <ac:spMkLst>
            <pc:docMk/>
            <pc:sldMk cId="2407235375" sldId="314"/>
            <ac:spMk id="27" creationId="{40211EFE-D974-D7C6-44FE-A022D962D3FF}"/>
          </ac:spMkLst>
        </pc:spChg>
        <pc:spChg chg="del">
          <ac:chgData name="Felipe Castano Gonzalez" userId="6c491fce-5635-4160-b7c4-686b29cfa886" providerId="ADAL" clId="{E107AAB7-1B13-7248-B785-77A170FB4652}" dt="2024-12-02T22:21:40.526" v="663" actId="478"/>
          <ac:spMkLst>
            <pc:docMk/>
            <pc:sldMk cId="2407235375" sldId="314"/>
            <ac:spMk id="28" creationId="{D8F389BC-FE52-D983-B70F-D438F58C888C}"/>
          </ac:spMkLst>
        </pc:spChg>
        <pc:spChg chg="del">
          <ac:chgData name="Felipe Castano Gonzalez" userId="6c491fce-5635-4160-b7c4-686b29cfa886" providerId="ADAL" clId="{E107AAB7-1B13-7248-B785-77A170FB4652}" dt="2024-12-02T22:21:43.827" v="664" actId="478"/>
          <ac:spMkLst>
            <pc:docMk/>
            <pc:sldMk cId="2407235375" sldId="314"/>
            <ac:spMk id="29" creationId="{2924D2B0-5F54-8E6D-E538-60C7A5C99DDD}"/>
          </ac:spMkLst>
        </pc:spChg>
        <pc:spChg chg="mod">
          <ac:chgData name="Felipe Castano Gonzalez" userId="6c491fce-5635-4160-b7c4-686b29cfa886" providerId="ADAL" clId="{E107AAB7-1B13-7248-B785-77A170FB4652}" dt="2024-12-02T22:21:57.465" v="670" actId="1076"/>
          <ac:spMkLst>
            <pc:docMk/>
            <pc:sldMk cId="2407235375" sldId="314"/>
            <ac:spMk id="30" creationId="{DC0B2918-E2E5-D4E8-AA72-1DC6AD1E8C1D}"/>
          </ac:spMkLst>
        </pc:spChg>
        <pc:spChg chg="add mod">
          <ac:chgData name="Felipe Castano Gonzalez" userId="6c491fce-5635-4160-b7c4-686b29cfa886" providerId="ADAL" clId="{E107AAB7-1B13-7248-B785-77A170FB4652}" dt="2024-12-03T06:00:59.140" v="2246" actId="113"/>
          <ac:spMkLst>
            <pc:docMk/>
            <pc:sldMk cId="2407235375" sldId="314"/>
            <ac:spMk id="35" creationId="{FDBBFC22-0071-FE59-B2EC-347604D24CE3}"/>
          </ac:spMkLst>
        </pc:spChg>
        <pc:spChg chg="add mod">
          <ac:chgData name="Felipe Castano Gonzalez" userId="6c491fce-5635-4160-b7c4-686b29cfa886" providerId="ADAL" clId="{E107AAB7-1B13-7248-B785-77A170FB4652}" dt="2024-12-03T06:01:08.736" v="2247" actId="113"/>
          <ac:spMkLst>
            <pc:docMk/>
            <pc:sldMk cId="2407235375" sldId="314"/>
            <ac:spMk id="36" creationId="{9D9F71B3-4AEB-AB57-6928-3B6D8BBC6A6C}"/>
          </ac:spMkLst>
        </pc:spChg>
        <pc:spChg chg="del mod">
          <ac:chgData name="Felipe Castano Gonzalez" userId="6c491fce-5635-4160-b7c4-686b29cfa886" providerId="ADAL" clId="{E107AAB7-1B13-7248-B785-77A170FB4652}" dt="2024-12-02T22:21:46.733" v="666" actId="478"/>
          <ac:spMkLst>
            <pc:docMk/>
            <pc:sldMk cId="2407235375" sldId="314"/>
            <ac:spMk id="271" creationId="{8FFF71E7-1B74-D797-0CA7-F4F78CB123EC}"/>
          </ac:spMkLst>
        </pc:spChg>
        <pc:picChg chg="del">
          <ac:chgData name="Felipe Castano Gonzalez" userId="6c491fce-5635-4160-b7c4-686b29cfa886" providerId="ADAL" clId="{E107AAB7-1B13-7248-B785-77A170FB4652}" dt="2024-12-02T22:21:48.605" v="668" actId="478"/>
          <ac:picMkLst>
            <pc:docMk/>
            <pc:sldMk cId="2407235375" sldId="314"/>
            <ac:picMk id="3" creationId="{A7C04922-3B2A-929F-75F4-5C0216F12A3D}"/>
          </ac:picMkLst>
        </pc:picChg>
        <pc:picChg chg="add mod">
          <ac:chgData name="Felipe Castano Gonzalez" userId="6c491fce-5635-4160-b7c4-686b29cfa886" providerId="ADAL" clId="{E107AAB7-1B13-7248-B785-77A170FB4652}" dt="2024-12-02T23:58:46.518" v="1280" actId="1076"/>
          <ac:picMkLst>
            <pc:docMk/>
            <pc:sldMk cId="2407235375" sldId="314"/>
            <ac:picMk id="9" creationId="{DD95A69D-E08E-2737-14DA-212AF96DFE4E}"/>
          </ac:picMkLst>
        </pc:picChg>
        <pc:picChg chg="add mod">
          <ac:chgData name="Felipe Castano Gonzalez" userId="6c491fce-5635-4160-b7c4-686b29cfa886" providerId="ADAL" clId="{E107AAB7-1B13-7248-B785-77A170FB4652}" dt="2024-12-03T04:06:13.479" v="1678" actId="1076"/>
          <ac:picMkLst>
            <pc:docMk/>
            <pc:sldMk cId="2407235375" sldId="314"/>
            <ac:picMk id="32" creationId="{0B261D95-A09A-80DB-613C-D957647D0C58}"/>
          </ac:picMkLst>
        </pc:picChg>
        <pc:cxnChg chg="del mod">
          <ac:chgData name="Felipe Castano Gonzalez" userId="6c491fce-5635-4160-b7c4-686b29cfa886" providerId="ADAL" clId="{E107AAB7-1B13-7248-B785-77A170FB4652}" dt="2024-12-02T22:21:43.827" v="664" actId="478"/>
          <ac:cxnSpMkLst>
            <pc:docMk/>
            <pc:sldMk cId="2407235375" sldId="314"/>
            <ac:cxnSpMk id="14" creationId="{7B513956-7739-E8A9-150C-F1E4FB47BE10}"/>
          </ac:cxnSpMkLst>
        </pc:cxnChg>
        <pc:cxnChg chg="del mod">
          <ac:chgData name="Felipe Castano Gonzalez" userId="6c491fce-5635-4160-b7c4-686b29cfa886" providerId="ADAL" clId="{E107AAB7-1B13-7248-B785-77A170FB4652}" dt="2024-12-02T22:21:40.526" v="663" actId="478"/>
          <ac:cxnSpMkLst>
            <pc:docMk/>
            <pc:sldMk cId="2407235375" sldId="314"/>
            <ac:cxnSpMk id="15" creationId="{EBDDBC41-9733-0357-00FC-CD282143BEB4}"/>
          </ac:cxnSpMkLst>
        </pc:cxnChg>
        <pc:cxnChg chg="del">
          <ac:chgData name="Felipe Castano Gonzalez" userId="6c491fce-5635-4160-b7c4-686b29cfa886" providerId="ADAL" clId="{E107AAB7-1B13-7248-B785-77A170FB4652}" dt="2024-12-02T22:21:40.526" v="663" actId="478"/>
          <ac:cxnSpMkLst>
            <pc:docMk/>
            <pc:sldMk cId="2407235375" sldId="314"/>
            <ac:cxnSpMk id="16" creationId="{52E87F25-D15D-39CA-3392-210BA619A6BF}"/>
          </ac:cxnSpMkLst>
        </pc:cxnChg>
        <pc:cxnChg chg="del mod">
          <ac:chgData name="Felipe Castano Gonzalez" userId="6c491fce-5635-4160-b7c4-686b29cfa886" providerId="ADAL" clId="{E107AAB7-1B13-7248-B785-77A170FB4652}" dt="2024-12-02T22:21:40.526" v="663" actId="478"/>
          <ac:cxnSpMkLst>
            <pc:docMk/>
            <pc:sldMk cId="2407235375" sldId="314"/>
            <ac:cxnSpMk id="25" creationId="{BB266B60-F2BD-EFF9-976C-586781ECDA6D}"/>
          </ac:cxnSpMkLst>
        </pc:cxnChg>
        <pc:cxnChg chg="mod">
          <ac:chgData name="Felipe Castano Gonzalez" userId="6c491fce-5635-4160-b7c4-686b29cfa886" providerId="ADAL" clId="{E107AAB7-1B13-7248-B785-77A170FB4652}" dt="2024-12-02T22:21:57.465" v="670" actId="1076"/>
          <ac:cxnSpMkLst>
            <pc:docMk/>
            <pc:sldMk cId="2407235375" sldId="314"/>
            <ac:cxnSpMk id="26" creationId="{6A3D2728-A305-F44B-8992-6AA90B2B32F5}"/>
          </ac:cxnSpMkLst>
        </pc:cxnChg>
        <pc:cxnChg chg="add mod">
          <ac:chgData name="Felipe Castano Gonzalez" userId="6c491fce-5635-4160-b7c4-686b29cfa886" providerId="ADAL" clId="{E107AAB7-1B13-7248-B785-77A170FB4652}" dt="2024-12-03T04:32:08.412" v="1951" actId="14100"/>
          <ac:cxnSpMkLst>
            <pc:docMk/>
            <pc:sldMk cId="2407235375" sldId="314"/>
            <ac:cxnSpMk id="34" creationId="{4E82B6D7-4639-DE8A-543E-4A499BDD22EE}"/>
          </ac:cxnSpMkLst>
        </pc:cxnChg>
      </pc:sldChg>
      <pc:sldChg chg="addSp delSp modSp add mod">
        <pc:chgData name="Felipe Castano Gonzalez" userId="6c491fce-5635-4160-b7c4-686b29cfa886" providerId="ADAL" clId="{E107AAB7-1B13-7248-B785-77A170FB4652}" dt="2024-12-03T05:59:58.808" v="2240" actId="20577"/>
        <pc:sldMkLst>
          <pc:docMk/>
          <pc:sldMk cId="3086591387" sldId="315"/>
        </pc:sldMkLst>
        <pc:spChg chg="add del mod">
          <ac:chgData name="Felipe Castano Gonzalez" userId="6c491fce-5635-4160-b7c4-686b29cfa886" providerId="ADAL" clId="{E107AAB7-1B13-7248-B785-77A170FB4652}" dt="2024-12-02T22:32:18.863" v="678" actId="478"/>
          <ac:spMkLst>
            <pc:docMk/>
            <pc:sldMk cId="3086591387" sldId="315"/>
            <ac:spMk id="4" creationId="{6C774470-8EE3-5DC1-1C64-56BD252AD6F0}"/>
          </ac:spMkLst>
        </pc:spChg>
        <pc:spChg chg="mod">
          <ac:chgData name="Felipe Castano Gonzalez" userId="6c491fce-5635-4160-b7c4-686b29cfa886" providerId="ADAL" clId="{E107AAB7-1B13-7248-B785-77A170FB4652}" dt="2024-12-03T05:59:58.808" v="2240" actId="20577"/>
          <ac:spMkLst>
            <pc:docMk/>
            <pc:sldMk cId="3086591387" sldId="315"/>
            <ac:spMk id="6" creationId="{395F2850-DDDD-898F-B218-DFADFC6F0163}"/>
          </ac:spMkLst>
        </pc:spChg>
        <pc:spChg chg="add mod">
          <ac:chgData name="Felipe Castano Gonzalez" userId="6c491fce-5635-4160-b7c4-686b29cfa886" providerId="ADAL" clId="{E107AAB7-1B13-7248-B785-77A170FB4652}" dt="2024-12-03T05:59:54.356" v="2237" actId="113"/>
          <ac:spMkLst>
            <pc:docMk/>
            <pc:sldMk cId="3086591387" sldId="315"/>
            <ac:spMk id="9" creationId="{877D5C2F-3122-699A-0A43-E962874CE61E}"/>
          </ac:spMkLst>
        </pc:spChg>
        <pc:spChg chg="del">
          <ac:chgData name="Felipe Castano Gonzalez" userId="6c491fce-5635-4160-b7c4-686b29cfa886" providerId="ADAL" clId="{E107AAB7-1B13-7248-B785-77A170FB4652}" dt="2024-12-02T22:32:08.379" v="673" actId="478"/>
          <ac:spMkLst>
            <pc:docMk/>
            <pc:sldMk cId="3086591387" sldId="315"/>
            <ac:spMk id="10" creationId="{EB1FFEB7-9707-B7E8-88DF-FAFF338B6070}"/>
          </ac:spMkLst>
        </pc:spChg>
        <pc:spChg chg="mod">
          <ac:chgData name="Felipe Castano Gonzalez" userId="6c491fce-5635-4160-b7c4-686b29cfa886" providerId="ADAL" clId="{E107AAB7-1B13-7248-B785-77A170FB4652}" dt="2024-12-02T22:32:25.372" v="680" actId="1076"/>
          <ac:spMkLst>
            <pc:docMk/>
            <pc:sldMk cId="3086591387" sldId="315"/>
            <ac:spMk id="11" creationId="{A4FE63CA-B2D4-BB76-391D-ADBD4356FA59}"/>
          </ac:spMkLst>
        </pc:spChg>
        <pc:spChg chg="del">
          <ac:chgData name="Felipe Castano Gonzalez" userId="6c491fce-5635-4160-b7c4-686b29cfa886" providerId="ADAL" clId="{E107AAB7-1B13-7248-B785-77A170FB4652}" dt="2024-12-02T22:32:08.379" v="673" actId="478"/>
          <ac:spMkLst>
            <pc:docMk/>
            <pc:sldMk cId="3086591387" sldId="315"/>
            <ac:spMk id="12" creationId="{A66CE4F4-2406-D16C-EAD6-71E66E6D998C}"/>
          </ac:spMkLst>
        </pc:spChg>
        <pc:spChg chg="del">
          <ac:chgData name="Felipe Castano Gonzalez" userId="6c491fce-5635-4160-b7c4-686b29cfa886" providerId="ADAL" clId="{E107AAB7-1B13-7248-B785-77A170FB4652}" dt="2024-12-02T22:32:08.379" v="673" actId="478"/>
          <ac:spMkLst>
            <pc:docMk/>
            <pc:sldMk cId="3086591387" sldId="315"/>
            <ac:spMk id="13" creationId="{9A6B822B-8D85-0171-5E41-147306779FFB}"/>
          </ac:spMkLst>
        </pc:spChg>
        <pc:spChg chg="del">
          <ac:chgData name="Felipe Castano Gonzalez" userId="6c491fce-5635-4160-b7c4-686b29cfa886" providerId="ADAL" clId="{E107AAB7-1B13-7248-B785-77A170FB4652}" dt="2024-12-02T22:32:12.334" v="675" actId="478"/>
          <ac:spMkLst>
            <pc:docMk/>
            <pc:sldMk cId="3086591387" sldId="315"/>
            <ac:spMk id="17" creationId="{DF1CEDD1-CD42-2566-EA32-F7150639BA10}"/>
          </ac:spMkLst>
        </pc:spChg>
        <pc:spChg chg="del">
          <ac:chgData name="Felipe Castano Gonzalez" userId="6c491fce-5635-4160-b7c4-686b29cfa886" providerId="ADAL" clId="{E107AAB7-1B13-7248-B785-77A170FB4652}" dt="2024-12-02T22:32:08.379" v="673" actId="478"/>
          <ac:spMkLst>
            <pc:docMk/>
            <pc:sldMk cId="3086591387" sldId="315"/>
            <ac:spMk id="18" creationId="{595D4B36-0072-A5A3-A7C3-F717DF92CFD9}"/>
          </ac:spMkLst>
        </pc:spChg>
        <pc:spChg chg="del">
          <ac:chgData name="Felipe Castano Gonzalez" userId="6c491fce-5635-4160-b7c4-686b29cfa886" providerId="ADAL" clId="{E107AAB7-1B13-7248-B785-77A170FB4652}" dt="2024-12-02T22:32:14.356" v="676" actId="478"/>
          <ac:spMkLst>
            <pc:docMk/>
            <pc:sldMk cId="3086591387" sldId="315"/>
            <ac:spMk id="19" creationId="{3B5FFB12-CE1E-A182-9190-3CD6C445FC52}"/>
          </ac:spMkLst>
        </pc:spChg>
        <pc:spChg chg="del">
          <ac:chgData name="Felipe Castano Gonzalez" userId="6c491fce-5635-4160-b7c4-686b29cfa886" providerId="ADAL" clId="{E107AAB7-1B13-7248-B785-77A170FB4652}" dt="2024-12-02T22:32:08.379" v="673" actId="478"/>
          <ac:spMkLst>
            <pc:docMk/>
            <pc:sldMk cId="3086591387" sldId="315"/>
            <ac:spMk id="20" creationId="{B84F661F-6B9F-7A87-822E-01DE1B1596CA}"/>
          </ac:spMkLst>
        </pc:spChg>
        <pc:spChg chg="del">
          <ac:chgData name="Felipe Castano Gonzalez" userId="6c491fce-5635-4160-b7c4-686b29cfa886" providerId="ADAL" clId="{E107AAB7-1B13-7248-B785-77A170FB4652}" dt="2024-12-02T22:32:08.379" v="673" actId="478"/>
          <ac:spMkLst>
            <pc:docMk/>
            <pc:sldMk cId="3086591387" sldId="315"/>
            <ac:spMk id="21" creationId="{38E5152F-E322-FB31-E1E4-E42BF5376B44}"/>
          </ac:spMkLst>
        </pc:spChg>
        <pc:spChg chg="mod">
          <ac:chgData name="Felipe Castano Gonzalez" userId="6c491fce-5635-4160-b7c4-686b29cfa886" providerId="ADAL" clId="{E107AAB7-1B13-7248-B785-77A170FB4652}" dt="2024-12-02T22:32:25.372" v="680" actId="1076"/>
          <ac:spMkLst>
            <pc:docMk/>
            <pc:sldMk cId="3086591387" sldId="315"/>
            <ac:spMk id="22" creationId="{72D317BA-E18D-8B86-DD3A-EF620533B7DB}"/>
          </ac:spMkLst>
        </pc:spChg>
        <pc:spChg chg="del">
          <ac:chgData name="Felipe Castano Gonzalez" userId="6c491fce-5635-4160-b7c4-686b29cfa886" providerId="ADAL" clId="{E107AAB7-1B13-7248-B785-77A170FB4652}" dt="2024-12-02T22:32:08.379" v="673" actId="478"/>
          <ac:spMkLst>
            <pc:docMk/>
            <pc:sldMk cId="3086591387" sldId="315"/>
            <ac:spMk id="23" creationId="{42E36911-18D7-0BA3-9B39-1B09822D98B1}"/>
          </ac:spMkLst>
        </pc:spChg>
        <pc:spChg chg="del">
          <ac:chgData name="Felipe Castano Gonzalez" userId="6c491fce-5635-4160-b7c4-686b29cfa886" providerId="ADAL" clId="{E107AAB7-1B13-7248-B785-77A170FB4652}" dt="2024-12-02T22:32:11.091" v="674" actId="478"/>
          <ac:spMkLst>
            <pc:docMk/>
            <pc:sldMk cId="3086591387" sldId="315"/>
            <ac:spMk id="24" creationId="{CEB18A75-978C-7943-D50A-23E8BB0D47B0}"/>
          </ac:spMkLst>
        </pc:spChg>
        <pc:spChg chg="del">
          <ac:chgData name="Felipe Castano Gonzalez" userId="6c491fce-5635-4160-b7c4-686b29cfa886" providerId="ADAL" clId="{E107AAB7-1B13-7248-B785-77A170FB4652}" dt="2024-12-02T22:32:08.379" v="673" actId="478"/>
          <ac:spMkLst>
            <pc:docMk/>
            <pc:sldMk cId="3086591387" sldId="315"/>
            <ac:spMk id="27" creationId="{85B1629D-C545-1741-9AE5-9363FC6E0057}"/>
          </ac:spMkLst>
        </pc:spChg>
        <pc:spChg chg="mod">
          <ac:chgData name="Felipe Castano Gonzalez" userId="6c491fce-5635-4160-b7c4-686b29cfa886" providerId="ADAL" clId="{E107AAB7-1B13-7248-B785-77A170FB4652}" dt="2024-12-02T22:32:25.372" v="680" actId="1076"/>
          <ac:spMkLst>
            <pc:docMk/>
            <pc:sldMk cId="3086591387" sldId="315"/>
            <ac:spMk id="28" creationId="{66665111-617C-0A8C-713F-D8AF3DB9B41B}"/>
          </ac:spMkLst>
        </pc:spChg>
        <pc:spChg chg="del">
          <ac:chgData name="Felipe Castano Gonzalez" userId="6c491fce-5635-4160-b7c4-686b29cfa886" providerId="ADAL" clId="{E107AAB7-1B13-7248-B785-77A170FB4652}" dt="2024-12-02T22:32:11.091" v="674" actId="478"/>
          <ac:spMkLst>
            <pc:docMk/>
            <pc:sldMk cId="3086591387" sldId="315"/>
            <ac:spMk id="29" creationId="{92BECC3E-7148-AA4B-37CB-B4C999628CE6}"/>
          </ac:spMkLst>
        </pc:spChg>
        <pc:spChg chg="del">
          <ac:chgData name="Felipe Castano Gonzalez" userId="6c491fce-5635-4160-b7c4-686b29cfa886" providerId="ADAL" clId="{E107AAB7-1B13-7248-B785-77A170FB4652}" dt="2024-12-02T22:32:08.379" v="673" actId="478"/>
          <ac:spMkLst>
            <pc:docMk/>
            <pc:sldMk cId="3086591387" sldId="315"/>
            <ac:spMk id="30" creationId="{F1297A1C-C2AE-E13C-1EFB-4F03FC2EC4BC}"/>
          </ac:spMkLst>
        </pc:spChg>
        <pc:spChg chg="del">
          <ac:chgData name="Felipe Castano Gonzalez" userId="6c491fce-5635-4160-b7c4-686b29cfa886" providerId="ADAL" clId="{E107AAB7-1B13-7248-B785-77A170FB4652}" dt="2024-12-02T22:32:16.471" v="677" actId="478"/>
          <ac:spMkLst>
            <pc:docMk/>
            <pc:sldMk cId="3086591387" sldId="315"/>
            <ac:spMk id="271" creationId="{68AC95AE-FC4B-5307-A22E-C36FA1565870}"/>
          </ac:spMkLst>
        </pc:spChg>
        <pc:picChg chg="del">
          <ac:chgData name="Felipe Castano Gonzalez" userId="6c491fce-5635-4160-b7c4-686b29cfa886" providerId="ADAL" clId="{E107AAB7-1B13-7248-B785-77A170FB4652}" dt="2024-12-02T22:32:19.790" v="679" actId="478"/>
          <ac:picMkLst>
            <pc:docMk/>
            <pc:sldMk cId="3086591387" sldId="315"/>
            <ac:picMk id="3" creationId="{868A7CCD-B4F8-798E-FA11-E764199D3C2B}"/>
          </ac:picMkLst>
        </pc:picChg>
        <pc:picChg chg="add mod modCrop">
          <ac:chgData name="Felipe Castano Gonzalez" userId="6c491fce-5635-4160-b7c4-686b29cfa886" providerId="ADAL" clId="{E107AAB7-1B13-7248-B785-77A170FB4652}" dt="2024-12-03T03:49:02.575" v="1615" actId="732"/>
          <ac:picMkLst>
            <pc:docMk/>
            <pc:sldMk cId="3086591387" sldId="315"/>
            <ac:picMk id="5" creationId="{CD4ADF44-B9C5-176C-17B5-DB1E767D12E7}"/>
          </ac:picMkLst>
        </pc:picChg>
        <pc:cxnChg chg="del mod">
          <ac:chgData name="Felipe Castano Gonzalez" userId="6c491fce-5635-4160-b7c4-686b29cfa886" providerId="ADAL" clId="{E107AAB7-1B13-7248-B785-77A170FB4652}" dt="2024-12-02T22:32:11.091" v="674" actId="478"/>
          <ac:cxnSpMkLst>
            <pc:docMk/>
            <pc:sldMk cId="3086591387" sldId="315"/>
            <ac:cxnSpMk id="14" creationId="{832C6899-75DE-6ACE-8879-EF60E42EDBFA}"/>
          </ac:cxnSpMkLst>
        </pc:cxnChg>
        <pc:cxnChg chg="del mod">
          <ac:chgData name="Felipe Castano Gonzalez" userId="6c491fce-5635-4160-b7c4-686b29cfa886" providerId="ADAL" clId="{E107AAB7-1B13-7248-B785-77A170FB4652}" dt="2024-12-02T22:32:08.379" v="673" actId="478"/>
          <ac:cxnSpMkLst>
            <pc:docMk/>
            <pc:sldMk cId="3086591387" sldId="315"/>
            <ac:cxnSpMk id="15" creationId="{65F99029-7E43-0BC6-F981-8C298C174CB0}"/>
          </ac:cxnSpMkLst>
        </pc:cxnChg>
        <pc:cxnChg chg="del">
          <ac:chgData name="Felipe Castano Gonzalez" userId="6c491fce-5635-4160-b7c4-686b29cfa886" providerId="ADAL" clId="{E107AAB7-1B13-7248-B785-77A170FB4652}" dt="2024-12-02T22:32:08.379" v="673" actId="478"/>
          <ac:cxnSpMkLst>
            <pc:docMk/>
            <pc:sldMk cId="3086591387" sldId="315"/>
            <ac:cxnSpMk id="16" creationId="{8B8B7DD7-B024-4811-F656-EB9E840352BC}"/>
          </ac:cxnSpMkLst>
        </pc:cxnChg>
        <pc:cxnChg chg="mod">
          <ac:chgData name="Felipe Castano Gonzalez" userId="6c491fce-5635-4160-b7c4-686b29cfa886" providerId="ADAL" clId="{E107AAB7-1B13-7248-B785-77A170FB4652}" dt="2024-12-02T22:32:25.372" v="680" actId="1076"/>
          <ac:cxnSpMkLst>
            <pc:docMk/>
            <pc:sldMk cId="3086591387" sldId="315"/>
            <ac:cxnSpMk id="25" creationId="{E93237C5-BE48-5987-00B4-BB7D3FC60E48}"/>
          </ac:cxnSpMkLst>
        </pc:cxnChg>
        <pc:cxnChg chg="del mod">
          <ac:chgData name="Felipe Castano Gonzalez" userId="6c491fce-5635-4160-b7c4-686b29cfa886" providerId="ADAL" clId="{E107AAB7-1B13-7248-B785-77A170FB4652}" dt="2024-12-02T22:32:11.091" v="674" actId="478"/>
          <ac:cxnSpMkLst>
            <pc:docMk/>
            <pc:sldMk cId="3086591387" sldId="315"/>
            <ac:cxnSpMk id="26" creationId="{31B6A1F0-663B-CF10-09D6-DD1D180E9601}"/>
          </ac:cxnSpMkLst>
        </pc:cxnChg>
      </pc:sldChg>
      <pc:sldChg chg="addSp delSp modSp add mod">
        <pc:chgData name="Felipe Castano Gonzalez" userId="6c491fce-5635-4160-b7c4-686b29cfa886" providerId="ADAL" clId="{E107AAB7-1B13-7248-B785-77A170FB4652}" dt="2024-12-03T05:58:45.058" v="2236" actId="113"/>
        <pc:sldMkLst>
          <pc:docMk/>
          <pc:sldMk cId="2227466105" sldId="316"/>
        </pc:sldMkLst>
        <pc:spChg chg="add del mod">
          <ac:chgData name="Felipe Castano Gonzalez" userId="6c491fce-5635-4160-b7c4-686b29cfa886" providerId="ADAL" clId="{E107AAB7-1B13-7248-B785-77A170FB4652}" dt="2024-12-02T22:36:03.058" v="706" actId="478"/>
          <ac:spMkLst>
            <pc:docMk/>
            <pc:sldMk cId="2227466105" sldId="316"/>
            <ac:spMk id="4" creationId="{293D2470-3C80-23F3-26A6-9FE4A7219B22}"/>
          </ac:spMkLst>
        </pc:spChg>
        <pc:spChg chg="mod">
          <ac:chgData name="Felipe Castano Gonzalez" userId="6c491fce-5635-4160-b7c4-686b29cfa886" providerId="ADAL" clId="{E107AAB7-1B13-7248-B785-77A170FB4652}" dt="2024-12-03T05:58:31.363" v="2230" actId="20577"/>
          <ac:spMkLst>
            <pc:docMk/>
            <pc:sldMk cId="2227466105" sldId="316"/>
            <ac:spMk id="6" creationId="{A207AE58-B8F9-CDE3-B137-1DC2E93DEAC3}"/>
          </ac:spMkLst>
        </pc:spChg>
        <pc:spChg chg="mod">
          <ac:chgData name="Felipe Castano Gonzalez" userId="6c491fce-5635-4160-b7c4-686b29cfa886" providerId="ADAL" clId="{E107AAB7-1B13-7248-B785-77A170FB4652}" dt="2024-12-02T22:36:11.171" v="709" actId="1076"/>
          <ac:spMkLst>
            <pc:docMk/>
            <pc:sldMk cId="2227466105" sldId="316"/>
            <ac:spMk id="10" creationId="{6805B0AB-1782-1291-DE7E-E3BB7DDD3D07}"/>
          </ac:spMkLst>
        </pc:spChg>
        <pc:spChg chg="del">
          <ac:chgData name="Felipe Castano Gonzalez" userId="6c491fce-5635-4160-b7c4-686b29cfa886" providerId="ADAL" clId="{E107AAB7-1B13-7248-B785-77A170FB4652}" dt="2024-12-02T22:35:48.565" v="698" actId="478"/>
          <ac:spMkLst>
            <pc:docMk/>
            <pc:sldMk cId="2227466105" sldId="316"/>
            <ac:spMk id="11" creationId="{AA1B79D6-9331-02F7-D7C0-F54F9B296DA8}"/>
          </ac:spMkLst>
        </pc:spChg>
        <pc:spChg chg="del">
          <ac:chgData name="Felipe Castano Gonzalez" userId="6c491fce-5635-4160-b7c4-686b29cfa886" providerId="ADAL" clId="{E107AAB7-1B13-7248-B785-77A170FB4652}" dt="2024-12-02T22:35:43.075" v="697" actId="478"/>
          <ac:spMkLst>
            <pc:docMk/>
            <pc:sldMk cId="2227466105" sldId="316"/>
            <ac:spMk id="12" creationId="{59470979-8178-0394-08B2-28ADB104306F}"/>
          </ac:spMkLst>
        </pc:spChg>
        <pc:spChg chg="del">
          <ac:chgData name="Felipe Castano Gonzalez" userId="6c491fce-5635-4160-b7c4-686b29cfa886" providerId="ADAL" clId="{E107AAB7-1B13-7248-B785-77A170FB4652}" dt="2024-12-02T22:35:43.075" v="697" actId="478"/>
          <ac:spMkLst>
            <pc:docMk/>
            <pc:sldMk cId="2227466105" sldId="316"/>
            <ac:spMk id="13" creationId="{E6AA1A04-0359-7D55-94B0-2F67A96133A9}"/>
          </ac:spMkLst>
        </pc:spChg>
        <pc:spChg chg="mod">
          <ac:chgData name="Felipe Castano Gonzalez" userId="6c491fce-5635-4160-b7c4-686b29cfa886" providerId="ADAL" clId="{E107AAB7-1B13-7248-B785-77A170FB4652}" dt="2024-12-02T22:36:11.171" v="709" actId="1076"/>
          <ac:spMkLst>
            <pc:docMk/>
            <pc:sldMk cId="2227466105" sldId="316"/>
            <ac:spMk id="17" creationId="{553B6A57-483A-5485-8D9C-8F80FFBD1228}"/>
          </ac:spMkLst>
        </pc:spChg>
        <pc:spChg chg="del">
          <ac:chgData name="Felipe Castano Gonzalez" userId="6c491fce-5635-4160-b7c4-686b29cfa886" providerId="ADAL" clId="{E107AAB7-1B13-7248-B785-77A170FB4652}" dt="2024-12-02T22:36:06.463" v="708" actId="478"/>
          <ac:spMkLst>
            <pc:docMk/>
            <pc:sldMk cId="2227466105" sldId="316"/>
            <ac:spMk id="18" creationId="{537C485F-3FEA-9E9D-E866-BF562C9F4A97}"/>
          </ac:spMkLst>
        </pc:spChg>
        <pc:spChg chg="del">
          <ac:chgData name="Felipe Castano Gonzalez" userId="6c491fce-5635-4160-b7c4-686b29cfa886" providerId="ADAL" clId="{E107AAB7-1B13-7248-B785-77A170FB4652}" dt="2024-12-02T22:35:51.123" v="699" actId="478"/>
          <ac:spMkLst>
            <pc:docMk/>
            <pc:sldMk cId="2227466105" sldId="316"/>
            <ac:spMk id="19" creationId="{4C0D023B-70D9-B20B-4A42-EA8991243150}"/>
          </ac:spMkLst>
        </pc:spChg>
        <pc:spChg chg="del mod">
          <ac:chgData name="Felipe Castano Gonzalez" userId="6c491fce-5635-4160-b7c4-686b29cfa886" providerId="ADAL" clId="{E107AAB7-1B13-7248-B785-77A170FB4652}" dt="2024-12-02T22:35:58.715" v="704" actId="478"/>
          <ac:spMkLst>
            <pc:docMk/>
            <pc:sldMk cId="2227466105" sldId="316"/>
            <ac:spMk id="20" creationId="{4C583BE5-4B8C-F5A7-C344-ACD06BDD567F}"/>
          </ac:spMkLst>
        </pc:spChg>
        <pc:spChg chg="del">
          <ac:chgData name="Felipe Castano Gonzalez" userId="6c491fce-5635-4160-b7c4-686b29cfa886" providerId="ADAL" clId="{E107AAB7-1B13-7248-B785-77A170FB4652}" dt="2024-12-02T22:35:43.075" v="697" actId="478"/>
          <ac:spMkLst>
            <pc:docMk/>
            <pc:sldMk cId="2227466105" sldId="316"/>
            <ac:spMk id="21" creationId="{42082920-2269-EB1F-1101-F582EB78A5A5}"/>
          </ac:spMkLst>
        </pc:spChg>
        <pc:spChg chg="del">
          <ac:chgData name="Felipe Castano Gonzalez" userId="6c491fce-5635-4160-b7c4-686b29cfa886" providerId="ADAL" clId="{E107AAB7-1B13-7248-B785-77A170FB4652}" dt="2024-12-02T22:35:53.510" v="701" actId="478"/>
          <ac:spMkLst>
            <pc:docMk/>
            <pc:sldMk cId="2227466105" sldId="316"/>
            <ac:spMk id="22" creationId="{E19DE466-9DE1-5DA9-D445-DE8F86EE922F}"/>
          </ac:spMkLst>
        </pc:spChg>
        <pc:spChg chg="del">
          <ac:chgData name="Felipe Castano Gonzalez" userId="6c491fce-5635-4160-b7c4-686b29cfa886" providerId="ADAL" clId="{E107AAB7-1B13-7248-B785-77A170FB4652}" dt="2024-12-02T22:35:43.075" v="697" actId="478"/>
          <ac:spMkLst>
            <pc:docMk/>
            <pc:sldMk cId="2227466105" sldId="316"/>
            <ac:spMk id="23" creationId="{F073EA26-4004-568E-4B08-AE9598583589}"/>
          </ac:spMkLst>
        </pc:spChg>
        <pc:spChg chg="del">
          <ac:chgData name="Felipe Castano Gonzalez" userId="6c491fce-5635-4160-b7c4-686b29cfa886" providerId="ADAL" clId="{E107AAB7-1B13-7248-B785-77A170FB4652}" dt="2024-12-02T22:35:43.075" v="697" actId="478"/>
          <ac:spMkLst>
            <pc:docMk/>
            <pc:sldMk cId="2227466105" sldId="316"/>
            <ac:spMk id="24" creationId="{A1C31A86-298B-915A-A425-8CAB68DBA94A}"/>
          </ac:spMkLst>
        </pc:spChg>
        <pc:spChg chg="mod">
          <ac:chgData name="Felipe Castano Gonzalez" userId="6c491fce-5635-4160-b7c4-686b29cfa886" providerId="ADAL" clId="{E107AAB7-1B13-7248-B785-77A170FB4652}" dt="2024-12-02T22:36:11.171" v="709" actId="1076"/>
          <ac:spMkLst>
            <pc:docMk/>
            <pc:sldMk cId="2227466105" sldId="316"/>
            <ac:spMk id="27" creationId="{B4EF4DD0-10CB-A13A-83A2-BADE4026D71B}"/>
          </ac:spMkLst>
        </pc:spChg>
        <pc:spChg chg="del">
          <ac:chgData name="Felipe Castano Gonzalez" userId="6c491fce-5635-4160-b7c4-686b29cfa886" providerId="ADAL" clId="{E107AAB7-1B13-7248-B785-77A170FB4652}" dt="2024-12-02T22:35:52.484" v="700" actId="478"/>
          <ac:spMkLst>
            <pc:docMk/>
            <pc:sldMk cId="2227466105" sldId="316"/>
            <ac:spMk id="28" creationId="{A70F19DB-1C19-FF72-C0FF-CCB8C481CD22}"/>
          </ac:spMkLst>
        </pc:spChg>
        <pc:spChg chg="del">
          <ac:chgData name="Felipe Castano Gonzalez" userId="6c491fce-5635-4160-b7c4-686b29cfa886" providerId="ADAL" clId="{E107AAB7-1B13-7248-B785-77A170FB4652}" dt="2024-12-02T22:35:43.075" v="697" actId="478"/>
          <ac:spMkLst>
            <pc:docMk/>
            <pc:sldMk cId="2227466105" sldId="316"/>
            <ac:spMk id="29" creationId="{AC276329-60FB-DAC7-0975-CFF3FD6CA00C}"/>
          </ac:spMkLst>
        </pc:spChg>
        <pc:spChg chg="del">
          <ac:chgData name="Felipe Castano Gonzalez" userId="6c491fce-5635-4160-b7c4-686b29cfa886" providerId="ADAL" clId="{E107AAB7-1B13-7248-B785-77A170FB4652}" dt="2024-12-02T22:35:43.075" v="697" actId="478"/>
          <ac:spMkLst>
            <pc:docMk/>
            <pc:sldMk cId="2227466105" sldId="316"/>
            <ac:spMk id="30" creationId="{09FA0D29-489D-0B25-DC27-0A673BA602B8}"/>
          </ac:spMkLst>
        </pc:spChg>
        <pc:spChg chg="add del">
          <ac:chgData name="Felipe Castano Gonzalez" userId="6c491fce-5635-4160-b7c4-686b29cfa886" providerId="ADAL" clId="{E107AAB7-1B13-7248-B785-77A170FB4652}" dt="2024-12-02T23:54:57.119" v="1258" actId="22"/>
          <ac:spMkLst>
            <pc:docMk/>
            <pc:sldMk cId="2227466105" sldId="316"/>
            <ac:spMk id="40" creationId="{1110699E-2663-DAC4-7473-D8103B375EA7}"/>
          </ac:spMkLst>
        </pc:spChg>
        <pc:spChg chg="add del">
          <ac:chgData name="Felipe Castano Gonzalez" userId="6c491fce-5635-4160-b7c4-686b29cfa886" providerId="ADAL" clId="{E107AAB7-1B13-7248-B785-77A170FB4652}" dt="2024-12-03T00:03:17.939" v="1329" actId="478"/>
          <ac:spMkLst>
            <pc:docMk/>
            <pc:sldMk cId="2227466105" sldId="316"/>
            <ac:spMk id="43" creationId="{7FD3B468-8CD1-6D6A-46AE-2A0C51E3DC96}"/>
          </ac:spMkLst>
        </pc:spChg>
        <pc:spChg chg="add mod">
          <ac:chgData name="Felipe Castano Gonzalez" userId="6c491fce-5635-4160-b7c4-686b29cfa886" providerId="ADAL" clId="{E107AAB7-1B13-7248-B785-77A170FB4652}" dt="2024-12-03T05:52:36.444" v="2176" actId="1076"/>
          <ac:spMkLst>
            <pc:docMk/>
            <pc:sldMk cId="2227466105" sldId="316"/>
            <ac:spMk id="44" creationId="{FAF18D3F-4790-8D94-B48C-49AA02FD84CA}"/>
          </ac:spMkLst>
        </pc:spChg>
        <pc:spChg chg="add mod">
          <ac:chgData name="Felipe Castano Gonzalez" userId="6c491fce-5635-4160-b7c4-686b29cfa886" providerId="ADAL" clId="{E107AAB7-1B13-7248-B785-77A170FB4652}" dt="2024-12-03T00:04:00.492" v="1337" actId="1076"/>
          <ac:spMkLst>
            <pc:docMk/>
            <pc:sldMk cId="2227466105" sldId="316"/>
            <ac:spMk id="45" creationId="{17F7A446-53D6-B00F-28D3-F6DEE59ACAB2}"/>
          </ac:spMkLst>
        </pc:spChg>
        <pc:spChg chg="add mod">
          <ac:chgData name="Felipe Castano Gonzalez" userId="6c491fce-5635-4160-b7c4-686b29cfa886" providerId="ADAL" clId="{E107AAB7-1B13-7248-B785-77A170FB4652}" dt="2024-12-03T05:58:42.160" v="2235" actId="113"/>
          <ac:spMkLst>
            <pc:docMk/>
            <pc:sldMk cId="2227466105" sldId="316"/>
            <ac:spMk id="46" creationId="{43F4FD48-9E62-264D-CB53-A7A6DD6E7601}"/>
          </ac:spMkLst>
        </pc:spChg>
        <pc:spChg chg="add mod">
          <ac:chgData name="Felipe Castano Gonzalez" userId="6c491fce-5635-4160-b7c4-686b29cfa886" providerId="ADAL" clId="{E107AAB7-1B13-7248-B785-77A170FB4652}" dt="2024-12-03T05:58:45.058" v="2236" actId="113"/>
          <ac:spMkLst>
            <pc:docMk/>
            <pc:sldMk cId="2227466105" sldId="316"/>
            <ac:spMk id="47" creationId="{03288AEC-CBA8-0FD3-7EA3-0F2A2BAD29A4}"/>
          </ac:spMkLst>
        </pc:spChg>
        <pc:spChg chg="add mod">
          <ac:chgData name="Felipe Castano Gonzalez" userId="6c491fce-5635-4160-b7c4-686b29cfa886" providerId="ADAL" clId="{E107AAB7-1B13-7248-B785-77A170FB4652}" dt="2024-12-03T05:58:40.173" v="2234" actId="113"/>
          <ac:spMkLst>
            <pc:docMk/>
            <pc:sldMk cId="2227466105" sldId="316"/>
            <ac:spMk id="48" creationId="{0337752B-46F2-BCC7-DEBC-9295B99D9BE2}"/>
          </ac:spMkLst>
        </pc:spChg>
        <pc:spChg chg="del">
          <ac:chgData name="Felipe Castano Gonzalez" userId="6c491fce-5635-4160-b7c4-686b29cfa886" providerId="ADAL" clId="{E107AAB7-1B13-7248-B785-77A170FB4652}" dt="2024-12-02T22:36:00.886" v="705" actId="478"/>
          <ac:spMkLst>
            <pc:docMk/>
            <pc:sldMk cId="2227466105" sldId="316"/>
            <ac:spMk id="271" creationId="{7D7B8E81-A109-E9C1-B337-AA33010CA7A2}"/>
          </ac:spMkLst>
        </pc:spChg>
        <pc:graphicFrameChg chg="add del mod modGraphic">
          <ac:chgData name="Felipe Castano Gonzalez" userId="6c491fce-5635-4160-b7c4-686b29cfa886" providerId="ADAL" clId="{E107AAB7-1B13-7248-B785-77A170FB4652}" dt="2024-12-02T22:39:21.282" v="833" actId="478"/>
          <ac:graphicFrameMkLst>
            <pc:docMk/>
            <pc:sldMk cId="2227466105" sldId="316"/>
            <ac:graphicFrameMk id="5" creationId="{B160BF13-88C6-5666-07A4-DF80EB82A505}"/>
          </ac:graphicFrameMkLst>
        </pc:graphicFrameChg>
        <pc:picChg chg="del">
          <ac:chgData name="Felipe Castano Gonzalez" userId="6c491fce-5635-4160-b7c4-686b29cfa886" providerId="ADAL" clId="{E107AAB7-1B13-7248-B785-77A170FB4652}" dt="2024-12-02T22:36:03.985" v="707" actId="478"/>
          <ac:picMkLst>
            <pc:docMk/>
            <pc:sldMk cId="2227466105" sldId="316"/>
            <ac:picMk id="3" creationId="{3DD8EB71-0368-615B-69AD-E4DD7F38E75A}"/>
          </ac:picMkLst>
        </pc:picChg>
        <pc:picChg chg="add mod">
          <ac:chgData name="Felipe Castano Gonzalez" userId="6c491fce-5635-4160-b7c4-686b29cfa886" providerId="ADAL" clId="{E107AAB7-1B13-7248-B785-77A170FB4652}" dt="2024-12-03T04:04:40.173" v="1655" actId="1076"/>
          <ac:picMkLst>
            <pc:docMk/>
            <pc:sldMk cId="2227466105" sldId="316"/>
            <ac:picMk id="31" creationId="{7951AC57-A49A-D45C-8DC9-759A4E3E2411}"/>
          </ac:picMkLst>
        </pc:picChg>
        <pc:picChg chg="add del mod">
          <ac:chgData name="Felipe Castano Gonzalez" userId="6c491fce-5635-4160-b7c4-686b29cfa886" providerId="ADAL" clId="{E107AAB7-1B13-7248-B785-77A170FB4652}" dt="2024-12-02T22:42:05.703" v="840" actId="478"/>
          <ac:picMkLst>
            <pc:docMk/>
            <pc:sldMk cId="2227466105" sldId="316"/>
            <ac:picMk id="32" creationId="{E913CAC5-BD80-2023-2109-FF7A7194CB79}"/>
          </ac:picMkLst>
        </pc:picChg>
        <pc:picChg chg="add mod">
          <ac:chgData name="Felipe Castano Gonzalez" userId="6c491fce-5635-4160-b7c4-686b29cfa886" providerId="ADAL" clId="{E107AAB7-1B13-7248-B785-77A170FB4652}" dt="2024-12-03T04:04:54.718" v="1659" actId="1076"/>
          <ac:picMkLst>
            <pc:docMk/>
            <pc:sldMk cId="2227466105" sldId="316"/>
            <ac:picMk id="34" creationId="{4DF2CED8-18AC-AD59-F450-CC18D841E2AA}"/>
          </ac:picMkLst>
        </pc:picChg>
        <pc:picChg chg="add del mod">
          <ac:chgData name="Felipe Castano Gonzalez" userId="6c491fce-5635-4160-b7c4-686b29cfa886" providerId="ADAL" clId="{E107AAB7-1B13-7248-B785-77A170FB4652}" dt="2024-12-02T23:52:12.959" v="1248" actId="478"/>
          <ac:picMkLst>
            <pc:docMk/>
            <pc:sldMk cId="2227466105" sldId="316"/>
            <ac:picMk id="36" creationId="{15132986-D437-580F-75D0-117D5B021DD2}"/>
          </ac:picMkLst>
        </pc:picChg>
        <pc:picChg chg="add del mod">
          <ac:chgData name="Felipe Castano Gonzalez" userId="6c491fce-5635-4160-b7c4-686b29cfa886" providerId="ADAL" clId="{E107AAB7-1B13-7248-B785-77A170FB4652}" dt="2024-12-02T23:54:53.235" v="1256" actId="478"/>
          <ac:picMkLst>
            <pc:docMk/>
            <pc:sldMk cId="2227466105" sldId="316"/>
            <ac:picMk id="38" creationId="{9FEA2B79-7996-1AEA-CE58-5F36A5477C43}"/>
          </ac:picMkLst>
        </pc:picChg>
        <pc:picChg chg="add mod">
          <ac:chgData name="Felipe Castano Gonzalez" userId="6c491fce-5635-4160-b7c4-686b29cfa886" providerId="ADAL" clId="{E107AAB7-1B13-7248-B785-77A170FB4652}" dt="2024-12-03T04:04:44.994" v="1657" actId="1076"/>
          <ac:picMkLst>
            <pc:docMk/>
            <pc:sldMk cId="2227466105" sldId="316"/>
            <ac:picMk id="42" creationId="{A9E4C827-701A-D901-8BAB-4257B6D74609}"/>
          </ac:picMkLst>
        </pc:picChg>
        <pc:cxnChg chg="del mod">
          <ac:chgData name="Felipe Castano Gonzalez" userId="6c491fce-5635-4160-b7c4-686b29cfa886" providerId="ADAL" clId="{E107AAB7-1B13-7248-B785-77A170FB4652}" dt="2024-12-02T22:35:43.075" v="697" actId="478"/>
          <ac:cxnSpMkLst>
            <pc:docMk/>
            <pc:sldMk cId="2227466105" sldId="316"/>
            <ac:cxnSpMk id="14" creationId="{F52FE435-0BC3-F845-EAC0-C8B677792EF9}"/>
          </ac:cxnSpMkLst>
        </pc:cxnChg>
        <pc:cxnChg chg="mod">
          <ac:chgData name="Felipe Castano Gonzalez" userId="6c491fce-5635-4160-b7c4-686b29cfa886" providerId="ADAL" clId="{E107AAB7-1B13-7248-B785-77A170FB4652}" dt="2024-12-02T22:36:11.171" v="709" actId="1076"/>
          <ac:cxnSpMkLst>
            <pc:docMk/>
            <pc:sldMk cId="2227466105" sldId="316"/>
            <ac:cxnSpMk id="15" creationId="{A95F0444-1F8B-E061-BF82-913C18C09CEA}"/>
          </ac:cxnSpMkLst>
        </pc:cxnChg>
        <pc:cxnChg chg="del">
          <ac:chgData name="Felipe Castano Gonzalez" userId="6c491fce-5635-4160-b7c4-686b29cfa886" providerId="ADAL" clId="{E107AAB7-1B13-7248-B785-77A170FB4652}" dt="2024-12-02T22:35:54.662" v="702" actId="478"/>
          <ac:cxnSpMkLst>
            <pc:docMk/>
            <pc:sldMk cId="2227466105" sldId="316"/>
            <ac:cxnSpMk id="16" creationId="{0CF48916-04E9-D2E5-ED4E-1B7B7C79F4E8}"/>
          </ac:cxnSpMkLst>
        </pc:cxnChg>
        <pc:cxnChg chg="del mod">
          <ac:chgData name="Felipe Castano Gonzalez" userId="6c491fce-5635-4160-b7c4-686b29cfa886" providerId="ADAL" clId="{E107AAB7-1B13-7248-B785-77A170FB4652}" dt="2024-12-02T22:35:43.075" v="697" actId="478"/>
          <ac:cxnSpMkLst>
            <pc:docMk/>
            <pc:sldMk cId="2227466105" sldId="316"/>
            <ac:cxnSpMk id="25" creationId="{28262358-85BE-D3E3-517B-06B803F80016}"/>
          </ac:cxnSpMkLst>
        </pc:cxnChg>
        <pc:cxnChg chg="del mod">
          <ac:chgData name="Felipe Castano Gonzalez" userId="6c491fce-5635-4160-b7c4-686b29cfa886" providerId="ADAL" clId="{E107AAB7-1B13-7248-B785-77A170FB4652}" dt="2024-12-02T22:35:43.075" v="697" actId="478"/>
          <ac:cxnSpMkLst>
            <pc:docMk/>
            <pc:sldMk cId="2227466105" sldId="316"/>
            <ac:cxnSpMk id="26" creationId="{B001348D-79B8-31C1-646D-95EA5C768CD9}"/>
          </ac:cxnSpMkLst>
        </pc:cxnChg>
      </pc:sldChg>
      <pc:sldChg chg="addSp delSp modSp add mod">
        <pc:chgData name="Felipe Castano Gonzalez" userId="6c491fce-5635-4160-b7c4-686b29cfa886" providerId="ADAL" clId="{E107AAB7-1B13-7248-B785-77A170FB4652}" dt="2024-12-03T05:58:18.299" v="2225" actId="20577"/>
        <pc:sldMkLst>
          <pc:docMk/>
          <pc:sldMk cId="1718844806" sldId="317"/>
        </pc:sldMkLst>
        <pc:spChg chg="mod">
          <ac:chgData name="Felipe Castano Gonzalez" userId="6c491fce-5635-4160-b7c4-686b29cfa886" providerId="ADAL" clId="{E107AAB7-1B13-7248-B785-77A170FB4652}" dt="2024-12-03T05:58:18.299" v="2225" actId="20577"/>
          <ac:spMkLst>
            <pc:docMk/>
            <pc:sldMk cId="1718844806" sldId="317"/>
            <ac:spMk id="6" creationId="{BCD9D0DE-6794-4E2D-9E54-CF4C4A96AB9C}"/>
          </ac:spMkLst>
        </pc:spChg>
        <pc:spChg chg="add mod">
          <ac:chgData name="Felipe Castano Gonzalez" userId="6c491fce-5635-4160-b7c4-686b29cfa886" providerId="ADAL" clId="{E107AAB7-1B13-7248-B785-77A170FB4652}" dt="2024-12-03T05:58:14.372" v="2223" actId="113"/>
          <ac:spMkLst>
            <pc:docMk/>
            <pc:sldMk cId="1718844806" sldId="317"/>
            <ac:spMk id="10" creationId="{500B3E25-5554-A0B6-D20C-140C02F788BA}"/>
          </ac:spMkLst>
        </pc:spChg>
        <pc:spChg chg="del">
          <ac:chgData name="Felipe Castano Gonzalez" userId="6c491fce-5635-4160-b7c4-686b29cfa886" providerId="ADAL" clId="{E107AAB7-1B13-7248-B785-77A170FB4652}" dt="2024-12-03T00:00:21.342" v="1319" actId="478"/>
          <ac:spMkLst>
            <pc:docMk/>
            <pc:sldMk cId="1718844806" sldId="317"/>
            <ac:spMk id="31" creationId="{5A03BBAE-4B6C-A34F-37A4-4D9A09DB7798}"/>
          </ac:spMkLst>
        </pc:spChg>
        <pc:spChg chg="del">
          <ac:chgData name="Felipe Castano Gonzalez" userId="6c491fce-5635-4160-b7c4-686b29cfa886" providerId="ADAL" clId="{E107AAB7-1B13-7248-B785-77A170FB4652}" dt="2024-12-03T00:00:20.157" v="1317" actId="478"/>
          <ac:spMkLst>
            <pc:docMk/>
            <pc:sldMk cId="1718844806" sldId="317"/>
            <ac:spMk id="32" creationId="{C8E058BF-222C-4D79-0657-1E8F505B18E1}"/>
          </ac:spMkLst>
        </pc:spChg>
        <pc:spChg chg="del">
          <ac:chgData name="Felipe Castano Gonzalez" userId="6c491fce-5635-4160-b7c4-686b29cfa886" providerId="ADAL" clId="{E107AAB7-1B13-7248-B785-77A170FB4652}" dt="2024-12-03T00:00:22.918" v="1320" actId="478"/>
          <ac:spMkLst>
            <pc:docMk/>
            <pc:sldMk cId="1718844806" sldId="317"/>
            <ac:spMk id="33" creationId="{126A9A21-6ED4-850A-B526-FAC79133BAD1}"/>
          </ac:spMkLst>
        </pc:spChg>
        <pc:spChg chg="mod">
          <ac:chgData name="Felipe Castano Gonzalez" userId="6c491fce-5635-4160-b7c4-686b29cfa886" providerId="ADAL" clId="{E107AAB7-1B13-7248-B785-77A170FB4652}" dt="2024-12-03T00:14:07.585" v="1461" actId="20577"/>
          <ac:spMkLst>
            <pc:docMk/>
            <pc:sldMk cId="1718844806" sldId="317"/>
            <ac:spMk id="271" creationId="{CFB2C589-3933-0C57-0735-AA4900FC5528}"/>
          </ac:spMkLst>
        </pc:spChg>
        <pc:picChg chg="add del mod">
          <ac:chgData name="Felipe Castano Gonzalez" userId="6c491fce-5635-4160-b7c4-686b29cfa886" providerId="ADAL" clId="{E107AAB7-1B13-7248-B785-77A170FB4652}" dt="2024-12-03T00:00:53.291" v="1323" actId="478"/>
          <ac:picMkLst>
            <pc:docMk/>
            <pc:sldMk cId="1718844806" sldId="317"/>
            <ac:picMk id="2" creationId="{08C094E8-746D-9101-8558-B34F5FB9FD9E}"/>
          </ac:picMkLst>
        </pc:picChg>
        <pc:picChg chg="del">
          <ac:chgData name="Felipe Castano Gonzalez" userId="6c491fce-5635-4160-b7c4-686b29cfa886" providerId="ADAL" clId="{E107AAB7-1B13-7248-B785-77A170FB4652}" dt="2024-12-03T00:07:26.856" v="1391" actId="478"/>
          <ac:picMkLst>
            <pc:docMk/>
            <pc:sldMk cId="1718844806" sldId="317"/>
            <ac:picMk id="3" creationId="{DF8E18C0-A499-4BB3-6C70-B22CC6037606}"/>
          </ac:picMkLst>
        </pc:picChg>
        <pc:picChg chg="del">
          <ac:chgData name="Felipe Castano Gonzalez" userId="6c491fce-5635-4160-b7c4-686b29cfa886" providerId="ADAL" clId="{E107AAB7-1B13-7248-B785-77A170FB4652}" dt="2024-12-03T00:00:18.374" v="1316" actId="478"/>
          <ac:picMkLst>
            <pc:docMk/>
            <pc:sldMk cId="1718844806" sldId="317"/>
            <ac:picMk id="4" creationId="{6C67A273-9081-5066-9AE8-1C8965769E49}"/>
          </ac:picMkLst>
        </pc:picChg>
        <pc:picChg chg="add mod modCrop">
          <ac:chgData name="Felipe Castano Gonzalez" userId="6c491fce-5635-4160-b7c4-686b29cfa886" providerId="ADAL" clId="{E107AAB7-1B13-7248-B785-77A170FB4652}" dt="2024-12-03T00:01:30.771" v="1327" actId="14100"/>
          <ac:picMkLst>
            <pc:docMk/>
            <pc:sldMk cId="1718844806" sldId="317"/>
            <ac:picMk id="5" creationId="{EA5024F1-B9D3-9F1B-4998-47A8B55D6A13}"/>
          </ac:picMkLst>
        </pc:picChg>
        <pc:picChg chg="del">
          <ac:chgData name="Felipe Castano Gonzalez" userId="6c491fce-5635-4160-b7c4-686b29cfa886" providerId="ADAL" clId="{E107AAB7-1B13-7248-B785-77A170FB4652}" dt="2024-12-03T00:00:20.712" v="1318" actId="478"/>
          <ac:picMkLst>
            <pc:docMk/>
            <pc:sldMk cId="1718844806" sldId="317"/>
            <ac:picMk id="9" creationId="{6B05DC21-CFAE-95D4-3EB7-4534211B0756}"/>
          </ac:picMkLst>
        </pc:picChg>
        <pc:picChg chg="add del mod">
          <ac:chgData name="Felipe Castano Gonzalez" userId="6c491fce-5635-4160-b7c4-686b29cfa886" providerId="ADAL" clId="{E107AAB7-1B13-7248-B785-77A170FB4652}" dt="2024-12-03T00:07:34.978" v="1392" actId="1076"/>
          <ac:picMkLst>
            <pc:docMk/>
            <pc:sldMk cId="1718844806" sldId="317"/>
            <ac:picMk id="11" creationId="{5634202E-C707-E014-0D3E-1A59189D7CC5}"/>
          </ac:picMkLst>
        </pc:picChg>
      </pc:sldChg>
      <pc:sldChg chg="add del">
        <pc:chgData name="Felipe Castano Gonzalez" userId="6c491fce-5635-4160-b7c4-686b29cfa886" providerId="ADAL" clId="{E107AAB7-1B13-7248-B785-77A170FB4652}" dt="2024-12-02T22:44:37.726" v="863"/>
        <pc:sldMkLst>
          <pc:docMk/>
          <pc:sldMk cId="1941627126" sldId="317"/>
        </pc:sldMkLst>
      </pc:sldChg>
      <pc:sldChg chg="add del">
        <pc:chgData name="Felipe Castano Gonzalez" userId="6c491fce-5635-4160-b7c4-686b29cfa886" providerId="ADAL" clId="{E107AAB7-1B13-7248-B785-77A170FB4652}" dt="2024-12-03T05:32:31.113" v="2069" actId="2696"/>
        <pc:sldMkLst>
          <pc:docMk/>
          <pc:sldMk cId="469885661" sldId="318"/>
        </pc:sldMkLst>
      </pc:sldChg>
      <pc:sldChg chg="addSp delSp modSp add del mod ord">
        <pc:chgData name="Felipe Castano Gonzalez" userId="6c491fce-5635-4160-b7c4-686b29cfa886" providerId="ADAL" clId="{E107AAB7-1B13-7248-B785-77A170FB4652}" dt="2024-12-03T05:28:26.097" v="2041" actId="2696"/>
        <pc:sldMkLst>
          <pc:docMk/>
          <pc:sldMk cId="3346512616" sldId="318"/>
        </pc:sldMkLst>
        <pc:spChg chg="add del mod">
          <ac:chgData name="Felipe Castano Gonzalez" userId="6c491fce-5635-4160-b7c4-686b29cfa886" providerId="ADAL" clId="{E107AAB7-1B13-7248-B785-77A170FB4652}" dt="2024-12-03T05:28:10.793" v="2038" actId="478"/>
          <ac:spMkLst>
            <pc:docMk/>
            <pc:sldMk cId="3346512616" sldId="318"/>
            <ac:spMk id="4" creationId="{D2D3C31D-BFE4-461B-A83E-A78A6449DF0C}"/>
          </ac:spMkLst>
        </pc:spChg>
        <pc:spChg chg="del">
          <ac:chgData name="Felipe Castano Gonzalez" userId="6c491fce-5635-4160-b7c4-686b29cfa886" providerId="ADAL" clId="{E107AAB7-1B13-7248-B785-77A170FB4652}" dt="2024-12-03T00:05:55.855" v="1367" actId="478"/>
          <ac:spMkLst>
            <pc:docMk/>
            <pc:sldMk cId="3346512616" sldId="318"/>
            <ac:spMk id="10" creationId="{610BAB2B-03EF-8520-585E-BAE2C6A8F018}"/>
          </ac:spMkLst>
        </pc:spChg>
        <pc:spChg chg="del">
          <ac:chgData name="Felipe Castano Gonzalez" userId="6c491fce-5635-4160-b7c4-686b29cfa886" providerId="ADAL" clId="{E107AAB7-1B13-7248-B785-77A170FB4652}" dt="2024-12-03T00:05:55.855" v="1367" actId="478"/>
          <ac:spMkLst>
            <pc:docMk/>
            <pc:sldMk cId="3346512616" sldId="318"/>
            <ac:spMk id="11" creationId="{428B564E-EF7E-D7AC-FCE2-4C8A8F08FA7C}"/>
          </ac:spMkLst>
        </pc:spChg>
        <pc:spChg chg="del">
          <ac:chgData name="Felipe Castano Gonzalez" userId="6c491fce-5635-4160-b7c4-686b29cfa886" providerId="ADAL" clId="{E107AAB7-1B13-7248-B785-77A170FB4652}" dt="2024-12-03T00:05:55.855" v="1367" actId="478"/>
          <ac:spMkLst>
            <pc:docMk/>
            <pc:sldMk cId="3346512616" sldId="318"/>
            <ac:spMk id="12" creationId="{7BC13E90-4164-6BB0-3F2F-0A74D468745B}"/>
          </ac:spMkLst>
        </pc:spChg>
        <pc:spChg chg="del">
          <ac:chgData name="Felipe Castano Gonzalez" userId="6c491fce-5635-4160-b7c4-686b29cfa886" providerId="ADAL" clId="{E107AAB7-1B13-7248-B785-77A170FB4652}" dt="2024-12-03T00:05:55.855" v="1367" actId="478"/>
          <ac:spMkLst>
            <pc:docMk/>
            <pc:sldMk cId="3346512616" sldId="318"/>
            <ac:spMk id="13" creationId="{892ACC56-4452-B66E-3497-6481EAF2DC99}"/>
          </ac:spMkLst>
        </pc:spChg>
        <pc:spChg chg="del">
          <ac:chgData name="Felipe Castano Gonzalez" userId="6c491fce-5635-4160-b7c4-686b29cfa886" providerId="ADAL" clId="{E107AAB7-1B13-7248-B785-77A170FB4652}" dt="2024-12-03T00:05:55.855" v="1367" actId="478"/>
          <ac:spMkLst>
            <pc:docMk/>
            <pc:sldMk cId="3346512616" sldId="318"/>
            <ac:spMk id="17" creationId="{C4F3B1D6-4F7E-C65E-396D-E020EEBEC1A9}"/>
          </ac:spMkLst>
        </pc:spChg>
        <pc:spChg chg="del">
          <ac:chgData name="Felipe Castano Gonzalez" userId="6c491fce-5635-4160-b7c4-686b29cfa886" providerId="ADAL" clId="{E107AAB7-1B13-7248-B785-77A170FB4652}" dt="2024-12-03T00:05:58.956" v="1369" actId="478"/>
          <ac:spMkLst>
            <pc:docMk/>
            <pc:sldMk cId="3346512616" sldId="318"/>
            <ac:spMk id="18" creationId="{42330D6D-2CD3-1CF7-7278-646A7F4B9FAD}"/>
          </ac:spMkLst>
        </pc:spChg>
        <pc:spChg chg="del">
          <ac:chgData name="Felipe Castano Gonzalez" userId="6c491fce-5635-4160-b7c4-686b29cfa886" providerId="ADAL" clId="{E107AAB7-1B13-7248-B785-77A170FB4652}" dt="2024-12-03T00:05:55.855" v="1367" actId="478"/>
          <ac:spMkLst>
            <pc:docMk/>
            <pc:sldMk cId="3346512616" sldId="318"/>
            <ac:spMk id="19" creationId="{569CE4D9-0654-2658-FE8E-70A557B24928}"/>
          </ac:spMkLst>
        </pc:spChg>
        <pc:spChg chg="del">
          <ac:chgData name="Felipe Castano Gonzalez" userId="6c491fce-5635-4160-b7c4-686b29cfa886" providerId="ADAL" clId="{E107AAB7-1B13-7248-B785-77A170FB4652}" dt="2024-12-03T00:06:00.340" v="1370" actId="478"/>
          <ac:spMkLst>
            <pc:docMk/>
            <pc:sldMk cId="3346512616" sldId="318"/>
            <ac:spMk id="20" creationId="{E4964B2D-A620-4085-E8A7-3E5489455BE4}"/>
          </ac:spMkLst>
        </pc:spChg>
        <pc:spChg chg="del">
          <ac:chgData name="Felipe Castano Gonzalez" userId="6c491fce-5635-4160-b7c4-686b29cfa886" providerId="ADAL" clId="{E107AAB7-1B13-7248-B785-77A170FB4652}" dt="2024-12-03T00:05:55.855" v="1367" actId="478"/>
          <ac:spMkLst>
            <pc:docMk/>
            <pc:sldMk cId="3346512616" sldId="318"/>
            <ac:spMk id="21" creationId="{BDA360BE-6838-DB59-1644-DA2E91D20ACD}"/>
          </ac:spMkLst>
        </pc:spChg>
        <pc:spChg chg="del">
          <ac:chgData name="Felipe Castano Gonzalez" userId="6c491fce-5635-4160-b7c4-686b29cfa886" providerId="ADAL" clId="{E107AAB7-1B13-7248-B785-77A170FB4652}" dt="2024-12-03T00:05:55.855" v="1367" actId="478"/>
          <ac:spMkLst>
            <pc:docMk/>
            <pc:sldMk cId="3346512616" sldId="318"/>
            <ac:spMk id="22" creationId="{ECF7D5F1-68E3-7873-C61E-64F779EA8EF3}"/>
          </ac:spMkLst>
        </pc:spChg>
        <pc:spChg chg="del">
          <ac:chgData name="Felipe Castano Gonzalez" userId="6c491fce-5635-4160-b7c4-686b29cfa886" providerId="ADAL" clId="{E107AAB7-1B13-7248-B785-77A170FB4652}" dt="2024-12-03T00:05:55.855" v="1367" actId="478"/>
          <ac:spMkLst>
            <pc:docMk/>
            <pc:sldMk cId="3346512616" sldId="318"/>
            <ac:spMk id="23" creationId="{BF529EC9-2D7E-D051-4C03-CBDE0F529FA0}"/>
          </ac:spMkLst>
        </pc:spChg>
        <pc:spChg chg="del">
          <ac:chgData name="Felipe Castano Gonzalez" userId="6c491fce-5635-4160-b7c4-686b29cfa886" providerId="ADAL" clId="{E107AAB7-1B13-7248-B785-77A170FB4652}" dt="2024-12-03T00:05:55.855" v="1367" actId="478"/>
          <ac:spMkLst>
            <pc:docMk/>
            <pc:sldMk cId="3346512616" sldId="318"/>
            <ac:spMk id="24" creationId="{F65F968A-4C5B-7DEA-6CA8-F747753175C1}"/>
          </ac:spMkLst>
        </pc:spChg>
        <pc:spChg chg="del">
          <ac:chgData name="Felipe Castano Gonzalez" userId="6c491fce-5635-4160-b7c4-686b29cfa886" providerId="ADAL" clId="{E107AAB7-1B13-7248-B785-77A170FB4652}" dt="2024-12-03T00:05:55.855" v="1367" actId="478"/>
          <ac:spMkLst>
            <pc:docMk/>
            <pc:sldMk cId="3346512616" sldId="318"/>
            <ac:spMk id="27" creationId="{DE832463-51A0-DBCB-A6E2-F42C12D97D0B}"/>
          </ac:spMkLst>
        </pc:spChg>
        <pc:spChg chg="del">
          <ac:chgData name="Felipe Castano Gonzalez" userId="6c491fce-5635-4160-b7c4-686b29cfa886" providerId="ADAL" clId="{E107AAB7-1B13-7248-B785-77A170FB4652}" dt="2024-12-03T00:05:55.855" v="1367" actId="478"/>
          <ac:spMkLst>
            <pc:docMk/>
            <pc:sldMk cId="3346512616" sldId="318"/>
            <ac:spMk id="28" creationId="{4B8A2BC2-A0BD-69A0-CA3F-7C134E2FCAD0}"/>
          </ac:spMkLst>
        </pc:spChg>
        <pc:spChg chg="del">
          <ac:chgData name="Felipe Castano Gonzalez" userId="6c491fce-5635-4160-b7c4-686b29cfa886" providerId="ADAL" clId="{E107AAB7-1B13-7248-B785-77A170FB4652}" dt="2024-12-03T00:05:55.855" v="1367" actId="478"/>
          <ac:spMkLst>
            <pc:docMk/>
            <pc:sldMk cId="3346512616" sldId="318"/>
            <ac:spMk id="29" creationId="{FF3C8644-200A-CB38-BF30-4B463C6CD043}"/>
          </ac:spMkLst>
        </pc:spChg>
        <pc:spChg chg="del">
          <ac:chgData name="Felipe Castano Gonzalez" userId="6c491fce-5635-4160-b7c4-686b29cfa886" providerId="ADAL" clId="{E107AAB7-1B13-7248-B785-77A170FB4652}" dt="2024-12-03T00:05:55.855" v="1367" actId="478"/>
          <ac:spMkLst>
            <pc:docMk/>
            <pc:sldMk cId="3346512616" sldId="318"/>
            <ac:spMk id="30" creationId="{82B90B14-8815-0BC7-C4D0-53F613CF1854}"/>
          </ac:spMkLst>
        </pc:spChg>
        <pc:spChg chg="mod">
          <ac:chgData name="Felipe Castano Gonzalez" userId="6c491fce-5635-4160-b7c4-686b29cfa886" providerId="ADAL" clId="{E107AAB7-1B13-7248-B785-77A170FB4652}" dt="2024-12-03T00:14:31.693" v="1469" actId="20577"/>
          <ac:spMkLst>
            <pc:docMk/>
            <pc:sldMk cId="3346512616" sldId="318"/>
            <ac:spMk id="271" creationId="{EE7B4D97-40DE-0A17-11F3-13F8D8E5CE93}"/>
          </ac:spMkLst>
        </pc:spChg>
        <pc:picChg chg="add mod">
          <ac:chgData name="Felipe Castano Gonzalez" userId="6c491fce-5635-4160-b7c4-686b29cfa886" providerId="ADAL" clId="{E107AAB7-1B13-7248-B785-77A170FB4652}" dt="2024-12-03T00:08:12.389" v="1398" actId="1076"/>
          <ac:picMkLst>
            <pc:docMk/>
            <pc:sldMk cId="3346512616" sldId="318"/>
            <ac:picMk id="2" creationId="{608C16CC-F5A4-3FB5-93C7-2A194EBE84AC}"/>
          </ac:picMkLst>
        </pc:picChg>
        <pc:picChg chg="del">
          <ac:chgData name="Felipe Castano Gonzalez" userId="6c491fce-5635-4160-b7c4-686b29cfa886" providerId="ADAL" clId="{E107AAB7-1B13-7248-B785-77A170FB4652}" dt="2024-12-03T00:08:06.275" v="1397" actId="478"/>
          <ac:picMkLst>
            <pc:docMk/>
            <pc:sldMk cId="3346512616" sldId="318"/>
            <ac:picMk id="3" creationId="{5A9FB630-2AF6-19A0-2FAB-3F4E027C1B83}"/>
          </ac:picMkLst>
        </pc:picChg>
        <pc:cxnChg chg="del mod">
          <ac:chgData name="Felipe Castano Gonzalez" userId="6c491fce-5635-4160-b7c4-686b29cfa886" providerId="ADAL" clId="{E107AAB7-1B13-7248-B785-77A170FB4652}" dt="2024-12-03T00:05:55.855" v="1367" actId="478"/>
          <ac:cxnSpMkLst>
            <pc:docMk/>
            <pc:sldMk cId="3346512616" sldId="318"/>
            <ac:cxnSpMk id="14" creationId="{324254DA-964A-FBCB-3541-35CB355CF97B}"/>
          </ac:cxnSpMkLst>
        </pc:cxnChg>
        <pc:cxnChg chg="del mod">
          <ac:chgData name="Felipe Castano Gonzalez" userId="6c491fce-5635-4160-b7c4-686b29cfa886" providerId="ADAL" clId="{E107AAB7-1B13-7248-B785-77A170FB4652}" dt="2024-12-03T00:05:55.855" v="1367" actId="478"/>
          <ac:cxnSpMkLst>
            <pc:docMk/>
            <pc:sldMk cId="3346512616" sldId="318"/>
            <ac:cxnSpMk id="15" creationId="{18834BA3-1E08-4347-9B8C-F0FABAF82807}"/>
          </ac:cxnSpMkLst>
        </pc:cxnChg>
        <pc:cxnChg chg="del">
          <ac:chgData name="Felipe Castano Gonzalez" userId="6c491fce-5635-4160-b7c4-686b29cfa886" providerId="ADAL" clId="{E107AAB7-1B13-7248-B785-77A170FB4652}" dt="2024-12-03T00:05:57.768" v="1368" actId="478"/>
          <ac:cxnSpMkLst>
            <pc:docMk/>
            <pc:sldMk cId="3346512616" sldId="318"/>
            <ac:cxnSpMk id="16" creationId="{76B0BA6E-19AA-3B89-7F0D-C9C9935F5E75}"/>
          </ac:cxnSpMkLst>
        </pc:cxnChg>
        <pc:cxnChg chg="del mod">
          <ac:chgData name="Felipe Castano Gonzalez" userId="6c491fce-5635-4160-b7c4-686b29cfa886" providerId="ADAL" clId="{E107AAB7-1B13-7248-B785-77A170FB4652}" dt="2024-12-03T00:05:55.855" v="1367" actId="478"/>
          <ac:cxnSpMkLst>
            <pc:docMk/>
            <pc:sldMk cId="3346512616" sldId="318"/>
            <ac:cxnSpMk id="25" creationId="{3028D491-386E-68B2-6E45-E80C411008AA}"/>
          </ac:cxnSpMkLst>
        </pc:cxnChg>
        <pc:cxnChg chg="del mod">
          <ac:chgData name="Felipe Castano Gonzalez" userId="6c491fce-5635-4160-b7c4-686b29cfa886" providerId="ADAL" clId="{E107AAB7-1B13-7248-B785-77A170FB4652}" dt="2024-12-03T00:05:55.855" v="1367" actId="478"/>
          <ac:cxnSpMkLst>
            <pc:docMk/>
            <pc:sldMk cId="3346512616" sldId="318"/>
            <ac:cxnSpMk id="26" creationId="{6FB6D15D-B5D0-45E1-BE5F-C1A8DCC954B1}"/>
          </ac:cxnSpMkLst>
        </pc:cxnChg>
      </pc:sldChg>
      <pc:sldChg chg="addSp delSp modSp add mod">
        <pc:chgData name="Felipe Castano Gonzalez" userId="6c491fce-5635-4160-b7c4-686b29cfa886" providerId="ADAL" clId="{E107AAB7-1B13-7248-B785-77A170FB4652}" dt="2024-12-03T06:02:18.007" v="2264" actId="20577"/>
        <pc:sldMkLst>
          <pc:docMk/>
          <pc:sldMk cId="1512851564" sldId="319"/>
        </pc:sldMkLst>
        <pc:spChg chg="mod">
          <ac:chgData name="Felipe Castano Gonzalez" userId="6c491fce-5635-4160-b7c4-686b29cfa886" providerId="ADAL" clId="{E107AAB7-1B13-7248-B785-77A170FB4652}" dt="2024-12-03T06:02:18.007" v="2264" actId="20577"/>
          <ac:spMkLst>
            <pc:docMk/>
            <pc:sldMk cId="1512851564" sldId="319"/>
            <ac:spMk id="3" creationId="{458FEA5A-7FB8-1483-695F-CA6884FE1234}"/>
          </ac:spMkLst>
        </pc:spChg>
        <pc:spChg chg="add del mod">
          <ac:chgData name="Felipe Castano Gonzalez" userId="6c491fce-5635-4160-b7c4-686b29cfa886" providerId="ADAL" clId="{E107AAB7-1B13-7248-B785-77A170FB4652}" dt="2024-12-03T00:09:42.272" v="1403" actId="478"/>
          <ac:spMkLst>
            <pc:docMk/>
            <pc:sldMk cId="1512851564" sldId="319"/>
            <ac:spMk id="5" creationId="{980122A2-2DD6-0E9E-A300-55386A94CBCA}"/>
          </ac:spMkLst>
        </pc:spChg>
        <pc:spChg chg="add del mod">
          <ac:chgData name="Felipe Castano Gonzalez" userId="6c491fce-5635-4160-b7c4-686b29cfa886" providerId="ADAL" clId="{E107AAB7-1B13-7248-B785-77A170FB4652}" dt="2024-12-03T00:09:39.874" v="1402" actId="478"/>
          <ac:spMkLst>
            <pc:docMk/>
            <pc:sldMk cId="1512851564" sldId="319"/>
            <ac:spMk id="6" creationId="{CA489A55-A086-FA58-A403-E6DB58485F19}"/>
          </ac:spMkLst>
        </pc:spChg>
        <pc:spChg chg="add mod">
          <ac:chgData name="Felipe Castano Gonzalez" userId="6c491fce-5635-4160-b7c4-686b29cfa886" providerId="ADAL" clId="{E107AAB7-1B13-7248-B785-77A170FB4652}" dt="2024-12-03T00:14:48.509" v="1476" actId="20577"/>
          <ac:spMkLst>
            <pc:docMk/>
            <pc:sldMk cId="1512851564" sldId="319"/>
            <ac:spMk id="9" creationId="{7F673980-7D74-4ABC-D181-8EFC6CCE1FF1}"/>
          </ac:spMkLst>
        </pc:spChg>
        <pc:spChg chg="add mod">
          <ac:chgData name="Felipe Castano Gonzalez" userId="6c491fce-5635-4160-b7c4-686b29cfa886" providerId="ADAL" clId="{E107AAB7-1B13-7248-B785-77A170FB4652}" dt="2024-12-03T06:02:05.304" v="2261" actId="113"/>
          <ac:spMkLst>
            <pc:docMk/>
            <pc:sldMk cId="1512851564" sldId="319"/>
            <ac:spMk id="14" creationId="{44F2D219-8271-836D-57B1-81A6FA3B3748}"/>
          </ac:spMkLst>
        </pc:spChg>
        <pc:spChg chg="del">
          <ac:chgData name="Felipe Castano Gonzalez" userId="6c491fce-5635-4160-b7c4-686b29cfa886" providerId="ADAL" clId="{E107AAB7-1B13-7248-B785-77A170FB4652}" dt="2024-12-03T00:09:36.129" v="1400" actId="478"/>
          <ac:spMkLst>
            <pc:docMk/>
            <pc:sldMk cId="1512851564" sldId="319"/>
            <ac:spMk id="271" creationId="{9864C72D-B79C-4EC6-DCAF-0C9CFA6FFE52}"/>
          </ac:spMkLst>
        </pc:spChg>
        <pc:picChg chg="add del mod">
          <ac:chgData name="Felipe Castano Gonzalez" userId="6c491fce-5635-4160-b7c4-686b29cfa886" providerId="ADAL" clId="{E107AAB7-1B13-7248-B785-77A170FB4652}" dt="2024-12-03T00:09:44.384" v="1404" actId="478"/>
          <ac:picMkLst>
            <pc:docMk/>
            <pc:sldMk cId="1512851564" sldId="319"/>
            <ac:picMk id="7" creationId="{267F6B30-23FE-5AF6-AFEF-D704982BC4A3}"/>
          </ac:picMkLst>
        </pc:picChg>
        <pc:picChg chg="add mod">
          <ac:chgData name="Felipe Castano Gonzalez" userId="6c491fce-5635-4160-b7c4-686b29cfa886" providerId="ADAL" clId="{E107AAB7-1B13-7248-B785-77A170FB4652}" dt="2024-12-03T00:09:45.727" v="1405"/>
          <ac:picMkLst>
            <pc:docMk/>
            <pc:sldMk cId="1512851564" sldId="319"/>
            <ac:picMk id="10" creationId="{E03249BA-0552-FA2A-392C-E68B2AA99ABE}"/>
          </ac:picMkLst>
        </pc:picChg>
        <pc:picChg chg="add mod">
          <ac:chgData name="Felipe Castano Gonzalez" userId="6c491fce-5635-4160-b7c4-686b29cfa886" providerId="ADAL" clId="{E107AAB7-1B13-7248-B785-77A170FB4652}" dt="2024-12-03T04:34:44.076" v="1954" actId="14100"/>
          <ac:picMkLst>
            <pc:docMk/>
            <pc:sldMk cId="1512851564" sldId="319"/>
            <ac:picMk id="12" creationId="{94466B70-4DA7-C966-CC10-817DEAD150EE}"/>
          </ac:picMkLst>
        </pc:picChg>
        <pc:picChg chg="add mod">
          <ac:chgData name="Felipe Castano Gonzalez" userId="6c491fce-5635-4160-b7c4-686b29cfa886" providerId="ADAL" clId="{E107AAB7-1B13-7248-B785-77A170FB4652}" dt="2024-12-03T00:10:07.230" v="1410"/>
          <ac:picMkLst>
            <pc:docMk/>
            <pc:sldMk cId="1512851564" sldId="319"/>
            <ac:picMk id="13" creationId="{8724CFA6-9631-D085-35B7-912E85BF7062}"/>
          </ac:picMkLst>
        </pc:picChg>
      </pc:sldChg>
      <pc:sldChg chg="delSp add del mod">
        <pc:chgData name="Felipe Castano Gonzalez" userId="6c491fce-5635-4160-b7c4-686b29cfa886" providerId="ADAL" clId="{E107AAB7-1B13-7248-B785-77A170FB4652}" dt="2024-12-03T00:12:01.238" v="1433" actId="2696"/>
        <pc:sldMkLst>
          <pc:docMk/>
          <pc:sldMk cId="3480616298" sldId="320"/>
        </pc:sldMkLst>
        <pc:picChg chg="del">
          <ac:chgData name="Felipe Castano Gonzalez" userId="6c491fce-5635-4160-b7c4-686b29cfa886" providerId="ADAL" clId="{E107AAB7-1B13-7248-B785-77A170FB4652}" dt="2024-12-03T00:10:35.604" v="1412" actId="478"/>
          <ac:picMkLst>
            <pc:docMk/>
            <pc:sldMk cId="3480616298" sldId="320"/>
            <ac:picMk id="12" creationId="{5F6C3502-070E-E19C-8983-C9080CC1832C}"/>
          </ac:picMkLst>
        </pc:picChg>
      </pc:sldChg>
      <pc:sldChg chg="addSp delSp modSp add mod">
        <pc:chgData name="Felipe Castano Gonzalez" userId="6c491fce-5635-4160-b7c4-686b29cfa886" providerId="ADAL" clId="{E107AAB7-1B13-7248-B785-77A170FB4652}" dt="2024-12-03T06:02:27.251" v="2268" actId="20577"/>
        <pc:sldMkLst>
          <pc:docMk/>
          <pc:sldMk cId="1443729212" sldId="321"/>
        </pc:sldMkLst>
        <pc:spChg chg="mod">
          <ac:chgData name="Felipe Castano Gonzalez" userId="6c491fce-5635-4160-b7c4-686b29cfa886" providerId="ADAL" clId="{E107AAB7-1B13-7248-B785-77A170FB4652}" dt="2024-12-03T06:02:27.251" v="2268" actId="20577"/>
          <ac:spMkLst>
            <pc:docMk/>
            <pc:sldMk cId="1443729212" sldId="321"/>
            <ac:spMk id="3" creationId="{DF48E104-4023-8CE0-60B8-A65ACF3CC611}"/>
          </ac:spMkLst>
        </pc:spChg>
        <pc:spChg chg="add mod">
          <ac:chgData name="Felipe Castano Gonzalez" userId="6c491fce-5635-4160-b7c4-686b29cfa886" providerId="ADAL" clId="{E107AAB7-1B13-7248-B785-77A170FB4652}" dt="2024-12-03T06:02:23.897" v="2265" actId="113"/>
          <ac:spMkLst>
            <pc:docMk/>
            <pc:sldMk cId="1443729212" sldId="321"/>
            <ac:spMk id="6" creationId="{8469163B-11B4-4091-B8FE-16B7E0E435F0}"/>
          </ac:spMkLst>
        </pc:spChg>
        <pc:spChg chg="mod">
          <ac:chgData name="Felipe Castano Gonzalez" userId="6c491fce-5635-4160-b7c4-686b29cfa886" providerId="ADAL" clId="{E107AAB7-1B13-7248-B785-77A170FB4652}" dt="2024-12-03T00:14:54.235" v="1480" actId="20577"/>
          <ac:spMkLst>
            <pc:docMk/>
            <pc:sldMk cId="1443729212" sldId="321"/>
            <ac:spMk id="9" creationId="{5BE72A23-A4B1-54AE-AAAB-EE8F26B1920F}"/>
          </ac:spMkLst>
        </pc:spChg>
        <pc:picChg chg="add mod">
          <ac:chgData name="Felipe Castano Gonzalez" userId="6c491fce-5635-4160-b7c4-686b29cfa886" providerId="ADAL" clId="{E107AAB7-1B13-7248-B785-77A170FB4652}" dt="2024-12-03T00:10:51.441" v="1422" actId="1076"/>
          <ac:picMkLst>
            <pc:docMk/>
            <pc:sldMk cId="1443729212" sldId="321"/>
            <ac:picMk id="5" creationId="{DF18DC88-F8D1-22B4-E5E1-DE197F31BAF8}"/>
          </ac:picMkLst>
        </pc:picChg>
        <pc:picChg chg="del">
          <ac:chgData name="Felipe Castano Gonzalez" userId="6c491fce-5635-4160-b7c4-686b29cfa886" providerId="ADAL" clId="{E107AAB7-1B13-7248-B785-77A170FB4652}" dt="2024-12-03T00:10:37.352" v="1414" actId="478"/>
          <ac:picMkLst>
            <pc:docMk/>
            <pc:sldMk cId="1443729212" sldId="321"/>
            <ac:picMk id="12" creationId="{480AAEA7-79C6-FF21-48F5-A584CA79DF73}"/>
          </ac:picMkLst>
        </pc:picChg>
      </pc:sldChg>
      <pc:sldChg chg="delSp add del mod">
        <pc:chgData name="Felipe Castano Gonzalez" userId="6c491fce-5635-4160-b7c4-686b29cfa886" providerId="ADAL" clId="{E107AAB7-1B13-7248-B785-77A170FB4652}" dt="2024-12-03T00:12:02.252" v="1434" actId="2696"/>
        <pc:sldMkLst>
          <pc:docMk/>
          <pc:sldMk cId="527287009" sldId="322"/>
        </pc:sldMkLst>
        <pc:picChg chg="del">
          <ac:chgData name="Felipe Castano Gonzalez" userId="6c491fce-5635-4160-b7c4-686b29cfa886" providerId="ADAL" clId="{E107AAB7-1B13-7248-B785-77A170FB4652}" dt="2024-12-03T00:11:29.090" v="1424" actId="478"/>
          <ac:picMkLst>
            <pc:docMk/>
            <pc:sldMk cId="527287009" sldId="322"/>
            <ac:picMk id="5" creationId="{680731F0-96E8-473D-C788-154FF71288BF}"/>
          </ac:picMkLst>
        </pc:picChg>
      </pc:sldChg>
      <pc:sldChg chg="addSp delSp modSp add mod">
        <pc:chgData name="Felipe Castano Gonzalez" userId="6c491fce-5635-4160-b7c4-686b29cfa886" providerId="ADAL" clId="{E107AAB7-1B13-7248-B785-77A170FB4652}" dt="2024-12-03T06:02:37.245" v="2272" actId="20577"/>
        <pc:sldMkLst>
          <pc:docMk/>
          <pc:sldMk cId="3668573465" sldId="323"/>
        </pc:sldMkLst>
        <pc:spChg chg="mod">
          <ac:chgData name="Felipe Castano Gonzalez" userId="6c491fce-5635-4160-b7c4-686b29cfa886" providerId="ADAL" clId="{E107AAB7-1B13-7248-B785-77A170FB4652}" dt="2024-12-03T06:02:37.245" v="2272" actId="20577"/>
          <ac:spMkLst>
            <pc:docMk/>
            <pc:sldMk cId="3668573465" sldId="323"/>
            <ac:spMk id="3" creationId="{2CBF56A0-B903-3F28-EF4C-43D283AF9E61}"/>
          </ac:spMkLst>
        </pc:spChg>
        <pc:spChg chg="add mod">
          <ac:chgData name="Felipe Castano Gonzalez" userId="6c491fce-5635-4160-b7c4-686b29cfa886" providerId="ADAL" clId="{E107AAB7-1B13-7248-B785-77A170FB4652}" dt="2024-12-03T06:02:33.420" v="2269" actId="113"/>
          <ac:spMkLst>
            <pc:docMk/>
            <pc:sldMk cId="3668573465" sldId="323"/>
            <ac:spMk id="7" creationId="{1DAA0D29-F0B0-E956-32AC-4ECC2785BCBA}"/>
          </ac:spMkLst>
        </pc:spChg>
        <pc:spChg chg="mod">
          <ac:chgData name="Felipe Castano Gonzalez" userId="6c491fce-5635-4160-b7c4-686b29cfa886" providerId="ADAL" clId="{E107AAB7-1B13-7248-B785-77A170FB4652}" dt="2024-12-03T00:14:58.853" v="1484" actId="20577"/>
          <ac:spMkLst>
            <pc:docMk/>
            <pc:sldMk cId="3668573465" sldId="323"/>
            <ac:spMk id="9" creationId="{D4DF8908-A1CB-3DFE-89CC-D48529EC502C}"/>
          </ac:spMkLst>
        </pc:spChg>
        <pc:picChg chg="del">
          <ac:chgData name="Felipe Castano Gonzalez" userId="6c491fce-5635-4160-b7c4-686b29cfa886" providerId="ADAL" clId="{E107AAB7-1B13-7248-B785-77A170FB4652}" dt="2024-12-03T00:11:43.070" v="1426" actId="478"/>
          <ac:picMkLst>
            <pc:docMk/>
            <pc:sldMk cId="3668573465" sldId="323"/>
            <ac:picMk id="5" creationId="{D5F516FB-D440-11F4-D87F-AC6B192BF830}"/>
          </ac:picMkLst>
        </pc:picChg>
        <pc:picChg chg="add mod">
          <ac:chgData name="Felipe Castano Gonzalez" userId="6c491fce-5635-4160-b7c4-686b29cfa886" providerId="ADAL" clId="{E107AAB7-1B13-7248-B785-77A170FB4652}" dt="2024-12-03T00:11:52.758" v="1432" actId="1076"/>
          <ac:picMkLst>
            <pc:docMk/>
            <pc:sldMk cId="3668573465" sldId="323"/>
            <ac:picMk id="6" creationId="{6C037C16-DD60-9FAA-D8DF-66429AA00AD0}"/>
          </ac:picMkLst>
        </pc:picChg>
      </pc:sldChg>
      <pc:sldChg chg="addSp delSp modSp add mod">
        <pc:chgData name="Felipe Castano Gonzalez" userId="6c491fce-5635-4160-b7c4-686b29cfa886" providerId="ADAL" clId="{E107AAB7-1B13-7248-B785-77A170FB4652}" dt="2024-12-03T05:56:08.687" v="2209" actId="20577"/>
        <pc:sldMkLst>
          <pc:docMk/>
          <pc:sldMk cId="1861333997" sldId="324"/>
        </pc:sldMkLst>
        <pc:spChg chg="add mod">
          <ac:chgData name="Felipe Castano Gonzalez" userId="6c491fce-5635-4160-b7c4-686b29cfa886" providerId="ADAL" clId="{E107AAB7-1B13-7248-B785-77A170FB4652}" dt="2024-12-03T05:51:27.554" v="2166" actId="2711"/>
          <ac:spMkLst>
            <pc:docMk/>
            <pc:sldMk cId="1861333997" sldId="324"/>
            <ac:spMk id="2" creationId="{762A375B-9CBD-6521-0BC6-D8DF51830DBE}"/>
          </ac:spMkLst>
        </pc:spChg>
        <pc:spChg chg="mod">
          <ac:chgData name="Felipe Castano Gonzalez" userId="6c491fce-5635-4160-b7c4-686b29cfa886" providerId="ADAL" clId="{E107AAB7-1B13-7248-B785-77A170FB4652}" dt="2024-12-03T05:56:08.687" v="2209" actId="20577"/>
          <ac:spMkLst>
            <pc:docMk/>
            <pc:sldMk cId="1861333997" sldId="324"/>
            <ac:spMk id="3" creationId="{DBC2DF39-DF16-F365-F37D-3FBECF07765C}"/>
          </ac:spMkLst>
        </pc:spChg>
        <pc:spChg chg="add mod">
          <ac:chgData name="Felipe Castano Gonzalez" userId="6c491fce-5635-4160-b7c4-686b29cfa886" providerId="ADAL" clId="{E107AAB7-1B13-7248-B785-77A170FB4652}" dt="2024-12-03T04:18:00.410" v="1755" actId="1076"/>
          <ac:spMkLst>
            <pc:docMk/>
            <pc:sldMk cId="1861333997" sldId="324"/>
            <ac:spMk id="7" creationId="{1B86914A-909F-BB3E-5FE9-345350643035}"/>
          </ac:spMkLst>
        </pc:spChg>
        <pc:spChg chg="add mod">
          <ac:chgData name="Felipe Castano Gonzalez" userId="6c491fce-5635-4160-b7c4-686b29cfa886" providerId="ADAL" clId="{E107AAB7-1B13-7248-B785-77A170FB4652}" dt="2024-12-03T04:18:32.336" v="1761" actId="1076"/>
          <ac:spMkLst>
            <pc:docMk/>
            <pc:sldMk cId="1861333997" sldId="324"/>
            <ac:spMk id="10" creationId="{B90A85AB-E2CE-1F44-C060-BFB5DAE85C36}"/>
          </ac:spMkLst>
        </pc:spChg>
        <pc:spChg chg="add mod">
          <ac:chgData name="Felipe Castano Gonzalez" userId="6c491fce-5635-4160-b7c4-686b29cfa886" providerId="ADAL" clId="{E107AAB7-1B13-7248-B785-77A170FB4652}" dt="2024-12-03T04:20:26.378" v="1775" actId="1076"/>
          <ac:spMkLst>
            <pc:docMk/>
            <pc:sldMk cId="1861333997" sldId="324"/>
            <ac:spMk id="12" creationId="{71338675-76AE-2BC8-8794-FCAD352E49BB}"/>
          </ac:spMkLst>
        </pc:spChg>
        <pc:spChg chg="add mod">
          <ac:chgData name="Felipe Castano Gonzalez" userId="6c491fce-5635-4160-b7c4-686b29cfa886" providerId="ADAL" clId="{E107AAB7-1B13-7248-B785-77A170FB4652}" dt="2024-12-03T04:21:11.262" v="1800" actId="208"/>
          <ac:spMkLst>
            <pc:docMk/>
            <pc:sldMk cId="1861333997" sldId="324"/>
            <ac:spMk id="14" creationId="{F8B13821-19EF-EFA2-6D35-1376AAB19E55}"/>
          </ac:spMkLst>
        </pc:spChg>
        <pc:spChg chg="add del mod">
          <ac:chgData name="Felipe Castano Gonzalez" userId="6c491fce-5635-4160-b7c4-686b29cfa886" providerId="ADAL" clId="{E107AAB7-1B13-7248-B785-77A170FB4652}" dt="2024-12-03T04:15:58.803" v="1746" actId="478"/>
          <ac:spMkLst>
            <pc:docMk/>
            <pc:sldMk cId="1861333997" sldId="324"/>
            <ac:spMk id="16" creationId="{7DB24B48-B3BC-E1C7-1CC1-435B5C38ADC5}"/>
          </ac:spMkLst>
        </pc:spChg>
        <pc:spChg chg="add del mod">
          <ac:chgData name="Felipe Castano Gonzalez" userId="6c491fce-5635-4160-b7c4-686b29cfa886" providerId="ADAL" clId="{E107AAB7-1B13-7248-B785-77A170FB4652}" dt="2024-12-03T04:15:58.803" v="1746" actId="478"/>
          <ac:spMkLst>
            <pc:docMk/>
            <pc:sldMk cId="1861333997" sldId="324"/>
            <ac:spMk id="18" creationId="{D1A860A3-5164-7838-9BED-7685F5F56371}"/>
          </ac:spMkLst>
        </pc:spChg>
        <pc:spChg chg="add mod">
          <ac:chgData name="Felipe Castano Gonzalez" userId="6c491fce-5635-4160-b7c4-686b29cfa886" providerId="ADAL" clId="{E107AAB7-1B13-7248-B785-77A170FB4652}" dt="2024-12-03T04:20:26.378" v="1775" actId="1076"/>
          <ac:spMkLst>
            <pc:docMk/>
            <pc:sldMk cId="1861333997" sldId="324"/>
            <ac:spMk id="20" creationId="{E1FDA13D-FF75-8D53-C046-AECC34E9AF1E}"/>
          </ac:spMkLst>
        </pc:spChg>
        <pc:spChg chg="mod">
          <ac:chgData name="Felipe Castano Gonzalez" userId="6c491fce-5635-4160-b7c4-686b29cfa886" providerId="ADAL" clId="{E107AAB7-1B13-7248-B785-77A170FB4652}" dt="2024-12-03T04:13:37.525" v="1705" actId="1076"/>
          <ac:spMkLst>
            <pc:docMk/>
            <pc:sldMk cId="1861333997" sldId="324"/>
            <ac:spMk id="265" creationId="{4779BEA6-36FA-F46C-3868-349947690F6D}"/>
          </ac:spMkLst>
        </pc:spChg>
        <pc:spChg chg="mod">
          <ac:chgData name="Felipe Castano Gonzalez" userId="6c491fce-5635-4160-b7c4-686b29cfa886" providerId="ADAL" clId="{E107AAB7-1B13-7248-B785-77A170FB4652}" dt="2024-12-03T04:20:17.978" v="1774" actId="1076"/>
          <ac:spMkLst>
            <pc:docMk/>
            <pc:sldMk cId="1861333997" sldId="324"/>
            <ac:spMk id="271" creationId="{3FE664F4-FDFE-5DFC-C147-7FFAF55A7AB8}"/>
          </ac:spMkLst>
        </pc:spChg>
        <pc:spChg chg="del">
          <ac:chgData name="Felipe Castano Gonzalez" userId="6c491fce-5635-4160-b7c4-686b29cfa886" providerId="ADAL" clId="{E107AAB7-1B13-7248-B785-77A170FB4652}" dt="2024-12-03T04:13:28.182" v="1700" actId="478"/>
          <ac:spMkLst>
            <pc:docMk/>
            <pc:sldMk cId="1861333997" sldId="324"/>
            <ac:spMk id="287" creationId="{F5BB0FC2-A3E4-B7D1-4D1E-28DD6F2DD86B}"/>
          </ac:spMkLst>
        </pc:spChg>
        <pc:spChg chg="del">
          <ac:chgData name="Felipe Castano Gonzalez" userId="6c491fce-5635-4160-b7c4-686b29cfa886" providerId="ADAL" clId="{E107AAB7-1B13-7248-B785-77A170FB4652}" dt="2024-12-03T04:13:28.182" v="1700" actId="478"/>
          <ac:spMkLst>
            <pc:docMk/>
            <pc:sldMk cId="1861333997" sldId="324"/>
            <ac:spMk id="288" creationId="{817518B6-2963-52BD-0325-651643E35C0D}"/>
          </ac:spMkLst>
        </pc:spChg>
        <pc:spChg chg="del">
          <ac:chgData name="Felipe Castano Gonzalez" userId="6c491fce-5635-4160-b7c4-686b29cfa886" providerId="ADAL" clId="{E107AAB7-1B13-7248-B785-77A170FB4652}" dt="2024-12-03T04:13:28.182" v="1700" actId="478"/>
          <ac:spMkLst>
            <pc:docMk/>
            <pc:sldMk cId="1861333997" sldId="324"/>
            <ac:spMk id="291" creationId="{337D432F-7D62-3581-312B-27E339710437}"/>
          </ac:spMkLst>
        </pc:spChg>
        <pc:spChg chg="del">
          <ac:chgData name="Felipe Castano Gonzalez" userId="6c491fce-5635-4160-b7c4-686b29cfa886" providerId="ADAL" clId="{E107AAB7-1B13-7248-B785-77A170FB4652}" dt="2024-12-03T04:13:28.182" v="1700" actId="478"/>
          <ac:spMkLst>
            <pc:docMk/>
            <pc:sldMk cId="1861333997" sldId="324"/>
            <ac:spMk id="293" creationId="{109C5753-DBE9-01A2-B9E5-3A982237F0BD}"/>
          </ac:spMkLst>
        </pc:spChg>
        <pc:spChg chg="del">
          <ac:chgData name="Felipe Castano Gonzalez" userId="6c491fce-5635-4160-b7c4-686b29cfa886" providerId="ADAL" clId="{E107AAB7-1B13-7248-B785-77A170FB4652}" dt="2024-12-03T04:13:28.182" v="1700" actId="478"/>
          <ac:spMkLst>
            <pc:docMk/>
            <pc:sldMk cId="1861333997" sldId="324"/>
            <ac:spMk id="294" creationId="{B840E1C5-C1AB-E590-0EF0-69954E4D88D2}"/>
          </ac:spMkLst>
        </pc:spChg>
        <pc:spChg chg="del">
          <ac:chgData name="Felipe Castano Gonzalez" userId="6c491fce-5635-4160-b7c4-686b29cfa886" providerId="ADAL" clId="{E107AAB7-1B13-7248-B785-77A170FB4652}" dt="2024-12-03T04:13:28.182" v="1700" actId="478"/>
          <ac:spMkLst>
            <pc:docMk/>
            <pc:sldMk cId="1861333997" sldId="324"/>
            <ac:spMk id="295" creationId="{AEBF87BB-D793-B9AB-F6A5-7FA598EAC652}"/>
          </ac:spMkLst>
        </pc:spChg>
        <pc:spChg chg="del">
          <ac:chgData name="Felipe Castano Gonzalez" userId="6c491fce-5635-4160-b7c4-686b29cfa886" providerId="ADAL" clId="{E107AAB7-1B13-7248-B785-77A170FB4652}" dt="2024-12-03T04:13:32.262" v="1704" actId="478"/>
          <ac:spMkLst>
            <pc:docMk/>
            <pc:sldMk cId="1861333997" sldId="324"/>
            <ac:spMk id="299" creationId="{0AEB5EEB-B42F-8114-1E10-0739F92C6708}"/>
          </ac:spMkLst>
        </pc:spChg>
        <pc:spChg chg="del">
          <ac:chgData name="Felipe Castano Gonzalez" userId="6c491fce-5635-4160-b7c4-686b29cfa886" providerId="ADAL" clId="{E107AAB7-1B13-7248-B785-77A170FB4652}" dt="2024-12-03T04:13:28.182" v="1700" actId="478"/>
          <ac:spMkLst>
            <pc:docMk/>
            <pc:sldMk cId="1861333997" sldId="324"/>
            <ac:spMk id="303" creationId="{D456BF20-3D6F-5A10-546F-1A4A1A349B4F}"/>
          </ac:spMkLst>
        </pc:spChg>
        <pc:spChg chg="del">
          <ac:chgData name="Felipe Castano Gonzalez" userId="6c491fce-5635-4160-b7c4-686b29cfa886" providerId="ADAL" clId="{E107AAB7-1B13-7248-B785-77A170FB4652}" dt="2024-12-03T04:13:28.182" v="1700" actId="478"/>
          <ac:spMkLst>
            <pc:docMk/>
            <pc:sldMk cId="1861333997" sldId="324"/>
            <ac:spMk id="305" creationId="{14379D04-5EC8-61D9-597B-269A9CEAC3A2}"/>
          </ac:spMkLst>
        </pc:spChg>
        <pc:spChg chg="del">
          <ac:chgData name="Felipe Castano Gonzalez" userId="6c491fce-5635-4160-b7c4-686b29cfa886" providerId="ADAL" clId="{E107AAB7-1B13-7248-B785-77A170FB4652}" dt="2024-12-03T04:13:28.182" v="1700" actId="478"/>
          <ac:spMkLst>
            <pc:docMk/>
            <pc:sldMk cId="1861333997" sldId="324"/>
            <ac:spMk id="307" creationId="{8CED9D02-72B8-FA0C-CF2B-0CAD3C0A1BC6}"/>
          </ac:spMkLst>
        </pc:spChg>
        <pc:spChg chg="del mod">
          <ac:chgData name="Felipe Castano Gonzalez" userId="6c491fce-5635-4160-b7c4-686b29cfa886" providerId="ADAL" clId="{E107AAB7-1B13-7248-B785-77A170FB4652}" dt="2024-12-03T04:13:30.849" v="1702" actId="478"/>
          <ac:spMkLst>
            <pc:docMk/>
            <pc:sldMk cId="1861333997" sldId="324"/>
            <ac:spMk id="313" creationId="{489BE7CB-A026-1920-2352-C1F6C7A5644B}"/>
          </ac:spMkLst>
        </pc:spChg>
        <pc:spChg chg="del">
          <ac:chgData name="Felipe Castano Gonzalez" userId="6c491fce-5635-4160-b7c4-686b29cfa886" providerId="ADAL" clId="{E107AAB7-1B13-7248-B785-77A170FB4652}" dt="2024-12-03T04:13:31.525" v="1703" actId="478"/>
          <ac:spMkLst>
            <pc:docMk/>
            <pc:sldMk cId="1861333997" sldId="324"/>
            <ac:spMk id="314" creationId="{CDE0497F-8C37-31F1-E79B-B49646534718}"/>
          </ac:spMkLst>
        </pc:spChg>
        <pc:spChg chg="add mod">
          <ac:chgData name="Felipe Castano Gonzalez" userId="6c491fce-5635-4160-b7c4-686b29cfa886" providerId="ADAL" clId="{E107AAB7-1B13-7248-B785-77A170FB4652}" dt="2024-12-03T04:18:27.369" v="1760" actId="1076"/>
          <ac:spMkLst>
            <pc:docMk/>
            <pc:sldMk cId="1861333997" sldId="324"/>
            <ac:spMk id="4097" creationId="{3B33FFB5-39FC-C205-CB9B-0FE0F19A2A64}"/>
          </ac:spMkLst>
        </pc:spChg>
        <pc:spChg chg="add mod">
          <ac:chgData name="Felipe Castano Gonzalez" userId="6c491fce-5635-4160-b7c4-686b29cfa886" providerId="ADAL" clId="{E107AAB7-1B13-7248-B785-77A170FB4652}" dt="2024-12-03T04:19:35.220" v="1769" actId="1076"/>
          <ac:spMkLst>
            <pc:docMk/>
            <pc:sldMk cId="1861333997" sldId="324"/>
            <ac:spMk id="4099" creationId="{15918AB5-CD97-B2BD-EC4E-4DFF58A97115}"/>
          </ac:spMkLst>
        </pc:spChg>
        <pc:spChg chg="add mod">
          <ac:chgData name="Felipe Castano Gonzalez" userId="6c491fce-5635-4160-b7c4-686b29cfa886" providerId="ADAL" clId="{E107AAB7-1B13-7248-B785-77A170FB4652}" dt="2024-12-03T04:19:52.257" v="1770" actId="1076"/>
          <ac:spMkLst>
            <pc:docMk/>
            <pc:sldMk cId="1861333997" sldId="324"/>
            <ac:spMk id="4101" creationId="{463AAB5A-FE46-5BAC-00E5-F329115EE620}"/>
          </ac:spMkLst>
        </pc:spChg>
        <pc:spChg chg="add mod">
          <ac:chgData name="Felipe Castano Gonzalez" userId="6c491fce-5635-4160-b7c4-686b29cfa886" providerId="ADAL" clId="{E107AAB7-1B13-7248-B785-77A170FB4652}" dt="2024-12-03T04:20:26.378" v="1775" actId="1076"/>
          <ac:spMkLst>
            <pc:docMk/>
            <pc:sldMk cId="1861333997" sldId="324"/>
            <ac:spMk id="4103" creationId="{CA9BB8D4-8B4C-9AAD-59A3-8AC3F28AB651}"/>
          </ac:spMkLst>
        </pc:spChg>
        <pc:spChg chg="add mod">
          <ac:chgData name="Felipe Castano Gonzalez" userId="6c491fce-5635-4160-b7c4-686b29cfa886" providerId="ADAL" clId="{E107AAB7-1B13-7248-B785-77A170FB4652}" dt="2024-12-03T05:51:22.976" v="2165" actId="2711"/>
          <ac:spMkLst>
            <pc:docMk/>
            <pc:sldMk cId="1861333997" sldId="324"/>
            <ac:spMk id="4108" creationId="{41C0E01C-3A85-6E9C-98C3-3AA13A505481}"/>
          </ac:spMkLst>
        </pc:spChg>
        <pc:spChg chg="add mod">
          <ac:chgData name="Felipe Castano Gonzalez" userId="6c491fce-5635-4160-b7c4-686b29cfa886" providerId="ADAL" clId="{E107AAB7-1B13-7248-B785-77A170FB4652}" dt="2024-12-03T05:51:32.009" v="2167" actId="2711"/>
          <ac:spMkLst>
            <pc:docMk/>
            <pc:sldMk cId="1861333997" sldId="324"/>
            <ac:spMk id="4109" creationId="{2CCB2BF5-3DA8-D5B7-50CF-FBAB6F042A0A}"/>
          </ac:spMkLst>
        </pc:spChg>
        <pc:grpChg chg="del">
          <ac:chgData name="Felipe Castano Gonzalez" userId="6c491fce-5635-4160-b7c4-686b29cfa886" providerId="ADAL" clId="{E107AAB7-1B13-7248-B785-77A170FB4652}" dt="2024-12-03T04:13:18.677" v="1696" actId="478"/>
          <ac:grpSpMkLst>
            <pc:docMk/>
            <pc:sldMk cId="1861333997" sldId="324"/>
            <ac:grpSpMk id="21" creationId="{218342C5-129D-F628-D3DD-C832143DCDC3}"/>
          </ac:grpSpMkLst>
        </pc:grpChg>
        <pc:picChg chg="add mod">
          <ac:chgData name="Felipe Castano Gonzalez" userId="6c491fce-5635-4160-b7c4-686b29cfa886" providerId="ADAL" clId="{E107AAB7-1B13-7248-B785-77A170FB4652}" dt="2024-12-03T04:14:36.271" v="1727" actId="1076"/>
          <ac:picMkLst>
            <pc:docMk/>
            <pc:sldMk cId="1861333997" sldId="324"/>
            <ac:picMk id="6" creationId="{2B4B8A6B-A135-716C-3F97-1F4237FE2BC1}"/>
          </ac:picMkLst>
        </pc:picChg>
        <pc:picChg chg="add mod">
          <ac:chgData name="Felipe Castano Gonzalez" userId="6c491fce-5635-4160-b7c4-686b29cfa886" providerId="ADAL" clId="{E107AAB7-1B13-7248-B785-77A170FB4652}" dt="2024-12-03T04:18:00.410" v="1755" actId="1076"/>
          <ac:picMkLst>
            <pc:docMk/>
            <pc:sldMk cId="1861333997" sldId="324"/>
            <ac:picMk id="9" creationId="{F9FCD5B1-96C3-5C33-35C4-251C2659C51B}"/>
          </ac:picMkLst>
        </pc:picChg>
        <pc:picChg chg="add mod">
          <ac:chgData name="Felipe Castano Gonzalez" userId="6c491fce-5635-4160-b7c4-686b29cfa886" providerId="ADAL" clId="{E107AAB7-1B13-7248-B785-77A170FB4652}" dt="2024-12-03T04:18:32.336" v="1761" actId="1076"/>
          <ac:picMkLst>
            <pc:docMk/>
            <pc:sldMk cId="1861333997" sldId="324"/>
            <ac:picMk id="11" creationId="{55B539CA-F936-2A7C-EE3A-479C03B5A1FB}"/>
          </ac:picMkLst>
        </pc:picChg>
        <pc:picChg chg="add mod">
          <ac:chgData name="Felipe Castano Gonzalez" userId="6c491fce-5635-4160-b7c4-686b29cfa886" providerId="ADAL" clId="{E107AAB7-1B13-7248-B785-77A170FB4652}" dt="2024-12-03T04:20:26.378" v="1775" actId="1076"/>
          <ac:picMkLst>
            <pc:docMk/>
            <pc:sldMk cId="1861333997" sldId="324"/>
            <ac:picMk id="13" creationId="{638EDB35-91B8-3BC4-18A0-FABF14153F77}"/>
          </ac:picMkLst>
        </pc:picChg>
        <pc:picChg chg="add mod">
          <ac:chgData name="Felipe Castano Gonzalez" userId="6c491fce-5635-4160-b7c4-686b29cfa886" providerId="ADAL" clId="{E107AAB7-1B13-7248-B785-77A170FB4652}" dt="2024-12-03T04:20:13.762" v="1772" actId="1076"/>
          <ac:picMkLst>
            <pc:docMk/>
            <pc:sldMk cId="1861333997" sldId="324"/>
            <ac:picMk id="15" creationId="{973B4C6B-D911-3FB0-E1D9-81201A003527}"/>
          </ac:picMkLst>
        </pc:picChg>
        <pc:picChg chg="add del mod">
          <ac:chgData name="Felipe Castano Gonzalez" userId="6c491fce-5635-4160-b7c4-686b29cfa886" providerId="ADAL" clId="{E107AAB7-1B13-7248-B785-77A170FB4652}" dt="2024-12-03T04:15:58.803" v="1746" actId="478"/>
          <ac:picMkLst>
            <pc:docMk/>
            <pc:sldMk cId="1861333997" sldId="324"/>
            <ac:picMk id="17" creationId="{39CB63A4-A641-0341-4D6C-6D7691227B41}"/>
          </ac:picMkLst>
        </pc:picChg>
        <pc:picChg chg="add del mod">
          <ac:chgData name="Felipe Castano Gonzalez" userId="6c491fce-5635-4160-b7c4-686b29cfa886" providerId="ADAL" clId="{E107AAB7-1B13-7248-B785-77A170FB4652}" dt="2024-12-03T04:15:58.803" v="1746" actId="478"/>
          <ac:picMkLst>
            <pc:docMk/>
            <pc:sldMk cId="1861333997" sldId="324"/>
            <ac:picMk id="19" creationId="{350E1DF4-0B0C-1C31-8479-F31D707D59DE}"/>
          </ac:picMkLst>
        </pc:picChg>
        <pc:picChg chg="add mod">
          <ac:chgData name="Felipe Castano Gonzalez" userId="6c491fce-5635-4160-b7c4-686b29cfa886" providerId="ADAL" clId="{E107AAB7-1B13-7248-B785-77A170FB4652}" dt="2024-12-03T04:20:26.378" v="1775" actId="1076"/>
          <ac:picMkLst>
            <pc:docMk/>
            <pc:sldMk cId="1861333997" sldId="324"/>
            <ac:picMk id="4096" creationId="{F8B2F133-0841-369E-8FF4-D7189EB7A972}"/>
          </ac:picMkLst>
        </pc:picChg>
        <pc:picChg chg="add mod">
          <ac:chgData name="Felipe Castano Gonzalez" userId="6c491fce-5635-4160-b7c4-686b29cfa886" providerId="ADAL" clId="{E107AAB7-1B13-7248-B785-77A170FB4652}" dt="2024-12-03T04:18:27.369" v="1760" actId="1076"/>
          <ac:picMkLst>
            <pc:docMk/>
            <pc:sldMk cId="1861333997" sldId="324"/>
            <ac:picMk id="4098" creationId="{E76D3C4F-180F-1494-6FCA-FD774C2BCD10}"/>
          </ac:picMkLst>
        </pc:picChg>
        <pc:picChg chg="add mod">
          <ac:chgData name="Felipe Castano Gonzalez" userId="6c491fce-5635-4160-b7c4-686b29cfa886" providerId="ADAL" clId="{E107AAB7-1B13-7248-B785-77A170FB4652}" dt="2024-12-03T04:19:35.220" v="1769" actId="1076"/>
          <ac:picMkLst>
            <pc:docMk/>
            <pc:sldMk cId="1861333997" sldId="324"/>
            <ac:picMk id="4100" creationId="{49B60573-2439-AA33-06A2-B16C5A9FB990}"/>
          </ac:picMkLst>
        </pc:picChg>
        <pc:picChg chg="add mod">
          <ac:chgData name="Felipe Castano Gonzalez" userId="6c491fce-5635-4160-b7c4-686b29cfa886" providerId="ADAL" clId="{E107AAB7-1B13-7248-B785-77A170FB4652}" dt="2024-12-03T04:19:52.257" v="1770" actId="1076"/>
          <ac:picMkLst>
            <pc:docMk/>
            <pc:sldMk cId="1861333997" sldId="324"/>
            <ac:picMk id="4102" creationId="{743AE49F-B54A-FFA5-711A-81AD4B41D5DB}"/>
          </ac:picMkLst>
        </pc:picChg>
        <pc:picChg chg="add del mod">
          <ac:chgData name="Felipe Castano Gonzalez" userId="6c491fce-5635-4160-b7c4-686b29cfa886" providerId="ADAL" clId="{E107AAB7-1B13-7248-B785-77A170FB4652}" dt="2024-12-03T04:14:33.140" v="1726" actId="478"/>
          <ac:picMkLst>
            <pc:docMk/>
            <pc:sldMk cId="1861333997" sldId="324"/>
            <ac:picMk id="4104" creationId="{AEF385B4-8DAD-DFCD-57D8-9E029483D46F}"/>
          </ac:picMkLst>
        </pc:picChg>
        <pc:picChg chg="add mod">
          <ac:chgData name="Felipe Castano Gonzalez" userId="6c491fce-5635-4160-b7c4-686b29cfa886" providerId="ADAL" clId="{E107AAB7-1B13-7248-B785-77A170FB4652}" dt="2024-12-03T04:20:26.378" v="1775" actId="1076"/>
          <ac:picMkLst>
            <pc:docMk/>
            <pc:sldMk cId="1861333997" sldId="324"/>
            <ac:picMk id="4105" creationId="{991480ED-0C60-006A-64E1-2BE3648CE290}"/>
          </ac:picMkLst>
        </pc:picChg>
        <pc:picChg chg="add mod">
          <ac:chgData name="Felipe Castano Gonzalez" userId="6c491fce-5635-4160-b7c4-686b29cfa886" providerId="ADAL" clId="{E107AAB7-1B13-7248-B785-77A170FB4652}" dt="2024-12-03T04:20:46.034" v="1780" actId="1076"/>
          <ac:picMkLst>
            <pc:docMk/>
            <pc:sldMk cId="1861333997" sldId="324"/>
            <ac:picMk id="4107" creationId="{CE3D19E3-A9C3-022B-EB0D-7C7B5769D51F}"/>
          </ac:picMkLst>
        </pc:picChg>
        <pc:cxnChg chg="del mod">
          <ac:chgData name="Felipe Castano Gonzalez" userId="6c491fce-5635-4160-b7c4-686b29cfa886" providerId="ADAL" clId="{E107AAB7-1B13-7248-B785-77A170FB4652}" dt="2024-12-03T04:13:25.419" v="1699" actId="478"/>
          <ac:cxnSpMkLst>
            <pc:docMk/>
            <pc:sldMk cId="1861333997" sldId="324"/>
            <ac:cxnSpMk id="266" creationId="{33C5763B-347B-C30D-1E0A-D2930F8A3B6C}"/>
          </ac:cxnSpMkLst>
        </pc:cxnChg>
        <pc:cxnChg chg="del mod">
          <ac:chgData name="Felipe Castano Gonzalez" userId="6c491fce-5635-4160-b7c4-686b29cfa886" providerId="ADAL" clId="{E107AAB7-1B13-7248-B785-77A170FB4652}" dt="2024-12-03T04:13:28.182" v="1700" actId="478"/>
          <ac:cxnSpMkLst>
            <pc:docMk/>
            <pc:sldMk cId="1861333997" sldId="324"/>
            <ac:cxnSpMk id="289" creationId="{DFECE78F-67EA-5A42-C4B4-800075D613A7}"/>
          </ac:cxnSpMkLst>
        </pc:cxnChg>
        <pc:cxnChg chg="del mod">
          <ac:chgData name="Felipe Castano Gonzalez" userId="6c491fce-5635-4160-b7c4-686b29cfa886" providerId="ADAL" clId="{E107AAB7-1B13-7248-B785-77A170FB4652}" dt="2024-12-03T04:13:28.182" v="1700" actId="478"/>
          <ac:cxnSpMkLst>
            <pc:docMk/>
            <pc:sldMk cId="1861333997" sldId="324"/>
            <ac:cxnSpMk id="290" creationId="{BAB6D23A-1794-1EF4-0FB2-9E192286FBEB}"/>
          </ac:cxnSpMkLst>
        </pc:cxnChg>
        <pc:cxnChg chg="del mod">
          <ac:chgData name="Felipe Castano Gonzalez" userId="6c491fce-5635-4160-b7c4-686b29cfa886" providerId="ADAL" clId="{E107AAB7-1B13-7248-B785-77A170FB4652}" dt="2024-12-03T04:13:28.182" v="1700" actId="478"/>
          <ac:cxnSpMkLst>
            <pc:docMk/>
            <pc:sldMk cId="1861333997" sldId="324"/>
            <ac:cxnSpMk id="292" creationId="{F1EAC7DC-5BE4-618C-EA36-9F25882A3648}"/>
          </ac:cxnSpMkLst>
        </pc:cxnChg>
        <pc:cxnChg chg="del mod">
          <ac:chgData name="Felipe Castano Gonzalez" userId="6c491fce-5635-4160-b7c4-686b29cfa886" providerId="ADAL" clId="{E107AAB7-1B13-7248-B785-77A170FB4652}" dt="2024-12-03T04:13:28.182" v="1700" actId="478"/>
          <ac:cxnSpMkLst>
            <pc:docMk/>
            <pc:sldMk cId="1861333997" sldId="324"/>
            <ac:cxnSpMk id="301" creationId="{1E99ECAA-B54A-1CEB-A18B-E9F1D5FD5059}"/>
          </ac:cxnSpMkLst>
        </pc:cxnChg>
        <pc:cxnChg chg="del mod">
          <ac:chgData name="Felipe Castano Gonzalez" userId="6c491fce-5635-4160-b7c4-686b29cfa886" providerId="ADAL" clId="{E107AAB7-1B13-7248-B785-77A170FB4652}" dt="2024-12-03T04:13:28.182" v="1700" actId="478"/>
          <ac:cxnSpMkLst>
            <pc:docMk/>
            <pc:sldMk cId="1861333997" sldId="324"/>
            <ac:cxnSpMk id="304" creationId="{D2771559-B413-E312-BDC0-94EA8A6A5F11}"/>
          </ac:cxnSpMkLst>
        </pc:cxnChg>
      </pc:sldChg>
      <pc:sldChg chg="addSp delSp modSp add mod ord">
        <pc:chgData name="Felipe Castano Gonzalez" userId="6c491fce-5635-4160-b7c4-686b29cfa886" providerId="ADAL" clId="{E107AAB7-1B13-7248-B785-77A170FB4652}" dt="2024-12-03T06:15:32.579" v="2373" actId="1076"/>
        <pc:sldMkLst>
          <pc:docMk/>
          <pc:sldMk cId="2414833268" sldId="325"/>
        </pc:sldMkLst>
        <pc:spChg chg="add mod">
          <ac:chgData name="Felipe Castano Gonzalez" userId="6c491fce-5635-4160-b7c4-686b29cfa886" providerId="ADAL" clId="{E107AAB7-1B13-7248-B785-77A170FB4652}" dt="2024-12-03T06:15:17.615" v="2369" actId="1076"/>
          <ac:spMkLst>
            <pc:docMk/>
            <pc:sldMk cId="2414833268" sldId="325"/>
            <ac:spMk id="5" creationId="{153D90A1-CB71-18CA-ABD1-100CEA727346}"/>
          </ac:spMkLst>
        </pc:spChg>
        <pc:spChg chg="mod">
          <ac:chgData name="Felipe Castano Gonzalez" userId="6c491fce-5635-4160-b7c4-686b29cfa886" providerId="ADAL" clId="{E107AAB7-1B13-7248-B785-77A170FB4652}" dt="2024-12-03T06:02:46.915" v="2276" actId="20577"/>
          <ac:spMkLst>
            <pc:docMk/>
            <pc:sldMk cId="2414833268" sldId="325"/>
            <ac:spMk id="6" creationId="{28FB002C-7D18-C28E-3ACB-C6CB84FEE333}"/>
          </ac:spMkLst>
        </pc:spChg>
        <pc:spChg chg="add mod">
          <ac:chgData name="Felipe Castano Gonzalez" userId="6c491fce-5635-4160-b7c4-686b29cfa886" providerId="ADAL" clId="{E107AAB7-1B13-7248-B785-77A170FB4652}" dt="2024-12-03T06:15:24.832" v="2371" actId="1076"/>
          <ac:spMkLst>
            <pc:docMk/>
            <pc:sldMk cId="2414833268" sldId="325"/>
            <ac:spMk id="11" creationId="{D8FF5AE7-663D-EB97-E1F5-389C4BF6B52B}"/>
          </ac:spMkLst>
        </pc:spChg>
        <pc:spChg chg="mod">
          <ac:chgData name="Felipe Castano Gonzalez" userId="6c491fce-5635-4160-b7c4-686b29cfa886" providerId="ADAL" clId="{E107AAB7-1B13-7248-B785-77A170FB4652}" dt="2024-12-03T05:05:27.693" v="2037" actId="20577"/>
          <ac:spMkLst>
            <pc:docMk/>
            <pc:sldMk cId="2414833268" sldId="325"/>
            <ac:spMk id="271" creationId="{BF509521-CAFD-E1A7-4729-49B807814E36}"/>
          </ac:spMkLst>
        </pc:spChg>
        <pc:picChg chg="add mod">
          <ac:chgData name="Felipe Castano Gonzalez" userId="6c491fce-5635-4160-b7c4-686b29cfa886" providerId="ADAL" clId="{E107AAB7-1B13-7248-B785-77A170FB4652}" dt="2024-12-03T06:15:17.615" v="2369" actId="1076"/>
          <ac:picMkLst>
            <pc:docMk/>
            <pc:sldMk cId="2414833268" sldId="325"/>
            <ac:picMk id="4" creationId="{0F1C2CCC-090B-2CEE-A1BB-DB8EBDDCD4DC}"/>
          </ac:picMkLst>
        </pc:picChg>
        <pc:picChg chg="add mod">
          <ac:chgData name="Felipe Castano Gonzalez" userId="6c491fce-5635-4160-b7c4-686b29cfa886" providerId="ADAL" clId="{E107AAB7-1B13-7248-B785-77A170FB4652}" dt="2024-12-03T06:15:32.579" v="2373" actId="1076"/>
          <ac:picMkLst>
            <pc:docMk/>
            <pc:sldMk cId="2414833268" sldId="325"/>
            <ac:picMk id="9" creationId="{37DA3A59-5110-DFBD-D71C-102E860886CF}"/>
          </ac:picMkLst>
        </pc:picChg>
        <pc:picChg chg="add del mod">
          <ac:chgData name="Felipe Castano Gonzalez" userId="6c491fce-5635-4160-b7c4-686b29cfa886" providerId="ADAL" clId="{E107AAB7-1B13-7248-B785-77A170FB4652}" dt="2024-12-03T06:14:10.474" v="2300" actId="478"/>
          <ac:picMkLst>
            <pc:docMk/>
            <pc:sldMk cId="2414833268" sldId="325"/>
            <ac:picMk id="10" creationId="{917D8D80-8BF8-35F9-E75D-59CE71D72A0B}"/>
          </ac:picMkLst>
        </pc:picChg>
      </pc:sldChg>
      <pc:sldChg chg="addSp modSp add mod">
        <pc:chgData name="Felipe Castano Gonzalez" userId="6c491fce-5635-4160-b7c4-686b29cfa886" providerId="ADAL" clId="{E107AAB7-1B13-7248-B785-77A170FB4652}" dt="2024-12-03T06:31:07.179" v="2412" actId="1076"/>
        <pc:sldMkLst>
          <pc:docMk/>
          <pc:sldMk cId="3976621999" sldId="326"/>
        </pc:sldMkLst>
        <pc:spChg chg="mod">
          <ac:chgData name="Felipe Castano Gonzalez" userId="6c491fce-5635-4160-b7c4-686b29cfa886" providerId="ADAL" clId="{E107AAB7-1B13-7248-B785-77A170FB4652}" dt="2024-12-03T06:01:22.682" v="2253" actId="20577"/>
          <ac:spMkLst>
            <pc:docMk/>
            <pc:sldMk cId="3976621999" sldId="326"/>
            <ac:spMk id="6" creationId="{F0E3E25B-02E9-74A6-8C8C-2A3A73452A44}"/>
          </ac:spMkLst>
        </pc:spChg>
        <pc:spChg chg="add mod">
          <ac:chgData name="Felipe Castano Gonzalez" userId="6c491fce-5635-4160-b7c4-686b29cfa886" providerId="ADAL" clId="{E107AAB7-1B13-7248-B785-77A170FB4652}" dt="2024-12-03T06:30:46.569" v="2392" actId="1076"/>
          <ac:spMkLst>
            <pc:docMk/>
            <pc:sldMk cId="3976621999" sldId="326"/>
            <ac:spMk id="10" creationId="{6431E6DB-C62A-61A9-F129-EAABAF8CA07C}"/>
          </ac:spMkLst>
        </pc:spChg>
        <pc:spChg chg="add mod">
          <ac:chgData name="Felipe Castano Gonzalez" userId="6c491fce-5635-4160-b7c4-686b29cfa886" providerId="ADAL" clId="{E107AAB7-1B13-7248-B785-77A170FB4652}" dt="2024-12-03T06:30:46.569" v="2392" actId="1076"/>
          <ac:spMkLst>
            <pc:docMk/>
            <pc:sldMk cId="3976621999" sldId="326"/>
            <ac:spMk id="11" creationId="{2427D249-2E52-B321-7743-0C46F5AA273B}"/>
          </ac:spMkLst>
        </pc:spChg>
        <pc:spChg chg="add mod">
          <ac:chgData name="Felipe Castano Gonzalez" userId="6c491fce-5635-4160-b7c4-686b29cfa886" providerId="ADAL" clId="{E107AAB7-1B13-7248-B785-77A170FB4652}" dt="2024-12-03T06:31:07.179" v="2412" actId="1076"/>
          <ac:spMkLst>
            <pc:docMk/>
            <pc:sldMk cId="3976621999" sldId="326"/>
            <ac:spMk id="12" creationId="{D8EB1F7B-2C66-507A-9263-F65B5BCA89D9}"/>
          </ac:spMkLst>
        </pc:spChg>
        <pc:picChg chg="add mod">
          <ac:chgData name="Felipe Castano Gonzalez" userId="6c491fce-5635-4160-b7c4-686b29cfa886" providerId="ADAL" clId="{E107AAB7-1B13-7248-B785-77A170FB4652}" dt="2024-12-03T06:30:46.569" v="2392" actId="1076"/>
          <ac:picMkLst>
            <pc:docMk/>
            <pc:sldMk cId="3976621999" sldId="326"/>
            <ac:picMk id="4" creationId="{2169D24F-937F-D3FB-D7C8-6080A4035ECD}"/>
          </ac:picMkLst>
        </pc:picChg>
        <pc:picChg chg="add mod">
          <ac:chgData name="Felipe Castano Gonzalez" userId="6c491fce-5635-4160-b7c4-686b29cfa886" providerId="ADAL" clId="{E107AAB7-1B13-7248-B785-77A170FB4652}" dt="2024-12-03T06:30:46.569" v="2392" actId="1076"/>
          <ac:picMkLst>
            <pc:docMk/>
            <pc:sldMk cId="3976621999" sldId="326"/>
            <ac:picMk id="9" creationId="{072112C0-0C98-38D2-9981-75EF688653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aa7862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aa7862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924FACE6-0299-BC2C-D4E6-7AAA2FCA5AE7}"/>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67A4C784-C434-56F8-7C68-2B2D91527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54122627-C62D-7153-6AAE-531625F21E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35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62BB8576-19F9-CF96-C97F-1FBD2BC38D92}"/>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4D7BE307-52E5-F87E-A282-811FFC3C3A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7C298FA6-4D08-DCFE-C789-AF3DC86716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623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F8C28877-7B5C-2EBA-BB29-5DB445FC6E90}"/>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FE5E4D4A-7182-86A0-689E-FD4445EE9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B544D904-AF45-BB32-38E4-CE35D03725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65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A5CF2139-A2AF-A3B9-3ABD-9622D44C8CEA}"/>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DF723BCD-99D9-0041-D82C-878FDCD40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C8A784EA-787E-B78B-965A-7C26AB6ADB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38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FEBA3DE9-1EAC-E025-0D8C-F3FE82BBEA40}"/>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27709874-1AD8-02CA-021E-3BD6EFB51D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A327EF4B-7C42-B349-F504-12D4322BD8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52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DC6F50A6-EFA6-67D7-6EC1-420853746AB2}"/>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37830057-85D6-D12B-851C-F21A1B53A2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C6422745-83AC-EEA6-39DB-E250F1C19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5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9407B6F2-B3D7-06F3-5FCA-6C5C4961687C}"/>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6CDA424E-D4A0-064A-9DD8-51647EC67E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5A82F6F5-944C-278D-B448-3D71F8E2BB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1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4DA86988-366A-9A10-8A3A-8E736FBF0EC7}"/>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F186EF84-D4A3-9B22-00B1-A7DA904455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AE52FEDA-3F65-60FD-B7E5-4280F64CA4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99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E612AC7E-6691-E0B1-D5C2-88982F124ECB}"/>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616AD5E9-572E-2915-E686-00E1A1C64D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63C25EC5-7B41-C547-7C30-A877DBD2F4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604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ECA6F050-FFF3-A738-8C23-FEEF94AC1078}"/>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9D4B01A9-1A55-038D-974A-E997A1F21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CBD371A2-EEA0-0E0B-EB5D-264C978587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5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BD6ADE64-4D2C-73B4-C76F-5F3A50A95CC7}"/>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5E4330BD-FC62-FF9E-02B0-BB90088708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5AA7C1D7-2E43-D5FF-70D4-A7560F3353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050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22486886-8027-0FDE-20E3-DA45B66D45DD}"/>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F61CEBDC-B51F-02DB-716B-31B539B0D3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0677CD2A-E37A-888D-444D-D5BA6710E7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65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2C02CBC4-7574-F61B-779D-8CD412D3E434}"/>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6F27CDD3-0EBC-7621-FB8D-47183CB589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ABE9CD55-131B-863C-CF9E-5D9077DB2A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90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7CE304F8-86F6-6AEB-11B5-34429C87FDB6}"/>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3EEA14D6-42AE-0B47-CBB4-AD265A871A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6D8FBFB8-71B4-AE04-A98B-C31E24C97A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77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2ABCC79D-6EF9-DF05-2D56-608B95798C51}"/>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1B21A4BC-854F-CF17-C6D3-0A05F06E0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21639AA2-F5F7-E107-1A9A-F5AD89898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52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2F9204C1-4111-81D1-203F-53A73E28FF2C}"/>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C8684400-49C3-F69F-BEA5-23C9E549FF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3E3012D0-8161-B560-347F-1B67697712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60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B9C22C16-0F1C-2D58-B6F4-C1BC34942E8B}"/>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A1A32D5D-8B4C-D0C2-C300-E1890977F2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A59FA7B2-2851-02B1-C5F1-829069103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60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0B4A0BB8-3862-688D-4D5A-E7ACAF174EBF}"/>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934D65F0-3AF0-096D-7059-0501AC8448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398F3301-BBD1-CCE7-A030-A10A837427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68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4C34E958-562A-0367-B90E-5424B7C5ED83}"/>
            </a:ext>
          </a:extLst>
        </p:cNvPr>
        <p:cNvGrpSpPr/>
        <p:nvPr/>
      </p:nvGrpSpPr>
      <p:grpSpPr>
        <a:xfrm>
          <a:off x="0" y="0"/>
          <a:ext cx="0" cy="0"/>
          <a:chOff x="0" y="0"/>
          <a:chExt cx="0" cy="0"/>
        </a:xfrm>
      </p:grpSpPr>
      <p:sp>
        <p:nvSpPr>
          <p:cNvPr id="268" name="Google Shape;268;gd431007ba2_0_215:notes">
            <a:extLst>
              <a:ext uri="{FF2B5EF4-FFF2-40B4-BE49-F238E27FC236}">
                <a16:creationId xmlns:a16="http://schemas.microsoft.com/office/drawing/2014/main" id="{9EA606C5-E4C6-4801-FCAB-DDBF440D1B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a:extLst>
              <a:ext uri="{FF2B5EF4-FFF2-40B4-BE49-F238E27FC236}">
                <a16:creationId xmlns:a16="http://schemas.microsoft.com/office/drawing/2014/main" id="{64A2AFEF-0C74-B708-ACE5-AB8851400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58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9425" y="1014175"/>
            <a:ext cx="5165100" cy="20472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65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1719425" y="3621100"/>
            <a:ext cx="5165100" cy="50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000"/>
              <a:buNone/>
              <a:defRPr sz="1600">
                <a:solidFill>
                  <a:srgbClr val="2A407A"/>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 name="Google Shape;11;p2"/>
          <p:cNvSpPr/>
          <p:nvPr/>
        </p:nvSpPr>
        <p:spPr>
          <a:xfrm rot="5400000">
            <a:off x="4451550" y="-4451700"/>
            <a:ext cx="2520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370850" y="363700"/>
            <a:ext cx="4023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3"/>
          <p:cNvSpPr txBox="1">
            <a:spLocks noGrp="1"/>
          </p:cNvSpPr>
          <p:nvPr>
            <p:ph type="subTitle" idx="1"/>
          </p:nvPr>
        </p:nvSpPr>
        <p:spPr>
          <a:xfrm>
            <a:off x="1953001" y="22207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subTitle" idx="2"/>
          </p:nvPr>
        </p:nvSpPr>
        <p:spPr>
          <a:xfrm>
            <a:off x="1953001" y="403043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subTitle" idx="3"/>
          </p:nvPr>
        </p:nvSpPr>
        <p:spPr>
          <a:xfrm>
            <a:off x="5908900" y="403040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subTitle" idx="4"/>
          </p:nvPr>
        </p:nvSpPr>
        <p:spPr>
          <a:xfrm>
            <a:off x="5908900" y="22207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5" hasCustomPrompt="1"/>
          </p:nvPr>
        </p:nvSpPr>
        <p:spPr>
          <a:xfrm>
            <a:off x="925400" y="1311602"/>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6" name="Google Shape;96;p13"/>
          <p:cNvSpPr txBox="1">
            <a:spLocks noGrp="1"/>
          </p:cNvSpPr>
          <p:nvPr>
            <p:ph type="title" idx="6" hasCustomPrompt="1"/>
          </p:nvPr>
        </p:nvSpPr>
        <p:spPr>
          <a:xfrm>
            <a:off x="4882053" y="3428768"/>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7" name="Google Shape;97;p13"/>
          <p:cNvSpPr txBox="1">
            <a:spLocks noGrp="1"/>
          </p:cNvSpPr>
          <p:nvPr>
            <p:ph type="title" idx="7" hasCustomPrompt="1"/>
          </p:nvPr>
        </p:nvSpPr>
        <p:spPr>
          <a:xfrm>
            <a:off x="925399" y="3428770"/>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8" name="Google Shape;98;p13"/>
          <p:cNvSpPr txBox="1">
            <a:spLocks noGrp="1"/>
          </p:cNvSpPr>
          <p:nvPr>
            <p:ph type="title" idx="8" hasCustomPrompt="1"/>
          </p:nvPr>
        </p:nvSpPr>
        <p:spPr>
          <a:xfrm>
            <a:off x="4882051" y="1311602"/>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9" name="Google Shape;99;p13"/>
          <p:cNvSpPr txBox="1">
            <a:spLocks noGrp="1"/>
          </p:cNvSpPr>
          <p:nvPr>
            <p:ph type="subTitle" idx="9"/>
          </p:nvPr>
        </p:nvSpPr>
        <p:spPr>
          <a:xfrm>
            <a:off x="1953001" y="140507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0" name="Google Shape;100;p13"/>
          <p:cNvSpPr txBox="1">
            <a:spLocks noGrp="1"/>
          </p:cNvSpPr>
          <p:nvPr>
            <p:ph type="subTitle" idx="13"/>
          </p:nvPr>
        </p:nvSpPr>
        <p:spPr>
          <a:xfrm>
            <a:off x="1953001" y="3214751"/>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1" name="Google Shape;101;p13"/>
          <p:cNvSpPr txBox="1">
            <a:spLocks noGrp="1"/>
          </p:cNvSpPr>
          <p:nvPr>
            <p:ph type="subTitle" idx="14"/>
          </p:nvPr>
        </p:nvSpPr>
        <p:spPr>
          <a:xfrm>
            <a:off x="5908901" y="3214709"/>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2" name="Google Shape;102;p13"/>
          <p:cNvSpPr txBox="1">
            <a:spLocks noGrp="1"/>
          </p:cNvSpPr>
          <p:nvPr>
            <p:ph type="subTitle" idx="15"/>
          </p:nvPr>
        </p:nvSpPr>
        <p:spPr>
          <a:xfrm>
            <a:off x="5908901" y="140507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3" name="Google Shape;103;p13"/>
          <p:cNvSpPr/>
          <p:nvPr/>
        </p:nvSpPr>
        <p:spPr>
          <a:xfrm>
            <a:off x="889200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6"/>
        <p:cNvGrpSpPr/>
        <p:nvPr/>
      </p:nvGrpSpPr>
      <p:grpSpPr>
        <a:xfrm>
          <a:off x="0" y="0"/>
          <a:ext cx="0" cy="0"/>
          <a:chOff x="0" y="0"/>
          <a:chExt cx="0" cy="0"/>
        </a:xfrm>
      </p:grpSpPr>
      <p:sp>
        <p:nvSpPr>
          <p:cNvPr id="187" name="Google Shape;187;p25"/>
          <p:cNvSpPr/>
          <p:nvPr/>
        </p:nvSpPr>
        <p:spPr>
          <a:xfrm>
            <a:off x="8887025"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5"/>
          <p:cNvGrpSpPr/>
          <p:nvPr/>
        </p:nvGrpSpPr>
        <p:grpSpPr>
          <a:xfrm rot="5400000">
            <a:off x="234540" y="4017428"/>
            <a:ext cx="1093433" cy="1664263"/>
            <a:chOff x="6924044" y="438297"/>
            <a:chExt cx="1284729" cy="1955426"/>
          </a:xfrm>
        </p:grpSpPr>
        <p:sp>
          <p:nvSpPr>
            <p:cNvPr id="189" name="Google Shape;189;p25"/>
            <p:cNvSpPr/>
            <p:nvPr/>
          </p:nvSpPr>
          <p:spPr>
            <a:xfrm rot="10800000">
              <a:off x="6924044" y="438297"/>
              <a:ext cx="1284729" cy="1285485"/>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rot="10800000">
              <a:off x="6980770" y="1081423"/>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7085791" y="1414857"/>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rot="10800000">
              <a:off x="7085791" y="747216"/>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rot="10800000">
              <a:off x="7566415" y="495780"/>
              <a:ext cx="16" cy="117052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rot="10800000">
              <a:off x="7232210" y="600800"/>
              <a:ext cx="16" cy="960481"/>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rot="10800000">
              <a:off x="7899848" y="600800"/>
              <a:ext cx="16" cy="960481"/>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rot="10800000">
              <a:off x="6924044" y="1109011"/>
              <a:ext cx="1284729" cy="1284713"/>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rot="10800000">
              <a:off x="6980770" y="1751364"/>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rot="10800000">
              <a:off x="7085791" y="208557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rot="10800000">
              <a:off x="7085791" y="141793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10800000">
              <a:off x="7566415" y="1166493"/>
              <a:ext cx="16" cy="117050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10800000">
              <a:off x="7232210" y="1270742"/>
              <a:ext cx="16" cy="961253"/>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10800000">
              <a:off x="7899848" y="1270742"/>
              <a:ext cx="16" cy="961253"/>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10800000">
              <a:off x="7085791" y="2084798"/>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6"/>
          <p:cNvSpPr/>
          <p:nvPr/>
        </p:nvSpPr>
        <p:spPr>
          <a:xfrm rot="5400000">
            <a:off x="4451550" y="-4451700"/>
            <a:ext cx="2520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rot="5400000">
            <a:off x="4370850" y="363700"/>
            <a:ext cx="4023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eo Black"/>
              <a:buNone/>
              <a:defRPr sz="3500">
                <a:solidFill>
                  <a:schemeClr val="dk1"/>
                </a:solidFill>
                <a:latin typeface="Aleo Black"/>
                <a:ea typeface="Aleo Black"/>
                <a:cs typeface="Aleo Black"/>
                <a:sym typeface="Aleo Black"/>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58" r:id="rId2"/>
    <p:sldLayoutId id="2147483659" r:id="rId3"/>
    <p:sldLayoutId id="2147483671" r:id="rId4"/>
    <p:sldLayoutId id="214748367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30"/>
          <p:cNvSpPr txBox="1">
            <a:spLocks noGrp="1"/>
          </p:cNvSpPr>
          <p:nvPr>
            <p:ph type="ctrTitle"/>
          </p:nvPr>
        </p:nvSpPr>
        <p:spPr>
          <a:xfrm>
            <a:off x="997764" y="1007019"/>
            <a:ext cx="6690366" cy="20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Privacy-Preserving Record Linkage Methods for Homelessness Data</a:t>
            </a:r>
            <a:endParaRPr lang="en-CA" sz="3600" dirty="0">
              <a:solidFill>
                <a:srgbClr val="817260"/>
              </a:solidFill>
            </a:endParaRPr>
          </a:p>
        </p:txBody>
      </p:sp>
      <p:sp>
        <p:nvSpPr>
          <p:cNvPr id="218" name="Google Shape;218;p30"/>
          <p:cNvSpPr txBox="1">
            <a:spLocks noGrp="1"/>
          </p:cNvSpPr>
          <p:nvPr>
            <p:ph type="subTitle" idx="1"/>
          </p:nvPr>
        </p:nvSpPr>
        <p:spPr>
          <a:xfrm>
            <a:off x="997764" y="3172544"/>
            <a:ext cx="51651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Felipe Castaño Gonzalez</a:t>
            </a:r>
          </a:p>
          <a:p>
            <a:pPr marL="0" lvl="0" indent="0" algn="l" rtl="0">
              <a:spcBef>
                <a:spcPts val="0"/>
              </a:spcBef>
              <a:spcAft>
                <a:spcPts val="0"/>
              </a:spcAft>
              <a:buNone/>
            </a:pPr>
            <a:r>
              <a:rPr lang="en" dirty="0">
                <a:solidFill>
                  <a:schemeClr val="tx1"/>
                </a:solidFill>
              </a:rPr>
              <a:t>University of Calgary</a:t>
            </a:r>
          </a:p>
          <a:p>
            <a:pPr marL="0" lvl="0" indent="0" algn="l" rtl="0">
              <a:spcBef>
                <a:spcPts val="0"/>
              </a:spcBef>
              <a:spcAft>
                <a:spcPts val="0"/>
              </a:spcAft>
              <a:buNone/>
            </a:pPr>
            <a:r>
              <a:rPr lang="en" dirty="0">
                <a:solidFill>
                  <a:schemeClr val="tx1"/>
                </a:solidFill>
              </a:rPr>
              <a:t>ENEL 645</a:t>
            </a:r>
          </a:p>
          <a:p>
            <a:pPr marL="0" lvl="0" indent="0" algn="l" rtl="0">
              <a:spcBef>
                <a:spcPts val="0"/>
              </a:spcBef>
              <a:spcAft>
                <a:spcPts val="0"/>
              </a:spcAft>
              <a:buNone/>
            </a:pPr>
            <a:r>
              <a:rPr lang="en" dirty="0">
                <a:solidFill>
                  <a:schemeClr val="tx1"/>
                </a:solidFill>
              </a:rPr>
              <a:t>Fall 2024</a:t>
            </a:r>
            <a:endParaRPr dirty="0">
              <a:solidFill>
                <a:schemeClr val="tx1"/>
              </a:solidFill>
            </a:endParaRPr>
          </a:p>
        </p:txBody>
      </p:sp>
      <p:cxnSp>
        <p:nvCxnSpPr>
          <p:cNvPr id="241" name="Google Shape;241;p30"/>
          <p:cNvCxnSpPr/>
          <p:nvPr/>
        </p:nvCxnSpPr>
        <p:spPr>
          <a:xfrm>
            <a:off x="1047864" y="3054219"/>
            <a:ext cx="5115000" cy="0"/>
          </a:xfrm>
          <a:prstGeom prst="straightConnector1">
            <a:avLst/>
          </a:prstGeom>
          <a:noFill/>
          <a:ln w="28575" cap="flat" cmpd="sng">
            <a:solidFill>
              <a:schemeClr val="dk1"/>
            </a:solidFill>
            <a:prstDash val="solid"/>
            <a:round/>
            <a:headEnd type="none" w="med" len="med"/>
            <a:tailEnd type="none" w="med" len="med"/>
          </a:ln>
        </p:spPr>
      </p:cxnSp>
      <p:sp>
        <p:nvSpPr>
          <p:cNvPr id="5" name="Rectangle 4">
            <a:extLst>
              <a:ext uri="{FF2B5EF4-FFF2-40B4-BE49-F238E27FC236}">
                <a16:creationId xmlns:a16="http://schemas.microsoft.com/office/drawing/2014/main" id="{FBAD16D9-171B-1D1B-1735-691DE38F2360}"/>
              </a:ext>
            </a:extLst>
          </p:cNvPr>
          <p:cNvSpPr/>
          <p:nvPr/>
        </p:nvSpPr>
        <p:spPr>
          <a:xfrm>
            <a:off x="-16148" y="-16279"/>
            <a:ext cx="9198886" cy="450239"/>
          </a:xfrm>
          <a:prstGeom prst="rect">
            <a:avLst/>
          </a:prstGeom>
          <a:solidFill>
            <a:srgbClr val="FFCC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F684821-C999-0DAA-CEAB-3D691E40E60F}"/>
              </a:ext>
            </a:extLst>
          </p:cNvPr>
          <p:cNvSpPr/>
          <p:nvPr/>
        </p:nvSpPr>
        <p:spPr>
          <a:xfrm>
            <a:off x="-16148" y="4713497"/>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arch: University of Calgary Environmental Science Degree Logo PNG Vectors Free Download">
            <a:extLst>
              <a:ext uri="{FF2B5EF4-FFF2-40B4-BE49-F238E27FC236}">
                <a16:creationId xmlns:a16="http://schemas.microsoft.com/office/drawing/2014/main" id="{AB7EF186-40FD-6EF9-2B22-73D3F6602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014" y="4764859"/>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sitting at a desk with a computer&#10;&#10;Description automatically generated">
            <a:extLst>
              <a:ext uri="{FF2B5EF4-FFF2-40B4-BE49-F238E27FC236}">
                <a16:creationId xmlns:a16="http://schemas.microsoft.com/office/drawing/2014/main" id="{8CAA3148-8B73-E764-E03F-D6F7CA890C14}"/>
              </a:ext>
            </a:extLst>
          </p:cNvPr>
          <p:cNvPicPr>
            <a:picLocks noChangeAspect="1"/>
          </p:cNvPicPr>
          <p:nvPr/>
        </p:nvPicPr>
        <p:blipFill>
          <a:blip r:embed="rId4"/>
          <a:stretch>
            <a:fillRect/>
          </a:stretch>
        </p:blipFill>
        <p:spPr>
          <a:xfrm>
            <a:off x="6739665" y="1740086"/>
            <a:ext cx="2191683" cy="21916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D481552F-B250-BA65-AE75-5AA73D1CEC0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52893C-C7B8-56D1-8620-53181D921CBC}"/>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07AE58-B8F9-CDE3-B137-1DC2E93DEAC3}"/>
              </a:ext>
            </a:extLst>
          </p:cNvPr>
          <p:cNvSpPr txBox="1"/>
          <p:nvPr/>
        </p:nvSpPr>
        <p:spPr>
          <a:xfrm>
            <a:off x="8776829" y="4785657"/>
            <a:ext cx="383438" cy="307777"/>
          </a:xfrm>
          <a:prstGeom prst="rect">
            <a:avLst/>
          </a:prstGeom>
          <a:noFill/>
        </p:spPr>
        <p:txBody>
          <a:bodyPr wrap="none" rtlCol="0">
            <a:spAutoFit/>
          </a:bodyPr>
          <a:lstStyle/>
          <a:p>
            <a:r>
              <a:rPr lang="en-US" dirty="0"/>
              <a:t>10</a:t>
            </a:r>
          </a:p>
        </p:txBody>
      </p:sp>
      <p:pic>
        <p:nvPicPr>
          <p:cNvPr id="7" name="Picture 4" descr="Search: University of Calgary Environmental Science Degree Logo PNG Vectors Free Download">
            <a:extLst>
              <a:ext uri="{FF2B5EF4-FFF2-40B4-BE49-F238E27FC236}">
                <a16:creationId xmlns:a16="http://schemas.microsoft.com/office/drawing/2014/main" id="{E059683F-6CD7-BB45-A9DA-B53CBFFB5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36;p52">
            <a:extLst>
              <a:ext uri="{FF2B5EF4-FFF2-40B4-BE49-F238E27FC236}">
                <a16:creationId xmlns:a16="http://schemas.microsoft.com/office/drawing/2014/main" id="{6805B0AB-1782-1291-DE7E-E3BB7DDD3D07}"/>
              </a:ext>
            </a:extLst>
          </p:cNvPr>
          <p:cNvSpPr/>
          <p:nvPr/>
        </p:nvSpPr>
        <p:spPr>
          <a:xfrm>
            <a:off x="369793" y="968379"/>
            <a:ext cx="15828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Creation</a:t>
            </a:r>
            <a:endParaRPr dirty="0">
              <a:solidFill>
                <a:schemeClr val="tx1">
                  <a:lumMod val="50000"/>
                  <a:lumOff val="50000"/>
                </a:schemeClr>
              </a:solidFill>
              <a:latin typeface="Aleo Black"/>
              <a:ea typeface="Aleo Black"/>
              <a:cs typeface="Aleo Black"/>
              <a:sym typeface="Aleo Black"/>
            </a:endParaRPr>
          </a:p>
        </p:txBody>
      </p:sp>
      <p:cxnSp>
        <p:nvCxnSpPr>
          <p:cNvPr id="15" name="Google Shape;842;p52">
            <a:extLst>
              <a:ext uri="{FF2B5EF4-FFF2-40B4-BE49-F238E27FC236}">
                <a16:creationId xmlns:a16="http://schemas.microsoft.com/office/drawing/2014/main" id="{A95F0444-1F8B-E061-BF82-913C18C09CEA}"/>
              </a:ext>
            </a:extLst>
          </p:cNvPr>
          <p:cNvCxnSpPr>
            <a:stCxn id="17" idx="4"/>
            <a:endCxn id="10" idx="0"/>
          </p:cNvCxnSpPr>
          <p:nvPr/>
        </p:nvCxnSpPr>
        <p:spPr>
          <a:xfrm>
            <a:off x="1160979" y="595105"/>
            <a:ext cx="300" cy="373200"/>
          </a:xfrm>
          <a:prstGeom prst="straightConnector1">
            <a:avLst/>
          </a:prstGeom>
          <a:noFill/>
          <a:ln w="19050" cap="flat" cmpd="sng">
            <a:solidFill>
              <a:schemeClr val="dk1"/>
            </a:solidFill>
            <a:prstDash val="solid"/>
            <a:round/>
            <a:headEnd type="none" w="med" len="med"/>
            <a:tailEnd type="none" w="med" len="med"/>
          </a:ln>
        </p:spPr>
      </p:cxnSp>
      <p:sp>
        <p:nvSpPr>
          <p:cNvPr id="17" name="Google Shape;843;p52">
            <a:extLst>
              <a:ext uri="{FF2B5EF4-FFF2-40B4-BE49-F238E27FC236}">
                <a16:creationId xmlns:a16="http://schemas.microsoft.com/office/drawing/2014/main" id="{553B6A57-483A-5485-8D9C-8F80FFBD1228}"/>
              </a:ext>
            </a:extLst>
          </p:cNvPr>
          <p:cNvSpPr/>
          <p:nvPr/>
        </p:nvSpPr>
        <p:spPr>
          <a:xfrm>
            <a:off x="937329" y="147805"/>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3;p52">
            <a:extLst>
              <a:ext uri="{FF2B5EF4-FFF2-40B4-BE49-F238E27FC236}">
                <a16:creationId xmlns:a16="http://schemas.microsoft.com/office/drawing/2014/main" id="{B4EF4DD0-10CB-A13A-83A2-BADE4026D71B}"/>
              </a:ext>
            </a:extLst>
          </p:cNvPr>
          <p:cNvSpPr txBox="1"/>
          <p:nvPr/>
        </p:nvSpPr>
        <p:spPr>
          <a:xfrm>
            <a:off x="939568" y="195755"/>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1</a:t>
            </a:r>
            <a:endParaRPr sz="2000" dirty="0">
              <a:solidFill>
                <a:schemeClr val="tx1">
                  <a:lumMod val="50000"/>
                  <a:lumOff val="50000"/>
                </a:schemeClr>
              </a:solidFill>
              <a:latin typeface="Aleo Black"/>
              <a:ea typeface="Aleo Black"/>
              <a:cs typeface="Aleo Black"/>
              <a:sym typeface="Aleo Black"/>
            </a:endParaRPr>
          </a:p>
        </p:txBody>
      </p:sp>
      <p:pic>
        <p:nvPicPr>
          <p:cNvPr id="31" name="Picture 30" descr="A table with numbers and letters&#10;&#10;Description automatically generated">
            <a:extLst>
              <a:ext uri="{FF2B5EF4-FFF2-40B4-BE49-F238E27FC236}">
                <a16:creationId xmlns:a16="http://schemas.microsoft.com/office/drawing/2014/main" id="{7951AC57-A49A-D45C-8DC9-759A4E3E2411}"/>
              </a:ext>
            </a:extLst>
          </p:cNvPr>
          <p:cNvPicPr>
            <a:picLocks noChangeAspect="1"/>
          </p:cNvPicPr>
          <p:nvPr/>
        </p:nvPicPr>
        <p:blipFill>
          <a:blip r:embed="rId4"/>
          <a:stretch>
            <a:fillRect/>
          </a:stretch>
        </p:blipFill>
        <p:spPr>
          <a:xfrm>
            <a:off x="3034144" y="102791"/>
            <a:ext cx="5420937" cy="1434110"/>
          </a:xfrm>
          <a:prstGeom prst="rect">
            <a:avLst/>
          </a:prstGeom>
        </p:spPr>
      </p:pic>
      <p:pic>
        <p:nvPicPr>
          <p:cNvPr id="34" name="Picture 33" descr="A screenshot of a computer&#10;&#10;Description automatically generated">
            <a:extLst>
              <a:ext uri="{FF2B5EF4-FFF2-40B4-BE49-F238E27FC236}">
                <a16:creationId xmlns:a16="http://schemas.microsoft.com/office/drawing/2014/main" id="{4DF2CED8-18AC-AD59-F450-CC18D841E2AA}"/>
              </a:ext>
            </a:extLst>
          </p:cNvPr>
          <p:cNvPicPr>
            <a:picLocks noChangeAspect="1"/>
          </p:cNvPicPr>
          <p:nvPr/>
        </p:nvPicPr>
        <p:blipFill>
          <a:blip r:embed="rId5"/>
          <a:stretch>
            <a:fillRect/>
          </a:stretch>
        </p:blipFill>
        <p:spPr>
          <a:xfrm>
            <a:off x="4688054" y="1828496"/>
            <a:ext cx="3302171" cy="2558750"/>
          </a:xfrm>
          <a:prstGeom prst="rect">
            <a:avLst/>
          </a:prstGeom>
        </p:spPr>
      </p:pic>
      <p:pic>
        <p:nvPicPr>
          <p:cNvPr id="42" name="Picture 41" descr="A screenshot of a computer&#10;&#10;Description automatically generated">
            <a:extLst>
              <a:ext uri="{FF2B5EF4-FFF2-40B4-BE49-F238E27FC236}">
                <a16:creationId xmlns:a16="http://schemas.microsoft.com/office/drawing/2014/main" id="{A9E4C827-701A-D901-8BAB-4257B6D74609}"/>
              </a:ext>
            </a:extLst>
          </p:cNvPr>
          <p:cNvPicPr>
            <a:picLocks noChangeAspect="1"/>
          </p:cNvPicPr>
          <p:nvPr/>
        </p:nvPicPr>
        <p:blipFill>
          <a:blip r:embed="rId6"/>
          <a:stretch>
            <a:fillRect/>
          </a:stretch>
        </p:blipFill>
        <p:spPr>
          <a:xfrm>
            <a:off x="1041350" y="1841968"/>
            <a:ext cx="2438302" cy="2581732"/>
          </a:xfrm>
          <a:prstGeom prst="rect">
            <a:avLst/>
          </a:prstGeom>
        </p:spPr>
      </p:pic>
      <p:sp>
        <p:nvSpPr>
          <p:cNvPr id="44" name="Right Arrow 43">
            <a:extLst>
              <a:ext uri="{FF2B5EF4-FFF2-40B4-BE49-F238E27FC236}">
                <a16:creationId xmlns:a16="http://schemas.microsoft.com/office/drawing/2014/main" id="{FAF18D3F-4790-8D94-B48C-49AA02FD84CA}"/>
              </a:ext>
            </a:extLst>
          </p:cNvPr>
          <p:cNvSpPr/>
          <p:nvPr/>
        </p:nvSpPr>
        <p:spPr>
          <a:xfrm rot="8167184">
            <a:off x="2497394" y="1518489"/>
            <a:ext cx="543707" cy="198935"/>
          </a:xfrm>
          <a:prstGeom prst="rightArrow">
            <a:avLst/>
          </a:prstGeom>
          <a:solidFill>
            <a:srgbClr val="E40B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17F7A446-53D6-B00F-28D3-F6DEE59ACAB2}"/>
              </a:ext>
            </a:extLst>
          </p:cNvPr>
          <p:cNvSpPr/>
          <p:nvPr/>
        </p:nvSpPr>
        <p:spPr>
          <a:xfrm>
            <a:off x="3765992" y="3281644"/>
            <a:ext cx="689956" cy="208421"/>
          </a:xfrm>
          <a:prstGeom prst="rightArrow">
            <a:avLst/>
          </a:prstGeom>
          <a:solidFill>
            <a:srgbClr val="E40B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43F4FD48-9E62-264D-CB53-A7A6DD6E7601}"/>
              </a:ext>
            </a:extLst>
          </p:cNvPr>
          <p:cNvSpPr txBox="1"/>
          <p:nvPr/>
        </p:nvSpPr>
        <p:spPr>
          <a:xfrm>
            <a:off x="3034144" y="1489915"/>
            <a:ext cx="3057247"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3. Complete dataset concatenating the information</a:t>
            </a:r>
          </a:p>
        </p:txBody>
      </p:sp>
      <p:sp>
        <p:nvSpPr>
          <p:cNvPr id="47" name="TextBox 46">
            <a:extLst>
              <a:ext uri="{FF2B5EF4-FFF2-40B4-BE49-F238E27FC236}">
                <a16:creationId xmlns:a16="http://schemas.microsoft.com/office/drawing/2014/main" id="{03288AEC-CBA8-0FD3-7EA3-0F2A2BAD29A4}"/>
              </a:ext>
            </a:extLst>
          </p:cNvPr>
          <p:cNvSpPr txBox="1"/>
          <p:nvPr/>
        </p:nvSpPr>
        <p:spPr>
          <a:xfrm>
            <a:off x="941664" y="4373359"/>
            <a:ext cx="2537987" cy="3693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4. Dataset concatenated with a single or duplicate record </a:t>
            </a:r>
          </a:p>
        </p:txBody>
      </p:sp>
      <p:sp>
        <p:nvSpPr>
          <p:cNvPr id="48" name="TextBox 47">
            <a:extLst>
              <a:ext uri="{FF2B5EF4-FFF2-40B4-BE49-F238E27FC236}">
                <a16:creationId xmlns:a16="http://schemas.microsoft.com/office/drawing/2014/main" id="{0337752B-46F2-BCC7-DEBC-9295B99D9BE2}"/>
              </a:ext>
            </a:extLst>
          </p:cNvPr>
          <p:cNvSpPr txBox="1"/>
          <p:nvPr/>
        </p:nvSpPr>
        <p:spPr>
          <a:xfrm>
            <a:off x="4572000" y="4308284"/>
            <a:ext cx="3418225" cy="3693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5. Dataset concatenated with single or duplicate record and bloom filter the 32 bits. </a:t>
            </a:r>
          </a:p>
        </p:txBody>
      </p:sp>
    </p:spTree>
    <p:extLst>
      <p:ext uri="{BB962C8B-B14F-4D97-AF65-F5344CB8AC3E}">
        <p14:creationId xmlns:p14="http://schemas.microsoft.com/office/powerpoint/2010/main" val="222746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1F1952E0-6C0E-BD13-816D-CDC518BB25B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5EB18EA-14AC-C144-A30E-A14A9AD8100A}"/>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5F2850-DDDD-898F-B218-DFADFC6F0163}"/>
              </a:ext>
            </a:extLst>
          </p:cNvPr>
          <p:cNvSpPr txBox="1"/>
          <p:nvPr/>
        </p:nvSpPr>
        <p:spPr>
          <a:xfrm>
            <a:off x="8776829" y="4785657"/>
            <a:ext cx="383438" cy="307777"/>
          </a:xfrm>
          <a:prstGeom prst="rect">
            <a:avLst/>
          </a:prstGeom>
          <a:noFill/>
        </p:spPr>
        <p:txBody>
          <a:bodyPr wrap="none" rtlCol="0">
            <a:spAutoFit/>
          </a:bodyPr>
          <a:lstStyle/>
          <a:p>
            <a:r>
              <a:rPr lang="en-US" dirty="0"/>
              <a:t>11</a:t>
            </a:r>
          </a:p>
        </p:txBody>
      </p:sp>
      <p:pic>
        <p:nvPicPr>
          <p:cNvPr id="7" name="Picture 4" descr="Search: University of Calgary Environmental Science Degree Logo PNG Vectors Free Download">
            <a:extLst>
              <a:ext uri="{FF2B5EF4-FFF2-40B4-BE49-F238E27FC236}">
                <a16:creationId xmlns:a16="http://schemas.microsoft.com/office/drawing/2014/main" id="{ABB1CD0F-EAA6-58FF-63FC-56BBBD194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37;p52">
            <a:extLst>
              <a:ext uri="{FF2B5EF4-FFF2-40B4-BE49-F238E27FC236}">
                <a16:creationId xmlns:a16="http://schemas.microsoft.com/office/drawing/2014/main" id="{A4FE63CA-B2D4-BB76-391D-ADBD4356FA59}"/>
              </a:ext>
            </a:extLst>
          </p:cNvPr>
          <p:cNvSpPr/>
          <p:nvPr/>
        </p:nvSpPr>
        <p:spPr>
          <a:xfrm>
            <a:off x="397365" y="152958"/>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Privacy</a:t>
            </a:r>
            <a:endParaRPr dirty="0">
              <a:solidFill>
                <a:schemeClr val="tx1">
                  <a:lumMod val="50000"/>
                  <a:lumOff val="50000"/>
                </a:schemeClr>
              </a:solidFill>
              <a:latin typeface="Aleo Black"/>
              <a:ea typeface="Aleo Black"/>
              <a:cs typeface="Aleo Black"/>
              <a:sym typeface="Aleo Black"/>
            </a:endParaRPr>
          </a:p>
        </p:txBody>
      </p:sp>
      <p:sp>
        <p:nvSpPr>
          <p:cNvPr id="22" name="Google Shape;849;p52">
            <a:extLst>
              <a:ext uri="{FF2B5EF4-FFF2-40B4-BE49-F238E27FC236}">
                <a16:creationId xmlns:a16="http://schemas.microsoft.com/office/drawing/2014/main" id="{72D317BA-E18D-8B86-DD3A-EF620533B7DB}"/>
              </a:ext>
            </a:extLst>
          </p:cNvPr>
          <p:cNvSpPr/>
          <p:nvPr/>
        </p:nvSpPr>
        <p:spPr>
          <a:xfrm>
            <a:off x="964135" y="979078"/>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851;p52">
            <a:extLst>
              <a:ext uri="{FF2B5EF4-FFF2-40B4-BE49-F238E27FC236}">
                <a16:creationId xmlns:a16="http://schemas.microsoft.com/office/drawing/2014/main" id="{E93237C5-BE48-5987-00B4-BB7D3FC60E48}"/>
              </a:ext>
            </a:extLst>
          </p:cNvPr>
          <p:cNvCxnSpPr>
            <a:stCxn id="11" idx="2"/>
            <a:endCxn id="22" idx="0"/>
          </p:cNvCxnSpPr>
          <p:nvPr/>
        </p:nvCxnSpPr>
        <p:spPr>
          <a:xfrm flipH="1">
            <a:off x="1187715" y="600258"/>
            <a:ext cx="600" cy="378900"/>
          </a:xfrm>
          <a:prstGeom prst="straightConnector1">
            <a:avLst/>
          </a:prstGeom>
          <a:noFill/>
          <a:ln w="19050" cap="flat" cmpd="sng">
            <a:solidFill>
              <a:schemeClr val="dk1"/>
            </a:solidFill>
            <a:prstDash val="solid"/>
            <a:round/>
            <a:headEnd type="none" w="med" len="med"/>
            <a:tailEnd type="none" w="med" len="med"/>
          </a:ln>
        </p:spPr>
      </p:cxnSp>
      <p:sp>
        <p:nvSpPr>
          <p:cNvPr id="28" name="Google Shape;854;p52">
            <a:extLst>
              <a:ext uri="{FF2B5EF4-FFF2-40B4-BE49-F238E27FC236}">
                <a16:creationId xmlns:a16="http://schemas.microsoft.com/office/drawing/2014/main" id="{66665111-617C-0A8C-713F-D8AF3DB9B41B}"/>
              </a:ext>
            </a:extLst>
          </p:cNvPr>
          <p:cNvSpPr txBox="1"/>
          <p:nvPr/>
        </p:nvSpPr>
        <p:spPr>
          <a:xfrm>
            <a:off x="966374" y="1027078"/>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2</a:t>
            </a:r>
            <a:endParaRPr sz="2000" dirty="0">
              <a:solidFill>
                <a:schemeClr val="tx1">
                  <a:lumMod val="50000"/>
                  <a:lumOff val="50000"/>
                </a:schemeClr>
              </a:solidFill>
              <a:latin typeface="Aleo Black"/>
              <a:ea typeface="Aleo Black"/>
              <a:cs typeface="Aleo Black"/>
              <a:sym typeface="Aleo Black"/>
            </a:endParaRPr>
          </a:p>
        </p:txBody>
      </p:sp>
      <p:pic>
        <p:nvPicPr>
          <p:cNvPr id="5" name="Picture 4" descr="A diagram of a computer program&#10;&#10;Description automatically generated with medium confidence">
            <a:extLst>
              <a:ext uri="{FF2B5EF4-FFF2-40B4-BE49-F238E27FC236}">
                <a16:creationId xmlns:a16="http://schemas.microsoft.com/office/drawing/2014/main" id="{CD4ADF44-B9C5-176C-17B5-DB1E767D12E7}"/>
              </a:ext>
            </a:extLst>
          </p:cNvPr>
          <p:cNvPicPr>
            <a:picLocks noChangeAspect="1"/>
          </p:cNvPicPr>
          <p:nvPr/>
        </p:nvPicPr>
        <p:blipFill>
          <a:blip r:embed="rId4"/>
          <a:srcRect l="4974" r="6068" b="27784"/>
          <a:stretch/>
        </p:blipFill>
        <p:spPr>
          <a:xfrm>
            <a:off x="2769615" y="437595"/>
            <a:ext cx="4517647" cy="3700093"/>
          </a:xfrm>
          <a:prstGeom prst="rect">
            <a:avLst/>
          </a:prstGeom>
        </p:spPr>
      </p:pic>
      <p:sp>
        <p:nvSpPr>
          <p:cNvPr id="9" name="TextBox 8">
            <a:extLst>
              <a:ext uri="{FF2B5EF4-FFF2-40B4-BE49-F238E27FC236}">
                <a16:creationId xmlns:a16="http://schemas.microsoft.com/office/drawing/2014/main" id="{877D5C2F-3122-699A-0A43-E962874CE61E}"/>
              </a:ext>
            </a:extLst>
          </p:cNvPr>
          <p:cNvSpPr txBox="1"/>
          <p:nvPr/>
        </p:nvSpPr>
        <p:spPr>
          <a:xfrm>
            <a:off x="2617343" y="4195285"/>
            <a:ext cx="4269117"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2. Example of encoding the name ‘Sean’ into a Bloom Filter of length 20. [6]</a:t>
            </a:r>
          </a:p>
        </p:txBody>
      </p:sp>
    </p:spTree>
    <p:extLst>
      <p:ext uri="{BB962C8B-B14F-4D97-AF65-F5344CB8AC3E}">
        <p14:creationId xmlns:p14="http://schemas.microsoft.com/office/powerpoint/2010/main" val="30865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54AC6A68-2705-81E4-AA91-671C2BC988B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620277D-82DB-DE13-45CE-FA665F59F621}"/>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C99299-7FAC-79F0-505C-E31158DEDC46}"/>
              </a:ext>
            </a:extLst>
          </p:cNvPr>
          <p:cNvSpPr txBox="1"/>
          <p:nvPr/>
        </p:nvSpPr>
        <p:spPr>
          <a:xfrm>
            <a:off x="8776829" y="4785657"/>
            <a:ext cx="383438" cy="307777"/>
          </a:xfrm>
          <a:prstGeom prst="rect">
            <a:avLst/>
          </a:prstGeom>
          <a:noFill/>
        </p:spPr>
        <p:txBody>
          <a:bodyPr wrap="none" rtlCol="0">
            <a:spAutoFit/>
          </a:bodyPr>
          <a:lstStyle/>
          <a:p>
            <a:r>
              <a:rPr lang="en-US" dirty="0"/>
              <a:t>12</a:t>
            </a:r>
          </a:p>
        </p:txBody>
      </p:sp>
      <p:pic>
        <p:nvPicPr>
          <p:cNvPr id="7" name="Picture 4" descr="Search: University of Calgary Environmental Science Degree Logo PNG Vectors Free Download">
            <a:extLst>
              <a:ext uri="{FF2B5EF4-FFF2-40B4-BE49-F238E27FC236}">
                <a16:creationId xmlns:a16="http://schemas.microsoft.com/office/drawing/2014/main" id="{473A4D26-EC60-BDEC-6CF1-B8CA3A1FD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38;p52">
            <a:extLst>
              <a:ext uri="{FF2B5EF4-FFF2-40B4-BE49-F238E27FC236}">
                <a16:creationId xmlns:a16="http://schemas.microsoft.com/office/drawing/2014/main" id="{E1E74A0F-1E4B-CF14-9F0B-54798D4D7D90}"/>
              </a:ext>
            </a:extLst>
          </p:cNvPr>
          <p:cNvSpPr/>
          <p:nvPr/>
        </p:nvSpPr>
        <p:spPr>
          <a:xfrm>
            <a:off x="319580" y="968184"/>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Similarity</a:t>
            </a:r>
            <a:endParaRPr dirty="0">
              <a:solidFill>
                <a:schemeClr val="tx1">
                  <a:lumMod val="50000"/>
                  <a:lumOff val="50000"/>
                </a:schemeClr>
              </a:solidFill>
              <a:latin typeface="Aleo Black"/>
              <a:ea typeface="Aleo Black"/>
              <a:cs typeface="Aleo Black"/>
              <a:sym typeface="Aleo Black"/>
            </a:endParaRPr>
          </a:p>
        </p:txBody>
      </p:sp>
      <p:cxnSp>
        <p:nvCxnSpPr>
          <p:cNvPr id="14" name="Google Shape;840;p52">
            <a:extLst>
              <a:ext uri="{FF2B5EF4-FFF2-40B4-BE49-F238E27FC236}">
                <a16:creationId xmlns:a16="http://schemas.microsoft.com/office/drawing/2014/main" id="{59BE9E04-396F-3953-28FC-CFD66B8A1C95}"/>
              </a:ext>
            </a:extLst>
          </p:cNvPr>
          <p:cNvCxnSpPr>
            <a:stCxn id="23" idx="4"/>
            <a:endCxn id="12" idx="0"/>
          </p:cNvCxnSpPr>
          <p:nvPr/>
        </p:nvCxnSpPr>
        <p:spPr>
          <a:xfrm>
            <a:off x="1110161" y="594910"/>
            <a:ext cx="300" cy="373200"/>
          </a:xfrm>
          <a:prstGeom prst="straightConnector1">
            <a:avLst/>
          </a:prstGeom>
          <a:noFill/>
          <a:ln w="19050" cap="flat" cmpd="sng">
            <a:solidFill>
              <a:schemeClr val="dk1"/>
            </a:solidFill>
            <a:prstDash val="solid"/>
            <a:round/>
            <a:headEnd type="none" w="med" len="med"/>
            <a:tailEnd type="none" w="med" len="med"/>
          </a:ln>
        </p:spPr>
      </p:cxnSp>
      <p:sp>
        <p:nvSpPr>
          <p:cNvPr id="23" name="Google Shape;841;p52">
            <a:extLst>
              <a:ext uri="{FF2B5EF4-FFF2-40B4-BE49-F238E27FC236}">
                <a16:creationId xmlns:a16="http://schemas.microsoft.com/office/drawing/2014/main" id="{5DE711D1-CFA0-F088-AFF1-4DFC2030F6FD}"/>
              </a:ext>
            </a:extLst>
          </p:cNvPr>
          <p:cNvSpPr/>
          <p:nvPr/>
        </p:nvSpPr>
        <p:spPr>
          <a:xfrm>
            <a:off x="886511" y="147610"/>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5;p52">
            <a:extLst>
              <a:ext uri="{FF2B5EF4-FFF2-40B4-BE49-F238E27FC236}">
                <a16:creationId xmlns:a16="http://schemas.microsoft.com/office/drawing/2014/main" id="{3634FF95-DD95-311D-2ECB-A6DDB14D04D1}"/>
              </a:ext>
            </a:extLst>
          </p:cNvPr>
          <p:cNvSpPr txBox="1"/>
          <p:nvPr/>
        </p:nvSpPr>
        <p:spPr>
          <a:xfrm>
            <a:off x="888750" y="195610"/>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3</a:t>
            </a:r>
            <a:endParaRPr sz="2000" dirty="0">
              <a:solidFill>
                <a:schemeClr val="tx1">
                  <a:lumMod val="50000"/>
                  <a:lumOff val="50000"/>
                </a:schemeClr>
              </a:solidFill>
              <a:latin typeface="Aleo Black"/>
              <a:ea typeface="Aleo Black"/>
              <a:cs typeface="Aleo Black"/>
              <a:sym typeface="Aleo Black"/>
            </a:endParaRPr>
          </a:p>
        </p:txBody>
      </p:sp>
      <p:pic>
        <p:nvPicPr>
          <p:cNvPr id="9" name="Picture 8" descr="A white paper with black text and numbers&#10;&#10;Description automatically generated">
            <a:extLst>
              <a:ext uri="{FF2B5EF4-FFF2-40B4-BE49-F238E27FC236}">
                <a16:creationId xmlns:a16="http://schemas.microsoft.com/office/drawing/2014/main" id="{5D0B836D-760C-265A-E6EC-97F7899F9CB5}"/>
              </a:ext>
            </a:extLst>
          </p:cNvPr>
          <p:cNvPicPr>
            <a:picLocks noChangeAspect="1"/>
          </p:cNvPicPr>
          <p:nvPr/>
        </p:nvPicPr>
        <p:blipFill>
          <a:blip r:embed="rId4"/>
          <a:stretch>
            <a:fillRect/>
          </a:stretch>
        </p:blipFill>
        <p:spPr>
          <a:xfrm>
            <a:off x="1962104" y="921351"/>
            <a:ext cx="6798108" cy="3042789"/>
          </a:xfrm>
          <a:prstGeom prst="rect">
            <a:avLst/>
          </a:prstGeom>
        </p:spPr>
      </p:pic>
      <p:sp>
        <p:nvSpPr>
          <p:cNvPr id="31" name="TextBox 30">
            <a:extLst>
              <a:ext uri="{FF2B5EF4-FFF2-40B4-BE49-F238E27FC236}">
                <a16:creationId xmlns:a16="http://schemas.microsoft.com/office/drawing/2014/main" id="{B0246E2E-DAFD-425B-7347-3D2E1FC84D97}"/>
              </a:ext>
            </a:extLst>
          </p:cNvPr>
          <p:cNvSpPr txBox="1"/>
          <p:nvPr/>
        </p:nvSpPr>
        <p:spPr>
          <a:xfrm>
            <a:off x="2052078" y="3964140"/>
            <a:ext cx="4269117"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3. Example of calculating string similarity by comparing two bloom filters. [6]</a:t>
            </a:r>
          </a:p>
        </p:txBody>
      </p:sp>
    </p:spTree>
    <p:extLst>
      <p:ext uri="{BB962C8B-B14F-4D97-AF65-F5344CB8AC3E}">
        <p14:creationId xmlns:p14="http://schemas.microsoft.com/office/powerpoint/2010/main" val="178997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B586578B-042C-EDB9-7FB0-7A1A7FDD0C3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F951E4A-3731-3867-7C51-BAD3C4425BA1}"/>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77CD75-4C4E-9E29-6DA2-2BE1551F0A49}"/>
              </a:ext>
            </a:extLst>
          </p:cNvPr>
          <p:cNvSpPr txBox="1"/>
          <p:nvPr/>
        </p:nvSpPr>
        <p:spPr>
          <a:xfrm>
            <a:off x="8776829" y="4785657"/>
            <a:ext cx="383438" cy="307777"/>
          </a:xfrm>
          <a:prstGeom prst="rect">
            <a:avLst/>
          </a:prstGeom>
          <a:noFill/>
        </p:spPr>
        <p:txBody>
          <a:bodyPr wrap="none" rtlCol="0">
            <a:spAutoFit/>
          </a:bodyPr>
          <a:lstStyle/>
          <a:p>
            <a:r>
              <a:rPr lang="en-US" dirty="0"/>
              <a:t>13</a:t>
            </a:r>
          </a:p>
        </p:txBody>
      </p:sp>
      <p:pic>
        <p:nvPicPr>
          <p:cNvPr id="7" name="Picture 4" descr="Search: University of Calgary Environmental Science Degree Logo PNG Vectors Free Download">
            <a:extLst>
              <a:ext uri="{FF2B5EF4-FFF2-40B4-BE49-F238E27FC236}">
                <a16:creationId xmlns:a16="http://schemas.microsoft.com/office/drawing/2014/main" id="{320E7E52-F924-2180-9491-C3FEFE760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839;p52">
            <a:extLst>
              <a:ext uri="{FF2B5EF4-FFF2-40B4-BE49-F238E27FC236}">
                <a16:creationId xmlns:a16="http://schemas.microsoft.com/office/drawing/2014/main" id="{C94A7972-87F3-5CA8-D5B7-4FC92AC0A5B1}"/>
              </a:ext>
            </a:extLst>
          </p:cNvPr>
          <p:cNvSpPr/>
          <p:nvPr/>
        </p:nvSpPr>
        <p:spPr>
          <a:xfrm>
            <a:off x="384183" y="169584"/>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Compare</a:t>
            </a:r>
            <a:endParaRPr dirty="0">
              <a:solidFill>
                <a:schemeClr val="tx1">
                  <a:lumMod val="50000"/>
                  <a:lumOff val="50000"/>
                </a:schemeClr>
              </a:solidFill>
              <a:latin typeface="Aleo Black"/>
              <a:ea typeface="Aleo Black"/>
              <a:cs typeface="Aleo Black"/>
              <a:sym typeface="Aleo Black"/>
            </a:endParaRPr>
          </a:p>
        </p:txBody>
      </p:sp>
      <p:sp>
        <p:nvSpPr>
          <p:cNvPr id="24" name="Google Shape;850;p52">
            <a:extLst>
              <a:ext uri="{FF2B5EF4-FFF2-40B4-BE49-F238E27FC236}">
                <a16:creationId xmlns:a16="http://schemas.microsoft.com/office/drawing/2014/main" id="{E34ADCEF-58CF-58C0-B176-3040AAD09255}"/>
              </a:ext>
            </a:extLst>
          </p:cNvPr>
          <p:cNvSpPr/>
          <p:nvPr/>
        </p:nvSpPr>
        <p:spPr>
          <a:xfrm>
            <a:off x="951247" y="995704"/>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852;p52">
            <a:extLst>
              <a:ext uri="{FF2B5EF4-FFF2-40B4-BE49-F238E27FC236}">
                <a16:creationId xmlns:a16="http://schemas.microsoft.com/office/drawing/2014/main" id="{6A3D2728-A305-F44B-8992-6AA90B2B32F5}"/>
              </a:ext>
            </a:extLst>
          </p:cNvPr>
          <p:cNvCxnSpPr>
            <a:stCxn id="13" idx="2"/>
            <a:endCxn id="24" idx="0"/>
          </p:cNvCxnSpPr>
          <p:nvPr/>
        </p:nvCxnSpPr>
        <p:spPr>
          <a:xfrm flipH="1">
            <a:off x="1174833" y="616884"/>
            <a:ext cx="300" cy="378900"/>
          </a:xfrm>
          <a:prstGeom prst="straightConnector1">
            <a:avLst/>
          </a:prstGeom>
          <a:noFill/>
          <a:ln w="19050" cap="flat" cmpd="sng">
            <a:solidFill>
              <a:schemeClr val="dk1"/>
            </a:solidFill>
            <a:prstDash val="solid"/>
            <a:round/>
            <a:headEnd type="none" w="med" len="med"/>
            <a:tailEnd type="none" w="med" len="med"/>
          </a:ln>
        </p:spPr>
      </p:cxnSp>
      <p:sp>
        <p:nvSpPr>
          <p:cNvPr id="30" name="Google Shape;856;p52">
            <a:extLst>
              <a:ext uri="{FF2B5EF4-FFF2-40B4-BE49-F238E27FC236}">
                <a16:creationId xmlns:a16="http://schemas.microsoft.com/office/drawing/2014/main" id="{DC0B2918-E2E5-D4E8-AA72-1DC6AD1E8C1D}"/>
              </a:ext>
            </a:extLst>
          </p:cNvPr>
          <p:cNvSpPr txBox="1"/>
          <p:nvPr/>
        </p:nvSpPr>
        <p:spPr>
          <a:xfrm>
            <a:off x="953486" y="1043654"/>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4</a:t>
            </a:r>
            <a:endParaRPr sz="2000" dirty="0">
              <a:solidFill>
                <a:schemeClr val="tx1">
                  <a:lumMod val="50000"/>
                  <a:lumOff val="50000"/>
                </a:schemeClr>
              </a:solidFill>
              <a:latin typeface="Aleo Black"/>
              <a:ea typeface="Aleo Black"/>
              <a:cs typeface="Aleo Black"/>
              <a:sym typeface="Aleo Black"/>
            </a:endParaRPr>
          </a:p>
        </p:txBody>
      </p:sp>
      <p:pic>
        <p:nvPicPr>
          <p:cNvPr id="9" name="Picture 8" descr="A screenshot of a computer&#10;&#10;Description automatically generated">
            <a:extLst>
              <a:ext uri="{FF2B5EF4-FFF2-40B4-BE49-F238E27FC236}">
                <a16:creationId xmlns:a16="http://schemas.microsoft.com/office/drawing/2014/main" id="{DD95A69D-E08E-2737-14DA-212AF96DFE4E}"/>
              </a:ext>
            </a:extLst>
          </p:cNvPr>
          <p:cNvPicPr>
            <a:picLocks noChangeAspect="1"/>
          </p:cNvPicPr>
          <p:nvPr/>
        </p:nvPicPr>
        <p:blipFill>
          <a:blip r:embed="rId4"/>
          <a:stretch>
            <a:fillRect/>
          </a:stretch>
        </p:blipFill>
        <p:spPr>
          <a:xfrm>
            <a:off x="2063354" y="169584"/>
            <a:ext cx="3772128" cy="2550171"/>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0B261D95-A09A-80DB-613C-D957647D0C58}"/>
              </a:ext>
            </a:extLst>
          </p:cNvPr>
          <p:cNvPicPr>
            <a:picLocks noChangeAspect="1"/>
          </p:cNvPicPr>
          <p:nvPr/>
        </p:nvPicPr>
        <p:blipFill>
          <a:blip r:embed="rId5"/>
          <a:stretch>
            <a:fillRect/>
          </a:stretch>
        </p:blipFill>
        <p:spPr>
          <a:xfrm>
            <a:off x="6498050" y="1330259"/>
            <a:ext cx="1839884" cy="2778991"/>
          </a:xfrm>
          <a:prstGeom prst="rect">
            <a:avLst/>
          </a:prstGeom>
        </p:spPr>
      </p:pic>
      <p:cxnSp>
        <p:nvCxnSpPr>
          <p:cNvPr id="34" name="Elbow Connector 33">
            <a:extLst>
              <a:ext uri="{FF2B5EF4-FFF2-40B4-BE49-F238E27FC236}">
                <a16:creationId xmlns:a16="http://schemas.microsoft.com/office/drawing/2014/main" id="{4E82B6D7-4639-DE8A-543E-4A499BDD22EE}"/>
              </a:ext>
            </a:extLst>
          </p:cNvPr>
          <p:cNvCxnSpPr>
            <a:cxnSpLocks/>
          </p:cNvCxnSpPr>
          <p:nvPr/>
        </p:nvCxnSpPr>
        <p:spPr>
          <a:xfrm>
            <a:off x="3949420" y="3135785"/>
            <a:ext cx="2459695" cy="463627"/>
          </a:xfrm>
          <a:prstGeom prst="bentConnector3">
            <a:avLst>
              <a:gd name="adj1" fmla="val 320"/>
            </a:avLst>
          </a:prstGeom>
          <a:ln>
            <a:solidFill>
              <a:srgbClr val="E40B00"/>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DBBFC22-0071-FE59-B2EC-347604D24CE3}"/>
              </a:ext>
            </a:extLst>
          </p:cNvPr>
          <p:cNvSpPr txBox="1"/>
          <p:nvPr/>
        </p:nvSpPr>
        <p:spPr>
          <a:xfrm>
            <a:off x="1974420" y="2618217"/>
            <a:ext cx="3772128" cy="3693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6. Dataset concatenated with single or duplicate record and bloom filter the 32 bits. </a:t>
            </a:r>
          </a:p>
        </p:txBody>
      </p:sp>
      <p:sp>
        <p:nvSpPr>
          <p:cNvPr id="36" name="TextBox 35">
            <a:extLst>
              <a:ext uri="{FF2B5EF4-FFF2-40B4-BE49-F238E27FC236}">
                <a16:creationId xmlns:a16="http://schemas.microsoft.com/office/drawing/2014/main" id="{9D9F71B3-4AEB-AB57-6928-3B6D8BBC6A6C}"/>
              </a:ext>
            </a:extLst>
          </p:cNvPr>
          <p:cNvSpPr txBox="1"/>
          <p:nvPr/>
        </p:nvSpPr>
        <p:spPr>
          <a:xfrm>
            <a:off x="6409116" y="4067686"/>
            <a:ext cx="1928818" cy="3693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7. Comparison of records with bloom filter</a:t>
            </a:r>
          </a:p>
        </p:txBody>
      </p:sp>
    </p:spTree>
    <p:extLst>
      <p:ext uri="{BB962C8B-B14F-4D97-AF65-F5344CB8AC3E}">
        <p14:creationId xmlns:p14="http://schemas.microsoft.com/office/powerpoint/2010/main" val="240723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4DC350D6-3E0E-F3AC-3CA7-7FA9ACC54565}"/>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AC5436E8-24A1-DCDA-97C0-D47CE990147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3.4 Machine Learning</a:t>
            </a:r>
          </a:p>
        </p:txBody>
      </p:sp>
      <p:sp>
        <p:nvSpPr>
          <p:cNvPr id="8" name="Rectangle 7">
            <a:extLst>
              <a:ext uri="{FF2B5EF4-FFF2-40B4-BE49-F238E27FC236}">
                <a16:creationId xmlns:a16="http://schemas.microsoft.com/office/drawing/2014/main" id="{1F3C3316-E3FE-3502-1993-95A006A2AF9B}"/>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0E3E25B-02E9-74A6-8C8C-2A3A73452A44}"/>
              </a:ext>
            </a:extLst>
          </p:cNvPr>
          <p:cNvSpPr txBox="1"/>
          <p:nvPr/>
        </p:nvSpPr>
        <p:spPr>
          <a:xfrm>
            <a:off x="8776829" y="4785657"/>
            <a:ext cx="383438" cy="307777"/>
          </a:xfrm>
          <a:prstGeom prst="rect">
            <a:avLst/>
          </a:prstGeom>
          <a:noFill/>
        </p:spPr>
        <p:txBody>
          <a:bodyPr wrap="none" rtlCol="0">
            <a:spAutoFit/>
          </a:bodyPr>
          <a:lstStyle/>
          <a:p>
            <a:r>
              <a:rPr lang="en-US" dirty="0"/>
              <a:t>14</a:t>
            </a:r>
          </a:p>
        </p:txBody>
      </p:sp>
      <p:pic>
        <p:nvPicPr>
          <p:cNvPr id="7" name="Picture 4" descr="Search: University of Calgary Environmental Science Degree Logo PNG Vectors Free Download">
            <a:extLst>
              <a:ext uri="{FF2B5EF4-FFF2-40B4-BE49-F238E27FC236}">
                <a16:creationId xmlns:a16="http://schemas.microsoft.com/office/drawing/2014/main" id="{2417AAC6-D9E8-CC3E-BDEF-83D47FC3C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black background with a black square&#10;&#10;Description automatically generated with medium confidence">
            <a:extLst>
              <a:ext uri="{FF2B5EF4-FFF2-40B4-BE49-F238E27FC236}">
                <a16:creationId xmlns:a16="http://schemas.microsoft.com/office/drawing/2014/main" id="{EBAA0D57-667E-175C-1ADB-CC9D0E84BAD9}"/>
              </a:ext>
            </a:extLst>
          </p:cNvPr>
          <p:cNvPicPr>
            <a:picLocks noChangeAspect="1"/>
          </p:cNvPicPr>
          <p:nvPr/>
        </p:nvPicPr>
        <p:blipFill>
          <a:blip r:embed="rId4"/>
          <a:stretch>
            <a:fillRect/>
          </a:stretch>
        </p:blipFill>
        <p:spPr>
          <a:xfrm>
            <a:off x="812335" y="344764"/>
            <a:ext cx="773222" cy="77322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169D24F-937F-D3FB-D7C8-6080A4035ECD}"/>
              </a:ext>
            </a:extLst>
          </p:cNvPr>
          <p:cNvPicPr>
            <a:picLocks noChangeAspect="1"/>
          </p:cNvPicPr>
          <p:nvPr/>
        </p:nvPicPr>
        <p:blipFill>
          <a:blip r:embed="rId5"/>
          <a:stretch>
            <a:fillRect/>
          </a:stretch>
        </p:blipFill>
        <p:spPr>
          <a:xfrm>
            <a:off x="683489" y="1890333"/>
            <a:ext cx="5529613" cy="2330796"/>
          </a:xfrm>
          <a:prstGeom prst="rect">
            <a:avLst/>
          </a:prstGeom>
        </p:spPr>
      </p:pic>
      <p:pic>
        <p:nvPicPr>
          <p:cNvPr id="9" name="Picture 8" descr="A screenshot of a phone&#10;&#10;Description automatically generated">
            <a:extLst>
              <a:ext uri="{FF2B5EF4-FFF2-40B4-BE49-F238E27FC236}">
                <a16:creationId xmlns:a16="http://schemas.microsoft.com/office/drawing/2014/main" id="{072112C0-0C98-38D2-9981-75EF68865343}"/>
              </a:ext>
            </a:extLst>
          </p:cNvPr>
          <p:cNvPicPr>
            <a:picLocks noChangeAspect="1"/>
          </p:cNvPicPr>
          <p:nvPr/>
        </p:nvPicPr>
        <p:blipFill>
          <a:blip r:embed="rId6"/>
          <a:stretch>
            <a:fillRect/>
          </a:stretch>
        </p:blipFill>
        <p:spPr>
          <a:xfrm>
            <a:off x="7235568" y="1889721"/>
            <a:ext cx="761276" cy="2331408"/>
          </a:xfrm>
          <a:prstGeom prst="rect">
            <a:avLst/>
          </a:prstGeom>
        </p:spPr>
      </p:pic>
      <p:sp>
        <p:nvSpPr>
          <p:cNvPr id="10" name="TextBox 9">
            <a:extLst>
              <a:ext uri="{FF2B5EF4-FFF2-40B4-BE49-F238E27FC236}">
                <a16:creationId xmlns:a16="http://schemas.microsoft.com/office/drawing/2014/main" id="{6431E6DB-C62A-61A9-F129-EAABAF8CA07C}"/>
              </a:ext>
            </a:extLst>
          </p:cNvPr>
          <p:cNvSpPr txBox="1"/>
          <p:nvPr/>
        </p:nvSpPr>
        <p:spPr>
          <a:xfrm>
            <a:off x="6656415" y="4244953"/>
            <a:ext cx="1928818" cy="3693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9. Dataset defined as Y for the execution of XG Boost.</a:t>
            </a:r>
          </a:p>
        </p:txBody>
      </p:sp>
      <p:sp>
        <p:nvSpPr>
          <p:cNvPr id="11" name="TextBox 10">
            <a:extLst>
              <a:ext uri="{FF2B5EF4-FFF2-40B4-BE49-F238E27FC236}">
                <a16:creationId xmlns:a16="http://schemas.microsoft.com/office/drawing/2014/main" id="{2427D249-2E52-B321-7743-0C46F5AA273B}"/>
              </a:ext>
            </a:extLst>
          </p:cNvPr>
          <p:cNvSpPr txBox="1"/>
          <p:nvPr/>
        </p:nvSpPr>
        <p:spPr>
          <a:xfrm>
            <a:off x="602080" y="4221129"/>
            <a:ext cx="3446218"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8. Dataset defined as X for the execution of XG Boost.</a:t>
            </a:r>
          </a:p>
        </p:txBody>
      </p:sp>
      <p:sp>
        <p:nvSpPr>
          <p:cNvPr id="12" name="TextBox 11">
            <a:extLst>
              <a:ext uri="{FF2B5EF4-FFF2-40B4-BE49-F238E27FC236}">
                <a16:creationId xmlns:a16="http://schemas.microsoft.com/office/drawing/2014/main" id="{D8EB1F7B-2C66-507A-9263-F65B5BCA89D9}"/>
              </a:ext>
            </a:extLst>
          </p:cNvPr>
          <p:cNvSpPr txBox="1"/>
          <p:nvPr/>
        </p:nvSpPr>
        <p:spPr>
          <a:xfrm>
            <a:off x="3993957" y="1380481"/>
            <a:ext cx="1156086" cy="369332"/>
          </a:xfrm>
          <a:prstGeom prst="rect">
            <a:avLst/>
          </a:prstGeom>
          <a:noFill/>
        </p:spPr>
        <p:txBody>
          <a:bodyPr wrap="none" rtlCol="0">
            <a:spAutoFit/>
          </a:bodyPr>
          <a:lstStyle/>
          <a:p>
            <a:r>
              <a:rPr lang="en-US" sz="1800" dirty="0">
                <a:latin typeface="Lato" panose="020F0502020204030203" pitchFamily="34" charset="0"/>
                <a:ea typeface="Lato" panose="020F0502020204030203" pitchFamily="34" charset="0"/>
                <a:cs typeface="Lato" panose="020F0502020204030203" pitchFamily="34" charset="0"/>
              </a:rPr>
              <a:t>XG Boost</a:t>
            </a:r>
          </a:p>
        </p:txBody>
      </p:sp>
    </p:spTree>
    <p:extLst>
      <p:ext uri="{BB962C8B-B14F-4D97-AF65-F5344CB8AC3E}">
        <p14:creationId xmlns:p14="http://schemas.microsoft.com/office/powerpoint/2010/main" val="397662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ECB524BC-628B-71D9-00BB-97B29FAEB509}"/>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AF2B8978-5E40-A924-5638-5A537466E74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4. Results and Discussion</a:t>
            </a:r>
            <a:endParaRPr dirty="0">
              <a:solidFill>
                <a:schemeClr val="tx1"/>
              </a:solidFill>
            </a:endParaRPr>
          </a:p>
        </p:txBody>
      </p:sp>
      <p:sp>
        <p:nvSpPr>
          <p:cNvPr id="8" name="Rectangle 7">
            <a:extLst>
              <a:ext uri="{FF2B5EF4-FFF2-40B4-BE49-F238E27FC236}">
                <a16:creationId xmlns:a16="http://schemas.microsoft.com/office/drawing/2014/main" id="{B9070FA0-0504-DE18-B43B-3360CD3594AA}"/>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1CA93B-262B-8050-A357-0847F98215DA}"/>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15</a:t>
            </a:r>
          </a:p>
        </p:txBody>
      </p:sp>
      <p:pic>
        <p:nvPicPr>
          <p:cNvPr id="4" name="Picture 4" descr="Search: University of Calgary Environmental Science Degree Logo PNG Vectors Free Download">
            <a:extLst>
              <a:ext uri="{FF2B5EF4-FFF2-40B4-BE49-F238E27FC236}">
                <a16:creationId xmlns:a16="http://schemas.microsoft.com/office/drawing/2014/main" id="{264B4368-C8DB-BD32-192D-60283CC31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black background with a black square&#10;&#10;Description automatically generated with medium confidence">
            <a:extLst>
              <a:ext uri="{FF2B5EF4-FFF2-40B4-BE49-F238E27FC236}">
                <a16:creationId xmlns:a16="http://schemas.microsoft.com/office/drawing/2014/main" id="{9BFB0C10-AF9E-6692-7615-DFEBEB034FA1}"/>
              </a:ext>
            </a:extLst>
          </p:cNvPr>
          <p:cNvPicPr>
            <a:picLocks noChangeAspect="1"/>
          </p:cNvPicPr>
          <p:nvPr/>
        </p:nvPicPr>
        <p:blipFill>
          <a:blip r:embed="rId4"/>
          <a:stretch>
            <a:fillRect/>
          </a:stretch>
        </p:blipFill>
        <p:spPr>
          <a:xfrm>
            <a:off x="1415821" y="2502435"/>
            <a:ext cx="701397" cy="701397"/>
          </a:xfrm>
          <a:prstGeom prst="rect">
            <a:avLst/>
          </a:prstGeom>
        </p:spPr>
      </p:pic>
      <p:sp>
        <p:nvSpPr>
          <p:cNvPr id="5" name="Google Shape;283;p32">
            <a:extLst>
              <a:ext uri="{FF2B5EF4-FFF2-40B4-BE49-F238E27FC236}">
                <a16:creationId xmlns:a16="http://schemas.microsoft.com/office/drawing/2014/main" id="{6AB26A03-6A2E-7AC6-35C6-92F68BB184E9}"/>
              </a:ext>
            </a:extLst>
          </p:cNvPr>
          <p:cNvSpPr txBox="1">
            <a:spLocks/>
          </p:cNvSpPr>
          <p:nvPr/>
        </p:nvSpPr>
        <p:spPr>
          <a:xfrm>
            <a:off x="2350245" y="2458285"/>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Threshold</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CE84FAA7-2038-D096-0A01-787B7152D56C}"/>
              </a:ext>
            </a:extLst>
          </p:cNvPr>
          <p:cNvPicPr>
            <a:picLocks noChangeAspect="1"/>
          </p:cNvPicPr>
          <p:nvPr/>
        </p:nvPicPr>
        <p:blipFill>
          <a:blip r:embed="rId5"/>
          <a:stretch>
            <a:fillRect/>
          </a:stretch>
        </p:blipFill>
        <p:spPr>
          <a:xfrm>
            <a:off x="4978248" y="2383110"/>
            <a:ext cx="966051" cy="966051"/>
          </a:xfrm>
          <a:prstGeom prst="rect">
            <a:avLst/>
          </a:prstGeom>
        </p:spPr>
      </p:pic>
      <p:sp>
        <p:nvSpPr>
          <p:cNvPr id="7" name="Google Shape;283;p32">
            <a:extLst>
              <a:ext uri="{FF2B5EF4-FFF2-40B4-BE49-F238E27FC236}">
                <a16:creationId xmlns:a16="http://schemas.microsoft.com/office/drawing/2014/main" id="{F7E07EB5-2356-A998-CA94-79C82123CF92}"/>
              </a:ext>
            </a:extLst>
          </p:cNvPr>
          <p:cNvSpPr txBox="1">
            <a:spLocks/>
          </p:cNvSpPr>
          <p:nvPr/>
        </p:nvSpPr>
        <p:spPr>
          <a:xfrm>
            <a:off x="6067588" y="2458285"/>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Machine Learning</a:t>
            </a:r>
          </a:p>
        </p:txBody>
      </p:sp>
    </p:spTree>
    <p:extLst>
      <p:ext uri="{BB962C8B-B14F-4D97-AF65-F5344CB8AC3E}">
        <p14:creationId xmlns:p14="http://schemas.microsoft.com/office/powerpoint/2010/main" val="343539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FAA12CA6-AF1C-1A04-85ED-3FEC37BECA2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646E47F-86CF-D4BE-3197-E5B828BC9161}"/>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8FEA5A-7FB8-1483-695F-CA6884FE1234}"/>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16</a:t>
            </a:r>
          </a:p>
        </p:txBody>
      </p:sp>
      <p:pic>
        <p:nvPicPr>
          <p:cNvPr id="4" name="Picture 4" descr="Search: University of Calgary Environmental Science Degree Logo PNG Vectors Free Download">
            <a:extLst>
              <a:ext uri="{FF2B5EF4-FFF2-40B4-BE49-F238E27FC236}">
                <a16:creationId xmlns:a16="http://schemas.microsoft.com/office/drawing/2014/main" id="{59A05D48-740B-659F-E822-5AE6CC744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71;p32">
            <a:extLst>
              <a:ext uri="{FF2B5EF4-FFF2-40B4-BE49-F238E27FC236}">
                <a16:creationId xmlns:a16="http://schemas.microsoft.com/office/drawing/2014/main" id="{7F673980-7D74-4ABC-D181-8EFC6CCE1F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4.1 Threshold </a:t>
            </a:r>
            <a:br>
              <a:rPr lang="en-CA" dirty="0">
                <a:solidFill>
                  <a:schemeClr val="tx1"/>
                </a:solidFill>
              </a:rPr>
            </a:br>
            <a:endParaRPr lang="en-CA" dirty="0">
              <a:solidFill>
                <a:schemeClr val="tx1"/>
              </a:solidFill>
            </a:endParaRP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E03249BA-0552-FA2A-392C-E68B2AA99ABE}"/>
              </a:ext>
            </a:extLst>
          </p:cNvPr>
          <p:cNvPicPr>
            <a:picLocks noChangeAspect="1"/>
          </p:cNvPicPr>
          <p:nvPr/>
        </p:nvPicPr>
        <p:blipFill>
          <a:blip r:embed="rId4"/>
          <a:stretch>
            <a:fillRect/>
          </a:stretch>
        </p:blipFill>
        <p:spPr>
          <a:xfrm>
            <a:off x="812335" y="380676"/>
            <a:ext cx="701397" cy="701397"/>
          </a:xfrm>
          <a:prstGeom prst="rect">
            <a:avLst/>
          </a:prstGeom>
        </p:spPr>
      </p:pic>
      <p:pic>
        <p:nvPicPr>
          <p:cNvPr id="12" name="Picture 11" descr="A graph of a graph&#10;&#10;Description automatically generated with medium confidence">
            <a:extLst>
              <a:ext uri="{FF2B5EF4-FFF2-40B4-BE49-F238E27FC236}">
                <a16:creationId xmlns:a16="http://schemas.microsoft.com/office/drawing/2014/main" id="{94466B70-4DA7-C966-CC10-817DEAD150EE}"/>
              </a:ext>
            </a:extLst>
          </p:cNvPr>
          <p:cNvPicPr>
            <a:picLocks noChangeAspect="1"/>
          </p:cNvPicPr>
          <p:nvPr/>
        </p:nvPicPr>
        <p:blipFill>
          <a:blip r:embed="rId5"/>
          <a:stretch>
            <a:fillRect/>
          </a:stretch>
        </p:blipFill>
        <p:spPr>
          <a:xfrm>
            <a:off x="1809750" y="1017725"/>
            <a:ext cx="5524500" cy="3496086"/>
          </a:xfrm>
          <a:prstGeom prst="rect">
            <a:avLst/>
          </a:prstGeom>
        </p:spPr>
      </p:pic>
      <p:sp>
        <p:nvSpPr>
          <p:cNvPr id="14" name="TextBox 13">
            <a:extLst>
              <a:ext uri="{FF2B5EF4-FFF2-40B4-BE49-F238E27FC236}">
                <a16:creationId xmlns:a16="http://schemas.microsoft.com/office/drawing/2014/main" id="{44F2D219-8271-836D-57B1-81A6FA3B3748}"/>
              </a:ext>
            </a:extLst>
          </p:cNvPr>
          <p:cNvSpPr txBox="1"/>
          <p:nvPr/>
        </p:nvSpPr>
        <p:spPr>
          <a:xfrm>
            <a:off x="1809750" y="4473686"/>
            <a:ext cx="2903359"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4. Histogram of the dice coefficient of all records</a:t>
            </a:r>
          </a:p>
        </p:txBody>
      </p:sp>
    </p:spTree>
    <p:extLst>
      <p:ext uri="{BB962C8B-B14F-4D97-AF65-F5344CB8AC3E}">
        <p14:creationId xmlns:p14="http://schemas.microsoft.com/office/powerpoint/2010/main" val="151285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DF8D2D88-F7DA-C385-58BB-3367054770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BFFDF2B-1AC1-2CB2-1DEA-99AF47ED2283}"/>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48E104-4023-8CE0-60B8-A65ACF3CC611}"/>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17</a:t>
            </a:r>
          </a:p>
        </p:txBody>
      </p:sp>
      <p:pic>
        <p:nvPicPr>
          <p:cNvPr id="4" name="Picture 4" descr="Search: University of Calgary Environmental Science Degree Logo PNG Vectors Free Download">
            <a:extLst>
              <a:ext uri="{FF2B5EF4-FFF2-40B4-BE49-F238E27FC236}">
                <a16:creationId xmlns:a16="http://schemas.microsoft.com/office/drawing/2014/main" id="{167D9718-CD93-87D6-CBFE-1CCC91A6A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71;p32">
            <a:extLst>
              <a:ext uri="{FF2B5EF4-FFF2-40B4-BE49-F238E27FC236}">
                <a16:creationId xmlns:a16="http://schemas.microsoft.com/office/drawing/2014/main" id="{5BE72A23-A4B1-54AE-AAAB-EE8F26B19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4.1 Threshold </a:t>
            </a:r>
            <a:br>
              <a:rPr lang="en-CA" dirty="0">
                <a:solidFill>
                  <a:schemeClr val="tx1"/>
                </a:solidFill>
              </a:rPr>
            </a:br>
            <a:endParaRPr lang="en-CA" dirty="0">
              <a:solidFill>
                <a:schemeClr val="tx1"/>
              </a:solidFill>
            </a:endParaRP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B5EF5C96-4BAE-3129-6904-55D534441121}"/>
              </a:ext>
            </a:extLst>
          </p:cNvPr>
          <p:cNvPicPr>
            <a:picLocks noChangeAspect="1"/>
          </p:cNvPicPr>
          <p:nvPr/>
        </p:nvPicPr>
        <p:blipFill>
          <a:blip r:embed="rId4"/>
          <a:stretch>
            <a:fillRect/>
          </a:stretch>
        </p:blipFill>
        <p:spPr>
          <a:xfrm>
            <a:off x="812335" y="380676"/>
            <a:ext cx="701397" cy="701397"/>
          </a:xfrm>
          <a:prstGeom prst="rect">
            <a:avLst/>
          </a:prstGeom>
        </p:spPr>
      </p:pic>
      <p:pic>
        <p:nvPicPr>
          <p:cNvPr id="5" name="Picture 4" descr="A screenshot of a table&#10;&#10;Description automatically generated">
            <a:extLst>
              <a:ext uri="{FF2B5EF4-FFF2-40B4-BE49-F238E27FC236}">
                <a16:creationId xmlns:a16="http://schemas.microsoft.com/office/drawing/2014/main" id="{DF18DC88-F8D1-22B4-E5E1-DE197F31BAF8}"/>
              </a:ext>
            </a:extLst>
          </p:cNvPr>
          <p:cNvPicPr>
            <a:picLocks noChangeAspect="1"/>
          </p:cNvPicPr>
          <p:nvPr/>
        </p:nvPicPr>
        <p:blipFill>
          <a:blip r:embed="rId5"/>
          <a:stretch>
            <a:fillRect/>
          </a:stretch>
        </p:blipFill>
        <p:spPr>
          <a:xfrm>
            <a:off x="975094" y="1797566"/>
            <a:ext cx="7448906" cy="1548368"/>
          </a:xfrm>
          <a:prstGeom prst="rect">
            <a:avLst/>
          </a:prstGeom>
        </p:spPr>
      </p:pic>
      <p:sp>
        <p:nvSpPr>
          <p:cNvPr id="6" name="TextBox 5">
            <a:extLst>
              <a:ext uri="{FF2B5EF4-FFF2-40B4-BE49-F238E27FC236}">
                <a16:creationId xmlns:a16="http://schemas.microsoft.com/office/drawing/2014/main" id="{8469163B-11B4-4091-B8FE-16B7E0E435F0}"/>
              </a:ext>
            </a:extLst>
          </p:cNvPr>
          <p:cNvSpPr txBox="1"/>
          <p:nvPr/>
        </p:nvSpPr>
        <p:spPr>
          <a:xfrm>
            <a:off x="927419" y="3476242"/>
            <a:ext cx="7448906"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8. Comparison of records with dice coefficient and value of thresholds</a:t>
            </a:r>
          </a:p>
        </p:txBody>
      </p:sp>
    </p:spTree>
    <p:extLst>
      <p:ext uri="{BB962C8B-B14F-4D97-AF65-F5344CB8AC3E}">
        <p14:creationId xmlns:p14="http://schemas.microsoft.com/office/powerpoint/2010/main" val="144372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07CB231F-A588-274C-694B-60D23AA1F2B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070EE6B-3353-F281-E81B-A31FEBE4C7EF}"/>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BF56A0-B903-3F28-EF4C-43D283AF9E61}"/>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18</a:t>
            </a:r>
          </a:p>
        </p:txBody>
      </p:sp>
      <p:pic>
        <p:nvPicPr>
          <p:cNvPr id="4" name="Picture 4" descr="Search: University of Calgary Environmental Science Degree Logo PNG Vectors Free Download">
            <a:extLst>
              <a:ext uri="{FF2B5EF4-FFF2-40B4-BE49-F238E27FC236}">
                <a16:creationId xmlns:a16="http://schemas.microsoft.com/office/drawing/2014/main" id="{053F5CA3-1B69-F083-736B-A8EC3A5E6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71;p32">
            <a:extLst>
              <a:ext uri="{FF2B5EF4-FFF2-40B4-BE49-F238E27FC236}">
                <a16:creationId xmlns:a16="http://schemas.microsoft.com/office/drawing/2014/main" id="{D4DF8908-A1CB-3DFE-89CC-D48529EC502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4.1 Threshold </a:t>
            </a:r>
            <a:br>
              <a:rPr lang="en-CA" dirty="0">
                <a:solidFill>
                  <a:schemeClr val="tx1"/>
                </a:solidFill>
              </a:rPr>
            </a:br>
            <a:endParaRPr lang="en-CA" dirty="0">
              <a:solidFill>
                <a:schemeClr val="tx1"/>
              </a:solidFill>
            </a:endParaRP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4D222F35-CE30-1759-2B91-2D0FCD5CA4B9}"/>
              </a:ext>
            </a:extLst>
          </p:cNvPr>
          <p:cNvPicPr>
            <a:picLocks noChangeAspect="1"/>
          </p:cNvPicPr>
          <p:nvPr/>
        </p:nvPicPr>
        <p:blipFill>
          <a:blip r:embed="rId4"/>
          <a:stretch>
            <a:fillRect/>
          </a:stretch>
        </p:blipFill>
        <p:spPr>
          <a:xfrm>
            <a:off x="812335" y="380676"/>
            <a:ext cx="701397" cy="70139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C037C16-DD60-9FAA-D8DF-66429AA00AD0}"/>
              </a:ext>
            </a:extLst>
          </p:cNvPr>
          <p:cNvPicPr>
            <a:picLocks noChangeAspect="1"/>
          </p:cNvPicPr>
          <p:nvPr/>
        </p:nvPicPr>
        <p:blipFill>
          <a:blip r:embed="rId5"/>
          <a:stretch>
            <a:fillRect/>
          </a:stretch>
        </p:blipFill>
        <p:spPr>
          <a:xfrm>
            <a:off x="403169" y="2019993"/>
            <a:ext cx="8337661" cy="1103514"/>
          </a:xfrm>
          <a:prstGeom prst="rect">
            <a:avLst/>
          </a:prstGeom>
        </p:spPr>
      </p:pic>
      <p:sp>
        <p:nvSpPr>
          <p:cNvPr id="7" name="TextBox 6">
            <a:extLst>
              <a:ext uri="{FF2B5EF4-FFF2-40B4-BE49-F238E27FC236}">
                <a16:creationId xmlns:a16="http://schemas.microsoft.com/office/drawing/2014/main" id="{1DAA0D29-F0B0-E956-32AC-4ECC2785BCBA}"/>
              </a:ext>
            </a:extLst>
          </p:cNvPr>
          <p:cNvSpPr txBox="1"/>
          <p:nvPr/>
        </p:nvSpPr>
        <p:spPr>
          <a:xfrm>
            <a:off x="328355" y="3123507"/>
            <a:ext cx="7448906"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9. Results for threshold, precision, recall and accuracy. </a:t>
            </a:r>
          </a:p>
        </p:txBody>
      </p:sp>
    </p:spTree>
    <p:extLst>
      <p:ext uri="{BB962C8B-B14F-4D97-AF65-F5344CB8AC3E}">
        <p14:creationId xmlns:p14="http://schemas.microsoft.com/office/powerpoint/2010/main" val="366857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FD12C511-5758-6314-656D-1F8327FEE483}"/>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BF509521-CAFD-E1A7-4729-49B807814E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4.2 Machine Learning</a:t>
            </a:r>
          </a:p>
        </p:txBody>
      </p:sp>
      <p:sp>
        <p:nvSpPr>
          <p:cNvPr id="8" name="Rectangle 7">
            <a:extLst>
              <a:ext uri="{FF2B5EF4-FFF2-40B4-BE49-F238E27FC236}">
                <a16:creationId xmlns:a16="http://schemas.microsoft.com/office/drawing/2014/main" id="{D3C2282E-21C1-C073-8576-C538986BCCFF}"/>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B002C-7D18-C28E-3ACB-C6CB84FEE333}"/>
              </a:ext>
            </a:extLst>
          </p:cNvPr>
          <p:cNvSpPr txBox="1"/>
          <p:nvPr/>
        </p:nvSpPr>
        <p:spPr>
          <a:xfrm>
            <a:off x="8776829" y="4785657"/>
            <a:ext cx="383438" cy="307777"/>
          </a:xfrm>
          <a:prstGeom prst="rect">
            <a:avLst/>
          </a:prstGeom>
          <a:noFill/>
        </p:spPr>
        <p:txBody>
          <a:bodyPr wrap="none" rtlCol="0">
            <a:spAutoFit/>
          </a:bodyPr>
          <a:lstStyle/>
          <a:p>
            <a:r>
              <a:rPr lang="en-US" dirty="0"/>
              <a:t>19</a:t>
            </a:r>
          </a:p>
        </p:txBody>
      </p:sp>
      <p:pic>
        <p:nvPicPr>
          <p:cNvPr id="7" name="Picture 4" descr="Search: University of Calgary Environmental Science Degree Logo PNG Vectors Free Download">
            <a:extLst>
              <a:ext uri="{FF2B5EF4-FFF2-40B4-BE49-F238E27FC236}">
                <a16:creationId xmlns:a16="http://schemas.microsoft.com/office/drawing/2014/main" id="{D2F09098-D938-5C19-6224-0F5113BED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black background with a black square&#10;&#10;Description automatically generated with medium confidence">
            <a:extLst>
              <a:ext uri="{FF2B5EF4-FFF2-40B4-BE49-F238E27FC236}">
                <a16:creationId xmlns:a16="http://schemas.microsoft.com/office/drawing/2014/main" id="{03BF7A5C-DF34-70F1-651C-512AA45F2B8B}"/>
              </a:ext>
            </a:extLst>
          </p:cNvPr>
          <p:cNvPicPr>
            <a:picLocks noChangeAspect="1"/>
          </p:cNvPicPr>
          <p:nvPr/>
        </p:nvPicPr>
        <p:blipFill>
          <a:blip r:embed="rId4"/>
          <a:stretch>
            <a:fillRect/>
          </a:stretch>
        </p:blipFill>
        <p:spPr>
          <a:xfrm>
            <a:off x="812335" y="344764"/>
            <a:ext cx="773222" cy="773222"/>
          </a:xfrm>
          <a:prstGeom prst="rect">
            <a:avLst/>
          </a:prstGeom>
        </p:spPr>
      </p:pic>
      <p:pic>
        <p:nvPicPr>
          <p:cNvPr id="4" name="Picture 3" descr="A screenshot of a graph&#10;&#10;Description automatically generated">
            <a:extLst>
              <a:ext uri="{FF2B5EF4-FFF2-40B4-BE49-F238E27FC236}">
                <a16:creationId xmlns:a16="http://schemas.microsoft.com/office/drawing/2014/main" id="{0F1C2CCC-090B-2CEE-A1BB-DB8EBDDCD4DC}"/>
              </a:ext>
            </a:extLst>
          </p:cNvPr>
          <p:cNvPicPr>
            <a:picLocks noChangeAspect="1"/>
          </p:cNvPicPr>
          <p:nvPr/>
        </p:nvPicPr>
        <p:blipFill>
          <a:blip r:embed="rId5"/>
          <a:stretch>
            <a:fillRect/>
          </a:stretch>
        </p:blipFill>
        <p:spPr>
          <a:xfrm>
            <a:off x="720000" y="2120188"/>
            <a:ext cx="3313644" cy="1261063"/>
          </a:xfrm>
          <a:prstGeom prst="rect">
            <a:avLst/>
          </a:prstGeom>
        </p:spPr>
      </p:pic>
      <p:sp>
        <p:nvSpPr>
          <p:cNvPr id="5" name="TextBox 4">
            <a:extLst>
              <a:ext uri="{FF2B5EF4-FFF2-40B4-BE49-F238E27FC236}">
                <a16:creationId xmlns:a16="http://schemas.microsoft.com/office/drawing/2014/main" id="{153D90A1-CB71-18CA-ABD1-100CEA727346}"/>
              </a:ext>
            </a:extLst>
          </p:cNvPr>
          <p:cNvSpPr txBox="1"/>
          <p:nvPr/>
        </p:nvSpPr>
        <p:spPr>
          <a:xfrm>
            <a:off x="805717" y="3381251"/>
            <a:ext cx="7448906"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10. Results for XG Boost, precision, recall and accuracy. </a:t>
            </a:r>
          </a:p>
        </p:txBody>
      </p:sp>
      <p:pic>
        <p:nvPicPr>
          <p:cNvPr id="9" name="Picture 8">
            <a:extLst>
              <a:ext uri="{FF2B5EF4-FFF2-40B4-BE49-F238E27FC236}">
                <a16:creationId xmlns:a16="http://schemas.microsoft.com/office/drawing/2014/main" id="{37DA3A59-5110-DFBD-D71C-102E860886CF}"/>
              </a:ext>
            </a:extLst>
          </p:cNvPr>
          <p:cNvPicPr>
            <a:picLocks noChangeAspect="1"/>
          </p:cNvPicPr>
          <p:nvPr/>
        </p:nvPicPr>
        <p:blipFill>
          <a:blip r:embed="rId6"/>
          <a:stretch>
            <a:fillRect/>
          </a:stretch>
        </p:blipFill>
        <p:spPr>
          <a:xfrm>
            <a:off x="4582184" y="1196571"/>
            <a:ext cx="3759665" cy="3108295"/>
          </a:xfrm>
          <a:prstGeom prst="rect">
            <a:avLst/>
          </a:prstGeom>
        </p:spPr>
      </p:pic>
      <p:sp>
        <p:nvSpPr>
          <p:cNvPr id="11" name="TextBox 10">
            <a:extLst>
              <a:ext uri="{FF2B5EF4-FFF2-40B4-BE49-F238E27FC236}">
                <a16:creationId xmlns:a16="http://schemas.microsoft.com/office/drawing/2014/main" id="{D8FF5AE7-663D-EB97-E1F5-389C4BF6B52B}"/>
              </a:ext>
            </a:extLst>
          </p:cNvPr>
          <p:cNvSpPr txBox="1"/>
          <p:nvPr/>
        </p:nvSpPr>
        <p:spPr>
          <a:xfrm>
            <a:off x="5038390" y="4287995"/>
            <a:ext cx="2847254"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5. Confusion matrix for the XG Boost Classifier.</a:t>
            </a:r>
          </a:p>
        </p:txBody>
      </p:sp>
    </p:spTree>
    <p:extLst>
      <p:ext uri="{BB962C8B-B14F-4D97-AF65-F5344CB8AC3E}">
        <p14:creationId xmlns:p14="http://schemas.microsoft.com/office/powerpoint/2010/main" val="241483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720000" y="4487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Table of contents</a:t>
            </a:r>
            <a:endParaRPr dirty="0">
              <a:solidFill>
                <a:schemeClr val="tx1"/>
              </a:solidFill>
            </a:endParaRPr>
          </a:p>
        </p:txBody>
      </p:sp>
      <p:sp>
        <p:nvSpPr>
          <p:cNvPr id="276" name="Google Shape;276;p32"/>
          <p:cNvSpPr txBox="1">
            <a:spLocks noGrp="1"/>
          </p:cNvSpPr>
          <p:nvPr>
            <p:ph type="title" idx="5"/>
          </p:nvPr>
        </p:nvSpPr>
        <p:spPr>
          <a:xfrm>
            <a:off x="720000" y="1470694"/>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77" name="Google Shape;277;p32"/>
          <p:cNvSpPr txBox="1">
            <a:spLocks noGrp="1"/>
          </p:cNvSpPr>
          <p:nvPr>
            <p:ph type="title" idx="6"/>
          </p:nvPr>
        </p:nvSpPr>
        <p:spPr>
          <a:xfrm>
            <a:off x="4815469" y="2436389"/>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78" name="Google Shape;278;p32"/>
          <p:cNvSpPr txBox="1">
            <a:spLocks noGrp="1"/>
          </p:cNvSpPr>
          <p:nvPr>
            <p:ph type="title" idx="7"/>
          </p:nvPr>
        </p:nvSpPr>
        <p:spPr>
          <a:xfrm>
            <a:off x="731460" y="2427863"/>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79" name="Google Shape;279;p32"/>
          <p:cNvSpPr txBox="1">
            <a:spLocks noGrp="1"/>
          </p:cNvSpPr>
          <p:nvPr>
            <p:ph type="title" idx="8"/>
          </p:nvPr>
        </p:nvSpPr>
        <p:spPr>
          <a:xfrm>
            <a:off x="731460" y="3384358"/>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80" name="Google Shape;280;p32"/>
          <p:cNvSpPr txBox="1">
            <a:spLocks noGrp="1"/>
          </p:cNvSpPr>
          <p:nvPr>
            <p:ph type="subTitle" idx="9"/>
          </p:nvPr>
        </p:nvSpPr>
        <p:spPr>
          <a:xfrm>
            <a:off x="1503166" y="1610040"/>
            <a:ext cx="2309700" cy="45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Introduction</a:t>
            </a:r>
          </a:p>
        </p:txBody>
      </p:sp>
      <p:sp>
        <p:nvSpPr>
          <p:cNvPr id="282" name="Google Shape;282;p32"/>
          <p:cNvSpPr txBox="1">
            <a:spLocks noGrp="1"/>
          </p:cNvSpPr>
          <p:nvPr>
            <p:ph type="subTitle" idx="14"/>
          </p:nvPr>
        </p:nvSpPr>
        <p:spPr>
          <a:xfrm>
            <a:off x="5599317" y="1427190"/>
            <a:ext cx="3469748" cy="81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Results and Discussion </a:t>
            </a:r>
            <a:endParaRPr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83" name="Google Shape;283;p32"/>
          <p:cNvSpPr txBox="1">
            <a:spLocks noGrp="1"/>
          </p:cNvSpPr>
          <p:nvPr>
            <p:ph type="subTitle" idx="15"/>
          </p:nvPr>
        </p:nvSpPr>
        <p:spPr>
          <a:xfrm>
            <a:off x="1503166" y="3342208"/>
            <a:ext cx="3099002" cy="81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Materials and Methods</a:t>
            </a:r>
            <a:endParaRPr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7">
            <a:extLst>
              <a:ext uri="{FF2B5EF4-FFF2-40B4-BE49-F238E27FC236}">
                <a16:creationId xmlns:a16="http://schemas.microsoft.com/office/drawing/2014/main" id="{C82F1F77-88EB-BD69-A73E-6E45906AFAC7}"/>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Search: University of Calgary Environmental Science Degree Logo PNG Vectors Free Download">
            <a:extLst>
              <a:ext uri="{FF2B5EF4-FFF2-40B4-BE49-F238E27FC236}">
                <a16:creationId xmlns:a16="http://schemas.microsoft.com/office/drawing/2014/main" id="{BB1E63D8-4FC0-BB9F-C54C-8F4C3909C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10">
            <a:extLst>
              <a:ext uri="{FF2B5EF4-FFF2-40B4-BE49-F238E27FC236}">
                <a16:creationId xmlns:a16="http://schemas.microsoft.com/office/drawing/2014/main" id="{28B8C020-22D3-8A88-1E18-F8F75F8F60AF}"/>
              </a:ext>
            </a:extLst>
          </p:cNvPr>
          <p:cNvSpPr>
            <a:spLocks noGrp="1"/>
          </p:cNvSpPr>
          <p:nvPr>
            <p:ph type="subTitle" idx="13"/>
          </p:nvPr>
        </p:nvSpPr>
        <p:spPr>
          <a:xfrm>
            <a:off x="1350919" y="2525928"/>
            <a:ext cx="2309700" cy="535269"/>
          </a:xfrm>
        </p:spPr>
        <p:txBody>
          <a:bodyPr anchor="ctr"/>
          <a:lstStyle/>
          <a:p>
            <a:r>
              <a:rPr lang="en-US"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Related Work</a:t>
            </a:r>
          </a:p>
        </p:txBody>
      </p:sp>
      <p:sp>
        <p:nvSpPr>
          <p:cNvPr id="2" name="TextBox 1">
            <a:extLst>
              <a:ext uri="{FF2B5EF4-FFF2-40B4-BE49-F238E27FC236}">
                <a16:creationId xmlns:a16="http://schemas.microsoft.com/office/drawing/2014/main" id="{0F68265B-9153-BB94-3498-59952E3BF0A8}"/>
              </a:ext>
            </a:extLst>
          </p:cNvPr>
          <p:cNvSpPr txBox="1"/>
          <p:nvPr/>
        </p:nvSpPr>
        <p:spPr>
          <a:xfrm>
            <a:off x="8776829" y="4785657"/>
            <a:ext cx="288862"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2</a:t>
            </a:r>
          </a:p>
        </p:txBody>
      </p:sp>
      <p:sp>
        <p:nvSpPr>
          <p:cNvPr id="3" name="Google Shape;279;p32">
            <a:extLst>
              <a:ext uri="{FF2B5EF4-FFF2-40B4-BE49-F238E27FC236}">
                <a16:creationId xmlns:a16="http://schemas.microsoft.com/office/drawing/2014/main" id="{1472D9BA-D1F8-6EFB-450B-DA065AD4E4AA}"/>
              </a:ext>
            </a:extLst>
          </p:cNvPr>
          <p:cNvSpPr txBox="1">
            <a:spLocks/>
          </p:cNvSpPr>
          <p:nvPr/>
        </p:nvSpPr>
        <p:spPr>
          <a:xfrm>
            <a:off x="4815469" y="1471901"/>
            <a:ext cx="822900"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eo Black"/>
              <a:buNone/>
              <a:defRPr sz="3700" b="0" i="0" u="none" strike="noStrike" cap="none">
                <a:solidFill>
                  <a:schemeClr val="dk1"/>
                </a:solidFill>
                <a:latin typeface="Aleo Black"/>
                <a:ea typeface="Aleo Black"/>
                <a:cs typeface="Aleo Black"/>
                <a:sym typeface="Aleo Black"/>
              </a:defRPr>
            </a:lvl1pPr>
            <a:lvl2pPr marR="0" lvl="1"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9pPr>
          </a:lstStyle>
          <a:p>
            <a:r>
              <a:rPr lang="en" dirty="0"/>
              <a:t>4</a:t>
            </a:r>
          </a:p>
        </p:txBody>
      </p:sp>
      <p:sp>
        <p:nvSpPr>
          <p:cNvPr id="4" name="Google Shape;283;p32">
            <a:extLst>
              <a:ext uri="{FF2B5EF4-FFF2-40B4-BE49-F238E27FC236}">
                <a16:creationId xmlns:a16="http://schemas.microsoft.com/office/drawing/2014/main" id="{0FC05BA6-F819-83AD-1C29-CDE3560FB670}"/>
              </a:ext>
            </a:extLst>
          </p:cNvPr>
          <p:cNvSpPr txBox="1">
            <a:spLocks/>
          </p:cNvSpPr>
          <p:nvPr/>
        </p:nvSpPr>
        <p:spPr>
          <a:xfrm>
            <a:off x="5599317" y="2385711"/>
            <a:ext cx="2309700"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Conclusions</a:t>
            </a:r>
          </a:p>
        </p:txBody>
      </p:sp>
      <p:sp>
        <p:nvSpPr>
          <p:cNvPr id="17" name="Google Shape;277;p32">
            <a:extLst>
              <a:ext uri="{FF2B5EF4-FFF2-40B4-BE49-F238E27FC236}">
                <a16:creationId xmlns:a16="http://schemas.microsoft.com/office/drawing/2014/main" id="{2BA08D34-6148-26B5-3D6F-57A39D9D6E00}"/>
              </a:ext>
            </a:extLst>
          </p:cNvPr>
          <p:cNvSpPr txBox="1">
            <a:spLocks/>
          </p:cNvSpPr>
          <p:nvPr/>
        </p:nvSpPr>
        <p:spPr>
          <a:xfrm>
            <a:off x="4815469" y="3388579"/>
            <a:ext cx="822900"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eo Black"/>
              <a:buNone/>
              <a:defRPr sz="3700" b="0" i="0" u="none" strike="noStrike" cap="none">
                <a:solidFill>
                  <a:schemeClr val="dk1"/>
                </a:solidFill>
                <a:latin typeface="Aleo Black"/>
                <a:ea typeface="Aleo Black"/>
                <a:cs typeface="Aleo Black"/>
                <a:sym typeface="Aleo Black"/>
              </a:defRPr>
            </a:lvl1pPr>
            <a:lvl2pPr marR="0" lvl="1"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9pPr>
          </a:lstStyle>
          <a:p>
            <a:r>
              <a:rPr lang="en" dirty="0"/>
              <a:t>6</a:t>
            </a:r>
          </a:p>
        </p:txBody>
      </p:sp>
      <p:sp>
        <p:nvSpPr>
          <p:cNvPr id="18" name="Google Shape;283;p32">
            <a:extLst>
              <a:ext uri="{FF2B5EF4-FFF2-40B4-BE49-F238E27FC236}">
                <a16:creationId xmlns:a16="http://schemas.microsoft.com/office/drawing/2014/main" id="{33CA27B8-6C84-B434-9AB2-BB8566708408}"/>
              </a:ext>
            </a:extLst>
          </p:cNvPr>
          <p:cNvSpPr txBox="1">
            <a:spLocks/>
          </p:cNvSpPr>
          <p:nvPr/>
        </p:nvSpPr>
        <p:spPr>
          <a:xfrm>
            <a:off x="5599317" y="3337901"/>
            <a:ext cx="2309700"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7BD6413C-1A41-8046-27F8-A43ACD1609A3}"/>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48AE24D0-0FB3-C332-B76E-0EB05557C2A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5. Conclusions</a:t>
            </a:r>
            <a:endParaRPr dirty="0">
              <a:solidFill>
                <a:schemeClr val="tx1"/>
              </a:solidFill>
            </a:endParaRPr>
          </a:p>
        </p:txBody>
      </p:sp>
      <p:sp>
        <p:nvSpPr>
          <p:cNvPr id="8" name="Rectangle 7">
            <a:extLst>
              <a:ext uri="{FF2B5EF4-FFF2-40B4-BE49-F238E27FC236}">
                <a16:creationId xmlns:a16="http://schemas.microsoft.com/office/drawing/2014/main" id="{66372302-1F21-3C2F-F365-D8AEAE8800E8}"/>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AAA768-0E10-C16B-272D-D5DCAB4435F4}"/>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20</a:t>
            </a:r>
          </a:p>
        </p:txBody>
      </p:sp>
      <p:pic>
        <p:nvPicPr>
          <p:cNvPr id="9" name="Picture 4" descr="Search: University of Calgary Environmental Science Degree Logo PNG Vectors Free Download">
            <a:extLst>
              <a:ext uri="{FF2B5EF4-FFF2-40B4-BE49-F238E27FC236}">
                <a16:creationId xmlns:a16="http://schemas.microsoft.com/office/drawing/2014/main" id="{40AF4030-B26E-3824-27CE-669D04F09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848;p52">
            <a:extLst>
              <a:ext uri="{FF2B5EF4-FFF2-40B4-BE49-F238E27FC236}">
                <a16:creationId xmlns:a16="http://schemas.microsoft.com/office/drawing/2014/main" id="{1B72F1E6-CAA4-4A30-2AD2-7BC5969835E2}"/>
              </a:ext>
            </a:extLst>
          </p:cNvPr>
          <p:cNvSpPr txBox="1"/>
          <p:nvPr/>
        </p:nvSpPr>
        <p:spPr>
          <a:xfrm>
            <a:off x="719999" y="1257365"/>
            <a:ext cx="8056829" cy="3281384"/>
          </a:xfrm>
          <a:prstGeom prst="rect">
            <a:avLst/>
          </a:prstGeom>
          <a:noFill/>
          <a:ln>
            <a:noFill/>
          </a:ln>
        </p:spPr>
        <p:txBody>
          <a:bodyPr spcFirstLastPara="1" wrap="square" lIns="91425" tIns="91425" rIns="91425" bIns="91425" anchor="t" anchorCtr="0">
            <a:noAutofit/>
          </a:bodyPr>
          <a:lstStyle/>
          <a:p>
            <a:pPr marL="342900" lvl="0" indent="-342900" rtl="0">
              <a:lnSpc>
                <a:spcPct val="150000"/>
              </a:lnSpc>
              <a:spcBef>
                <a:spcPts val="0"/>
              </a:spcBef>
              <a:spcAft>
                <a:spcPts val="0"/>
              </a:spcAft>
              <a:buFont typeface="+mj-lt"/>
              <a:buAutoNum type="arabicPeriod"/>
            </a:pPr>
            <a:r>
              <a:rPr lang="en-CA" dirty="0">
                <a:solidFill>
                  <a:schemeClr val="tx1"/>
                </a:solidFill>
                <a:latin typeface="Lato" panose="020F0502020204030203" pitchFamily="34" charset="0"/>
                <a:ea typeface="Lato" panose="020F0502020204030203" pitchFamily="34" charset="0"/>
                <a:cs typeface="Lato" panose="020F0502020204030203" pitchFamily="34" charset="0"/>
                <a:sym typeface="Lato"/>
              </a:rPr>
              <a:t>The use of 32-bit bloom filters can compromise large databases, leading to more false positives.</a:t>
            </a:r>
          </a:p>
          <a:p>
            <a:pPr marL="342900" lvl="0" indent="-342900" rtl="0">
              <a:lnSpc>
                <a:spcPct val="150000"/>
              </a:lnSpc>
              <a:spcBef>
                <a:spcPts val="0"/>
              </a:spcBef>
              <a:spcAft>
                <a:spcPts val="0"/>
              </a:spcAft>
              <a:buFont typeface="+mj-lt"/>
              <a:buAutoNum type="arabicPeriod"/>
            </a:pPr>
            <a:endParaRPr lang="en-CA"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a:p>
            <a:pPr marL="342900" lvl="0" indent="-342900" rtl="0">
              <a:lnSpc>
                <a:spcPct val="150000"/>
              </a:lnSpc>
              <a:spcBef>
                <a:spcPts val="0"/>
              </a:spcBef>
              <a:spcAft>
                <a:spcPts val="0"/>
              </a:spcAft>
              <a:buFont typeface="+mj-lt"/>
              <a:buAutoNum type="arabicPeriod"/>
            </a:pPr>
            <a:r>
              <a:rPr lang="en-CA" dirty="0">
                <a:solidFill>
                  <a:schemeClr val="tx1"/>
                </a:solidFill>
                <a:latin typeface="Lato" panose="020F0502020204030203" pitchFamily="34" charset="0"/>
                <a:ea typeface="Lato" panose="020F0502020204030203" pitchFamily="34" charset="0"/>
                <a:cs typeface="Lato" panose="020F0502020204030203" pitchFamily="34" charset="0"/>
              </a:rPr>
              <a:t>Threshold adjustments are crucial in imbalanced datasets, where lower thresholds mitigate the imbalance's effect by improving recall, but at the cost of precision.</a:t>
            </a:r>
          </a:p>
          <a:p>
            <a:pPr marL="342900" lvl="0" indent="-342900" rtl="0">
              <a:lnSpc>
                <a:spcPct val="150000"/>
              </a:lnSpc>
              <a:spcBef>
                <a:spcPts val="0"/>
              </a:spcBef>
              <a:spcAft>
                <a:spcPts val="0"/>
              </a:spcAft>
              <a:buFont typeface="+mj-lt"/>
              <a:buAutoNum type="arabicPeriod"/>
            </a:pPr>
            <a:endParaRPr lang="en-CA" dirty="0">
              <a:solidFill>
                <a:schemeClr val="tx1"/>
              </a:solidFill>
              <a:latin typeface="Lato" panose="020F0502020204030203" pitchFamily="34" charset="0"/>
              <a:ea typeface="Lato" panose="020F0502020204030203" pitchFamily="34" charset="0"/>
              <a:cs typeface="Lato" panose="020F0502020204030203" pitchFamily="34" charset="0"/>
            </a:endParaRPr>
          </a:p>
          <a:p>
            <a:pPr marL="342900" lvl="0" indent="-342900" rtl="0">
              <a:lnSpc>
                <a:spcPct val="150000"/>
              </a:lnSpc>
              <a:spcBef>
                <a:spcPts val="0"/>
              </a:spcBef>
              <a:spcAft>
                <a:spcPts val="0"/>
              </a:spcAft>
              <a:buFont typeface="+mj-lt"/>
              <a:buAutoNum type="arabicPeriod"/>
            </a:pPr>
            <a:r>
              <a:rPr lang="en-CA" dirty="0">
                <a:solidFill>
                  <a:schemeClr val="tx1"/>
                </a:solidFill>
                <a:latin typeface="Lato" panose="020F0502020204030203" pitchFamily="34" charset="0"/>
                <a:ea typeface="Lato" panose="020F0502020204030203" pitchFamily="34" charset="0"/>
                <a:cs typeface="Lato" panose="020F0502020204030203" pitchFamily="34" charset="0"/>
              </a:rPr>
              <a:t>Effective handling of imbalanced datasets in machine learning models, through techniques like resampling, weighting, or specialized algorithms, is essential to ensure fair representation of both classes and robust performance across metrics.</a:t>
            </a:r>
            <a:endParaRPr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28080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E554160A-A005-E657-F6EC-D11853B3F40E}"/>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9680F2C0-9F01-005B-CE6E-2E910B5AC46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dirty="0">
                <a:solidFill>
                  <a:schemeClr val="tx1"/>
                </a:solidFill>
              </a:rPr>
              <a:t>6. References</a:t>
            </a:r>
            <a:endParaRPr dirty="0">
              <a:solidFill>
                <a:schemeClr val="tx1"/>
              </a:solidFill>
            </a:endParaRPr>
          </a:p>
        </p:txBody>
      </p:sp>
      <p:sp>
        <p:nvSpPr>
          <p:cNvPr id="8" name="Rectangle 7">
            <a:extLst>
              <a:ext uri="{FF2B5EF4-FFF2-40B4-BE49-F238E27FC236}">
                <a16:creationId xmlns:a16="http://schemas.microsoft.com/office/drawing/2014/main" id="{4FAD77B0-BBA3-6C55-23B1-C542CDFE3EC2}"/>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DC3601-00B9-E47B-3098-798E421860F9}"/>
              </a:ext>
            </a:extLst>
          </p:cNvPr>
          <p:cNvSpPr txBox="1"/>
          <p:nvPr/>
        </p:nvSpPr>
        <p:spPr>
          <a:xfrm>
            <a:off x="8776829" y="4785657"/>
            <a:ext cx="39305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21</a:t>
            </a:r>
          </a:p>
        </p:txBody>
      </p:sp>
      <p:sp>
        <p:nvSpPr>
          <p:cNvPr id="7" name="TextBox 6">
            <a:extLst>
              <a:ext uri="{FF2B5EF4-FFF2-40B4-BE49-F238E27FC236}">
                <a16:creationId xmlns:a16="http://schemas.microsoft.com/office/drawing/2014/main" id="{7F55A34E-F7B6-CD59-FC89-5631DC500926}"/>
              </a:ext>
            </a:extLst>
          </p:cNvPr>
          <p:cNvSpPr txBox="1"/>
          <p:nvPr/>
        </p:nvSpPr>
        <p:spPr>
          <a:xfrm>
            <a:off x="420738" y="1186263"/>
            <a:ext cx="8302524" cy="3957237"/>
          </a:xfrm>
          <a:prstGeom prst="rect">
            <a:avLst/>
          </a:prstGeom>
          <a:noFill/>
        </p:spPr>
        <p:txBody>
          <a:bodyPr wrap="square" rtlCol="0">
            <a:spAutoFit/>
          </a:bodyPr>
          <a:lstStyle/>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[1]	H. Canada, “Substance-related poisonings and homelessness in Canada: a descriptive analysis of hospitalization data.” Accessed: Aug. 27, 2024. [Online]. Available: https://</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www.canada.ca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en</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/health-</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canada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/services/opioids/hospitalizations-substance-related-poisonings-</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homelessness.html</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[2]	S. C. Government of Canada, “Homeless Shelter Capacity in Canada from 2016 to 2022, Infrastructure Canada.” Accessed: Aug. 27, 2024. [Online]. Available: https://www150.statcan.gc.ca/t1/tbl1/</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en</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tv.action?pid</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=1410035301</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Homelessness data snapshot: the National Shelter Study 2022 update</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[Cat. No.: T94-60/2024E-PDF]. Ottawa, Ontario: Infrastructure Canada, 2024.</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[4]	“2022-2023 Report To The Community | Calgary Drop-In Centre.” Accessed: Aug. 28, 2024. [Online]. Available: https://</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calgarydropin.ca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/2022-2023-report-to-the-community/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[5]	C. Housing, “Supporting Calgarians experiencing homelessness,” https://</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www.calgary.ca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Accessed: Dec. 02, 2024. [Online]. Available: https://</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www.calgary.ca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/content/www/</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en</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/home/social-services/homelessness-in-</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calgary.html</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[6]	A.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Gkoulalas-Divanis</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D.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Vatsalan</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D.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Karapiperis</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and M.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Kantarcioglu</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“Modern Privacy-Preserving Record Linkage Techniques: An Overview,”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IEEE Trans. Inf. Forensics </a:t>
            </a:r>
            <a:r>
              <a:rPr lang="en-US" sz="1000" i="1" kern="100" dirty="0" err="1">
                <a:effectLst/>
                <a:latin typeface="Aptos" panose="020B0004020202020204" pitchFamily="34" charset="0"/>
                <a:ea typeface="Aptos" panose="020B0004020202020204" pitchFamily="34" charset="0"/>
                <a:cs typeface="Times New Roman" panose="02020603050405020304" pitchFamily="18" charset="0"/>
              </a:rPr>
              <a:t>Secur</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vol. 16, pp. 4966–4987, 2021,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10.1109/TIFS.2021.3114026.</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[7]	S. M. Randall, A. M. Ferrante, J. H. Boyd, J. K. Bauer, and J. B. Semmens, “Privacy-preserving record linkage on large real world datasets,”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J. Biomed. Inform.</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vol. 50, pp. 205–212, Aug. 2014,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10.1016/j.jbi.2013.12.003.</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[8]	R. Schnell, T.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Bachteler</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and J.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Reiher</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“Privacy-preserving record linkage using Bloom filters,”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BMC Med. Inform. </a:t>
            </a:r>
            <a:r>
              <a:rPr lang="en-US" sz="1000" i="1" kern="100" dirty="0" err="1">
                <a:effectLst/>
                <a:latin typeface="Aptos" panose="020B0004020202020204" pitchFamily="34" charset="0"/>
                <a:ea typeface="Aptos" panose="020B0004020202020204" pitchFamily="34" charset="0"/>
                <a:cs typeface="Times New Roman" panose="02020603050405020304" pitchFamily="18" charset="0"/>
              </a:rPr>
              <a:t>Decis</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 Mak.</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vol. 9, no. 1, p. 41, Dec. 2009,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10.1186/1472-6947-9-41.</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[9]	L. R. Dice, “Measures of the Amount of Ecologic Association Between Species,”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Ecology</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vol. 26, no. 3, pp. 297–302, Jul. 1945,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10.2307/1932409.</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endParaRPr lang="en-CA"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sz="1000" kern="100" dirty="0">
              <a:effectLst/>
              <a:latin typeface="Lato" panose="020F0502020204030203" pitchFamily="34" charset="0"/>
              <a:ea typeface="Lato" panose="020F0502020204030203" pitchFamily="34" charset="0"/>
              <a:cs typeface="Lato" panose="020F0502020204030203" pitchFamily="34" charset="0"/>
            </a:endParaRPr>
          </a:p>
          <a:p>
            <a:endParaRPr lang="en-US" sz="1000" dirty="0">
              <a:latin typeface="Lato" panose="020F0502020204030203" pitchFamily="34" charset="0"/>
              <a:ea typeface="Lato" panose="020F0502020204030203" pitchFamily="34" charset="0"/>
              <a:cs typeface="Lato" panose="020F0502020204030203" pitchFamily="34" charset="0"/>
            </a:endParaRPr>
          </a:p>
        </p:txBody>
      </p:sp>
      <p:pic>
        <p:nvPicPr>
          <p:cNvPr id="3" name="Picture 4" descr="Search: University of Calgary Environmental Science Degree Logo PNG Vectors Free Download">
            <a:extLst>
              <a:ext uri="{FF2B5EF4-FFF2-40B4-BE49-F238E27FC236}">
                <a16:creationId xmlns:a16="http://schemas.microsoft.com/office/drawing/2014/main" id="{12B2C0AF-4CE9-3A7F-5416-5DBF0E70E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02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0449B463-6A51-C4A9-244D-2D11BD4AAC2B}"/>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FDD4E865-D766-D40B-3B07-2B1866ADE0C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1. Introduction</a:t>
            </a:r>
            <a:endParaRPr dirty="0">
              <a:solidFill>
                <a:schemeClr val="tx1"/>
              </a:solidFill>
            </a:endParaRPr>
          </a:p>
        </p:txBody>
      </p:sp>
      <p:sp>
        <p:nvSpPr>
          <p:cNvPr id="8" name="Rectangle 7">
            <a:extLst>
              <a:ext uri="{FF2B5EF4-FFF2-40B4-BE49-F238E27FC236}">
                <a16:creationId xmlns:a16="http://schemas.microsoft.com/office/drawing/2014/main" id="{3D9BC0E3-9DB6-1948-A46F-B335C666237B}"/>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oogle Shape;723;p48">
            <a:extLst>
              <a:ext uri="{FF2B5EF4-FFF2-40B4-BE49-F238E27FC236}">
                <a16:creationId xmlns:a16="http://schemas.microsoft.com/office/drawing/2014/main" id="{9824A12D-CA4D-9325-3C5E-7C335E78FA9C}"/>
              </a:ext>
            </a:extLst>
          </p:cNvPr>
          <p:cNvGrpSpPr/>
          <p:nvPr/>
        </p:nvGrpSpPr>
        <p:grpSpPr>
          <a:xfrm>
            <a:off x="412503" y="1602036"/>
            <a:ext cx="4162718" cy="2217310"/>
            <a:chOff x="233350" y="949250"/>
            <a:chExt cx="7137300" cy="3802300"/>
          </a:xfrm>
        </p:grpSpPr>
        <p:sp>
          <p:nvSpPr>
            <p:cNvPr id="22" name="Google Shape;724;p48">
              <a:extLst>
                <a:ext uri="{FF2B5EF4-FFF2-40B4-BE49-F238E27FC236}">
                  <a16:creationId xmlns:a16="http://schemas.microsoft.com/office/drawing/2014/main" id="{EBAF60AE-DB14-3015-5132-508BD13FEA00}"/>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5;p48">
              <a:extLst>
                <a:ext uri="{FF2B5EF4-FFF2-40B4-BE49-F238E27FC236}">
                  <a16:creationId xmlns:a16="http://schemas.microsoft.com/office/drawing/2014/main" id="{7010F649-A8AF-7871-A796-33BC5E96E474}"/>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6;p48">
              <a:extLst>
                <a:ext uri="{FF2B5EF4-FFF2-40B4-BE49-F238E27FC236}">
                  <a16:creationId xmlns:a16="http://schemas.microsoft.com/office/drawing/2014/main" id="{A33B4280-26AB-38CE-6F57-ACBBD34C0FC1}"/>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7;p48">
              <a:extLst>
                <a:ext uri="{FF2B5EF4-FFF2-40B4-BE49-F238E27FC236}">
                  <a16:creationId xmlns:a16="http://schemas.microsoft.com/office/drawing/2014/main" id="{DAFC462F-E904-6284-1ED0-5DB90FA3FB9C}"/>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8;p48">
              <a:extLst>
                <a:ext uri="{FF2B5EF4-FFF2-40B4-BE49-F238E27FC236}">
                  <a16:creationId xmlns:a16="http://schemas.microsoft.com/office/drawing/2014/main" id="{12CF912B-707C-1923-BF24-B2C23373DDB4}"/>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9;p48">
              <a:extLst>
                <a:ext uri="{FF2B5EF4-FFF2-40B4-BE49-F238E27FC236}">
                  <a16:creationId xmlns:a16="http://schemas.microsoft.com/office/drawing/2014/main" id="{8570A8E3-EFD1-2408-D540-DC6BD929E2F2}"/>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30;p48">
              <a:extLst>
                <a:ext uri="{FF2B5EF4-FFF2-40B4-BE49-F238E27FC236}">
                  <a16:creationId xmlns:a16="http://schemas.microsoft.com/office/drawing/2014/main" id="{291A535E-6523-EDC8-D9A0-8234685413D3}"/>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1;p48">
              <a:extLst>
                <a:ext uri="{FF2B5EF4-FFF2-40B4-BE49-F238E27FC236}">
                  <a16:creationId xmlns:a16="http://schemas.microsoft.com/office/drawing/2014/main" id="{A8E187B7-5A19-F64F-E4A6-431E54BC5B7C}"/>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32;p48">
              <a:extLst>
                <a:ext uri="{FF2B5EF4-FFF2-40B4-BE49-F238E27FC236}">
                  <a16:creationId xmlns:a16="http://schemas.microsoft.com/office/drawing/2014/main" id="{5AF603E2-E5B9-9CE9-8A42-14B158DDA348}"/>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3;p48">
              <a:extLst>
                <a:ext uri="{FF2B5EF4-FFF2-40B4-BE49-F238E27FC236}">
                  <a16:creationId xmlns:a16="http://schemas.microsoft.com/office/drawing/2014/main" id="{AA6E5766-4AC4-B53C-2314-2398552BD7F4}"/>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4;p48">
              <a:extLst>
                <a:ext uri="{FF2B5EF4-FFF2-40B4-BE49-F238E27FC236}">
                  <a16:creationId xmlns:a16="http://schemas.microsoft.com/office/drawing/2014/main" id="{4B4B7550-429E-E97E-A9DF-F3F9A7CF979C}"/>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5;p48">
              <a:extLst>
                <a:ext uri="{FF2B5EF4-FFF2-40B4-BE49-F238E27FC236}">
                  <a16:creationId xmlns:a16="http://schemas.microsoft.com/office/drawing/2014/main" id="{A60C2334-4DE1-5BC8-D890-BCE9B2624940}"/>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p48">
              <a:extLst>
                <a:ext uri="{FF2B5EF4-FFF2-40B4-BE49-F238E27FC236}">
                  <a16:creationId xmlns:a16="http://schemas.microsoft.com/office/drawing/2014/main" id="{C9865E86-CC74-39E0-E588-318BB686E3BA}"/>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7;p48">
              <a:extLst>
                <a:ext uri="{FF2B5EF4-FFF2-40B4-BE49-F238E27FC236}">
                  <a16:creationId xmlns:a16="http://schemas.microsoft.com/office/drawing/2014/main" id="{7799A980-DEFF-CC37-9F56-91070A5E3F1D}"/>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8;p48">
              <a:extLst>
                <a:ext uri="{FF2B5EF4-FFF2-40B4-BE49-F238E27FC236}">
                  <a16:creationId xmlns:a16="http://schemas.microsoft.com/office/drawing/2014/main" id="{05932213-EE19-4A90-7328-0853B5105614}"/>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9;p48">
              <a:extLst>
                <a:ext uri="{FF2B5EF4-FFF2-40B4-BE49-F238E27FC236}">
                  <a16:creationId xmlns:a16="http://schemas.microsoft.com/office/drawing/2014/main" id="{6E6B5C2B-01A5-3711-E4AE-D3FBC6987ACE}"/>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0;p48">
              <a:extLst>
                <a:ext uri="{FF2B5EF4-FFF2-40B4-BE49-F238E27FC236}">
                  <a16:creationId xmlns:a16="http://schemas.microsoft.com/office/drawing/2014/main" id="{4825C9B0-DC78-22FF-7C8F-EAB07CCC958E}"/>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1;p48">
              <a:extLst>
                <a:ext uri="{FF2B5EF4-FFF2-40B4-BE49-F238E27FC236}">
                  <a16:creationId xmlns:a16="http://schemas.microsoft.com/office/drawing/2014/main" id="{B1C0C60F-2619-2BEB-BD0C-CAF475ED50A3}"/>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2;p48">
              <a:extLst>
                <a:ext uri="{FF2B5EF4-FFF2-40B4-BE49-F238E27FC236}">
                  <a16:creationId xmlns:a16="http://schemas.microsoft.com/office/drawing/2014/main" id="{4DCC0FC1-33CA-AD0E-DF1C-E0E8EB8F6ACD}"/>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3;p48">
              <a:extLst>
                <a:ext uri="{FF2B5EF4-FFF2-40B4-BE49-F238E27FC236}">
                  <a16:creationId xmlns:a16="http://schemas.microsoft.com/office/drawing/2014/main" id="{0CBC0820-EBCA-AE03-2133-C04BC37EA3AE}"/>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4;p48">
              <a:extLst>
                <a:ext uri="{FF2B5EF4-FFF2-40B4-BE49-F238E27FC236}">
                  <a16:creationId xmlns:a16="http://schemas.microsoft.com/office/drawing/2014/main" id="{67141B3D-8EFC-70DB-0489-4C997D1C63F2}"/>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5;p48">
              <a:extLst>
                <a:ext uri="{FF2B5EF4-FFF2-40B4-BE49-F238E27FC236}">
                  <a16:creationId xmlns:a16="http://schemas.microsoft.com/office/drawing/2014/main" id="{53FAF022-B69E-AE3F-E3A5-E07CAFAF7361}"/>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6;p48">
              <a:extLst>
                <a:ext uri="{FF2B5EF4-FFF2-40B4-BE49-F238E27FC236}">
                  <a16:creationId xmlns:a16="http://schemas.microsoft.com/office/drawing/2014/main" id="{CDBD4B1D-D1ED-ADD6-AB9F-379A9AC563BB}"/>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7;p48">
              <a:extLst>
                <a:ext uri="{FF2B5EF4-FFF2-40B4-BE49-F238E27FC236}">
                  <a16:creationId xmlns:a16="http://schemas.microsoft.com/office/drawing/2014/main" id="{2F4FA185-BA00-DB0B-DAF3-94A9B6F15D3F}"/>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8;p48">
              <a:extLst>
                <a:ext uri="{FF2B5EF4-FFF2-40B4-BE49-F238E27FC236}">
                  <a16:creationId xmlns:a16="http://schemas.microsoft.com/office/drawing/2014/main" id="{28B8261B-3C85-12DD-FF31-8B4278097C92}"/>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9;p48">
              <a:extLst>
                <a:ext uri="{FF2B5EF4-FFF2-40B4-BE49-F238E27FC236}">
                  <a16:creationId xmlns:a16="http://schemas.microsoft.com/office/drawing/2014/main" id="{6EE60AAE-0F35-E749-AF6D-40796EA37FC2}"/>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0;p48">
              <a:extLst>
                <a:ext uri="{FF2B5EF4-FFF2-40B4-BE49-F238E27FC236}">
                  <a16:creationId xmlns:a16="http://schemas.microsoft.com/office/drawing/2014/main" id="{8A1EDFAA-D382-566E-C26F-708B115CEF8D}"/>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1;p48">
              <a:extLst>
                <a:ext uri="{FF2B5EF4-FFF2-40B4-BE49-F238E27FC236}">
                  <a16:creationId xmlns:a16="http://schemas.microsoft.com/office/drawing/2014/main" id="{76270BD8-3C43-5285-517B-926FE99489E0}"/>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52;p48">
              <a:extLst>
                <a:ext uri="{FF2B5EF4-FFF2-40B4-BE49-F238E27FC236}">
                  <a16:creationId xmlns:a16="http://schemas.microsoft.com/office/drawing/2014/main" id="{BFCBC85B-B134-3F12-5B07-FC9BC9F3072E}"/>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3;p48">
              <a:extLst>
                <a:ext uri="{FF2B5EF4-FFF2-40B4-BE49-F238E27FC236}">
                  <a16:creationId xmlns:a16="http://schemas.microsoft.com/office/drawing/2014/main" id="{157C9594-4DC2-A69B-E21D-7377B65A3CE2}"/>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4;p48">
              <a:extLst>
                <a:ext uri="{FF2B5EF4-FFF2-40B4-BE49-F238E27FC236}">
                  <a16:creationId xmlns:a16="http://schemas.microsoft.com/office/drawing/2014/main" id="{8F4DD7D9-0E3A-C4FB-2F5E-62DF9EC36F9F}"/>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5;p48">
              <a:extLst>
                <a:ext uri="{FF2B5EF4-FFF2-40B4-BE49-F238E27FC236}">
                  <a16:creationId xmlns:a16="http://schemas.microsoft.com/office/drawing/2014/main" id="{2922B834-749D-DF04-371D-B6843A09FF3B}"/>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6;p48">
              <a:extLst>
                <a:ext uri="{FF2B5EF4-FFF2-40B4-BE49-F238E27FC236}">
                  <a16:creationId xmlns:a16="http://schemas.microsoft.com/office/drawing/2014/main" id="{A7DEA9C2-A934-CE1A-FDE3-412D24D8BB00}"/>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7;p48">
              <a:extLst>
                <a:ext uri="{FF2B5EF4-FFF2-40B4-BE49-F238E27FC236}">
                  <a16:creationId xmlns:a16="http://schemas.microsoft.com/office/drawing/2014/main" id="{C546A028-C769-2E72-473E-8D715BF8BB21}"/>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8;p48">
              <a:extLst>
                <a:ext uri="{FF2B5EF4-FFF2-40B4-BE49-F238E27FC236}">
                  <a16:creationId xmlns:a16="http://schemas.microsoft.com/office/drawing/2014/main" id="{8762EA1F-F32B-B99B-7094-CF64BA89B6F3}"/>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9;p48">
              <a:extLst>
                <a:ext uri="{FF2B5EF4-FFF2-40B4-BE49-F238E27FC236}">
                  <a16:creationId xmlns:a16="http://schemas.microsoft.com/office/drawing/2014/main" id="{A8229E56-797D-D881-4E88-94950C5400EB}"/>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0;p48">
              <a:extLst>
                <a:ext uri="{FF2B5EF4-FFF2-40B4-BE49-F238E27FC236}">
                  <a16:creationId xmlns:a16="http://schemas.microsoft.com/office/drawing/2014/main" id="{5355A6B5-D560-0917-1B5C-79332631E28B}"/>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1;p48">
              <a:extLst>
                <a:ext uri="{FF2B5EF4-FFF2-40B4-BE49-F238E27FC236}">
                  <a16:creationId xmlns:a16="http://schemas.microsoft.com/office/drawing/2014/main" id="{75E0B574-8A75-6BD1-67EB-7EBB8BF8278E}"/>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62;p48">
              <a:extLst>
                <a:ext uri="{FF2B5EF4-FFF2-40B4-BE49-F238E27FC236}">
                  <a16:creationId xmlns:a16="http://schemas.microsoft.com/office/drawing/2014/main" id="{E56227A8-AAE1-DCA9-59D1-A1486B7BC613}"/>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3;p48">
              <a:extLst>
                <a:ext uri="{FF2B5EF4-FFF2-40B4-BE49-F238E27FC236}">
                  <a16:creationId xmlns:a16="http://schemas.microsoft.com/office/drawing/2014/main" id="{1E14C582-2B4D-8E6F-C834-E7093941DA8E}"/>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4;p48">
              <a:extLst>
                <a:ext uri="{FF2B5EF4-FFF2-40B4-BE49-F238E27FC236}">
                  <a16:creationId xmlns:a16="http://schemas.microsoft.com/office/drawing/2014/main" id="{2CE430E0-C598-2BCD-74EF-082CF9678995}"/>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5;p48">
              <a:extLst>
                <a:ext uri="{FF2B5EF4-FFF2-40B4-BE49-F238E27FC236}">
                  <a16:creationId xmlns:a16="http://schemas.microsoft.com/office/drawing/2014/main" id="{E88E7B04-E43A-34EB-AA0E-BF94348CB426}"/>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66;p48">
              <a:extLst>
                <a:ext uri="{FF2B5EF4-FFF2-40B4-BE49-F238E27FC236}">
                  <a16:creationId xmlns:a16="http://schemas.microsoft.com/office/drawing/2014/main" id="{269C66EE-8BDB-F05B-41EC-C0D81A224A07}"/>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67;p48">
              <a:extLst>
                <a:ext uri="{FF2B5EF4-FFF2-40B4-BE49-F238E27FC236}">
                  <a16:creationId xmlns:a16="http://schemas.microsoft.com/office/drawing/2014/main" id="{A8586975-9492-A7FE-EC0B-23085829D9A5}"/>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68;p48">
              <a:extLst>
                <a:ext uri="{FF2B5EF4-FFF2-40B4-BE49-F238E27FC236}">
                  <a16:creationId xmlns:a16="http://schemas.microsoft.com/office/drawing/2014/main" id="{8D39344A-EC9C-DE6C-2DFF-1A3F3B787810}"/>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69;p48">
              <a:extLst>
                <a:ext uri="{FF2B5EF4-FFF2-40B4-BE49-F238E27FC236}">
                  <a16:creationId xmlns:a16="http://schemas.microsoft.com/office/drawing/2014/main" id="{2C79830A-80C4-D96E-4546-5427185FEC29}"/>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70;p48">
              <a:extLst>
                <a:ext uri="{FF2B5EF4-FFF2-40B4-BE49-F238E27FC236}">
                  <a16:creationId xmlns:a16="http://schemas.microsoft.com/office/drawing/2014/main" id="{4E3C2671-3CDD-B227-CE78-67FD2185827E}"/>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71;p48">
              <a:extLst>
                <a:ext uri="{FF2B5EF4-FFF2-40B4-BE49-F238E27FC236}">
                  <a16:creationId xmlns:a16="http://schemas.microsoft.com/office/drawing/2014/main" id="{E1FC1F5A-BABB-87A2-63C5-649A310F753D}"/>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72;p48">
              <a:extLst>
                <a:ext uri="{FF2B5EF4-FFF2-40B4-BE49-F238E27FC236}">
                  <a16:creationId xmlns:a16="http://schemas.microsoft.com/office/drawing/2014/main" id="{6FF7E704-7104-3F86-6C53-B5F6059BC8E4}"/>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73;p48">
              <a:extLst>
                <a:ext uri="{FF2B5EF4-FFF2-40B4-BE49-F238E27FC236}">
                  <a16:creationId xmlns:a16="http://schemas.microsoft.com/office/drawing/2014/main" id="{B8E71AF9-2859-C036-E2DB-E28FBF86BA0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74;p48">
              <a:extLst>
                <a:ext uri="{FF2B5EF4-FFF2-40B4-BE49-F238E27FC236}">
                  <a16:creationId xmlns:a16="http://schemas.microsoft.com/office/drawing/2014/main" id="{F1D72497-01FE-15DA-A785-4348B019F5E7}"/>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777;p48">
            <a:extLst>
              <a:ext uri="{FF2B5EF4-FFF2-40B4-BE49-F238E27FC236}">
                <a16:creationId xmlns:a16="http://schemas.microsoft.com/office/drawing/2014/main" id="{92594D5B-A14D-8917-7FC3-A4477A1D74F4}"/>
              </a:ext>
            </a:extLst>
          </p:cNvPr>
          <p:cNvSpPr/>
          <p:nvPr/>
        </p:nvSpPr>
        <p:spPr>
          <a:xfrm>
            <a:off x="671433" y="1616342"/>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cxnSp>
        <p:nvCxnSpPr>
          <p:cNvPr id="266" name="Google Shape;778;p48">
            <a:extLst>
              <a:ext uri="{FF2B5EF4-FFF2-40B4-BE49-F238E27FC236}">
                <a16:creationId xmlns:a16="http://schemas.microsoft.com/office/drawing/2014/main" id="{0F128DF6-F6F5-B69E-49F4-C9CBB61DB98B}"/>
              </a:ext>
            </a:extLst>
          </p:cNvPr>
          <p:cNvCxnSpPr>
            <a:cxnSpLocks/>
            <a:endCxn id="265" idx="3"/>
          </p:cNvCxnSpPr>
          <p:nvPr/>
        </p:nvCxnSpPr>
        <p:spPr>
          <a:xfrm rot="10800000" flipV="1">
            <a:off x="1716690" y="1408069"/>
            <a:ext cx="2915292" cy="504149"/>
          </a:xfrm>
          <a:prstGeom prst="bentConnector3">
            <a:avLst>
              <a:gd name="adj1" fmla="val 50000"/>
            </a:avLst>
          </a:prstGeom>
          <a:noFill/>
          <a:ln w="19050" cap="flat" cmpd="sng">
            <a:solidFill>
              <a:schemeClr val="dk1"/>
            </a:solidFill>
            <a:prstDash val="solid"/>
            <a:round/>
            <a:headEnd type="none" w="med" len="med"/>
            <a:tailEnd type="none" w="med" len="med"/>
          </a:ln>
        </p:spPr>
      </p:cxnSp>
      <p:pic>
        <p:nvPicPr>
          <p:cNvPr id="4104" name="Picture 8" descr="Canada Flag Transparent | PNG All">
            <a:extLst>
              <a:ext uri="{FF2B5EF4-FFF2-40B4-BE49-F238E27FC236}">
                <a16:creationId xmlns:a16="http://schemas.microsoft.com/office/drawing/2014/main" id="{51BCBC34-32FE-5DAD-8B4F-031E879A5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742" y="1818162"/>
            <a:ext cx="481553" cy="240860"/>
          </a:xfrm>
          <a:prstGeom prst="rect">
            <a:avLst/>
          </a:prstGeom>
          <a:noFill/>
          <a:extLst>
            <a:ext uri="{909E8E84-426E-40DD-AFC4-6F175D3DCCD1}">
              <a14:hiddenFill xmlns:a14="http://schemas.microsoft.com/office/drawing/2010/main">
                <a:solidFill>
                  <a:srgbClr val="FFFFFF"/>
                </a:solidFill>
              </a14:hiddenFill>
            </a:ext>
          </a:extLst>
        </p:spPr>
      </p:pic>
      <p:sp>
        <p:nvSpPr>
          <p:cNvPr id="287" name="Google Shape;409;p38">
            <a:extLst>
              <a:ext uri="{FF2B5EF4-FFF2-40B4-BE49-F238E27FC236}">
                <a16:creationId xmlns:a16="http://schemas.microsoft.com/office/drawing/2014/main" id="{C8734081-906C-1186-D23A-13F23A5822CB}"/>
              </a:ext>
            </a:extLst>
          </p:cNvPr>
          <p:cNvSpPr txBox="1"/>
          <p:nvPr/>
        </p:nvSpPr>
        <p:spPr>
          <a:xfrm>
            <a:off x="6575514" y="1153385"/>
            <a:ext cx="2043000"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latin typeface="Lato"/>
                <a:ea typeface="Lato"/>
                <a:cs typeface="Lato"/>
                <a:sym typeface="Lato"/>
              </a:rPr>
              <a:t>People Experienced Homelessness</a:t>
            </a:r>
            <a:r>
              <a:rPr lang="en" sz="1000" dirty="0">
                <a:solidFill>
                  <a:schemeClr val="dk2"/>
                </a:solidFill>
                <a:latin typeface="Lato"/>
                <a:ea typeface="Lato"/>
                <a:cs typeface="Lato"/>
                <a:sym typeface="Lato"/>
              </a:rPr>
              <a:t> [1]</a:t>
            </a:r>
            <a:endParaRPr sz="1000" dirty="0">
              <a:solidFill>
                <a:schemeClr val="dk2"/>
              </a:solidFill>
              <a:latin typeface="Lato"/>
              <a:ea typeface="Lato"/>
              <a:cs typeface="Lato"/>
              <a:sym typeface="Lato"/>
            </a:endParaRPr>
          </a:p>
        </p:txBody>
      </p:sp>
      <p:sp>
        <p:nvSpPr>
          <p:cNvPr id="288" name="Google Shape;410;p38">
            <a:extLst>
              <a:ext uri="{FF2B5EF4-FFF2-40B4-BE49-F238E27FC236}">
                <a16:creationId xmlns:a16="http://schemas.microsoft.com/office/drawing/2014/main" id="{2D329B88-B60C-B14B-6522-2EBCD48C42BC}"/>
              </a:ext>
            </a:extLst>
          </p:cNvPr>
          <p:cNvSpPr txBox="1"/>
          <p:nvPr/>
        </p:nvSpPr>
        <p:spPr>
          <a:xfrm>
            <a:off x="6575514" y="1640972"/>
            <a:ext cx="2045400"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dk2"/>
                </a:solidFill>
                <a:latin typeface="Lato"/>
                <a:ea typeface="Lato"/>
                <a:cs typeface="Lato"/>
                <a:sym typeface="Lato"/>
              </a:rPr>
              <a:t>Shelter space </a:t>
            </a:r>
            <a:r>
              <a:rPr lang="en-CA" sz="1000" dirty="0">
                <a:solidFill>
                  <a:schemeClr val="dk2"/>
                </a:solidFill>
                <a:latin typeface="Lato"/>
                <a:ea typeface="Lato"/>
                <a:cs typeface="Lato"/>
                <a:sym typeface="Lato"/>
              </a:rPr>
              <a:t>[2]</a:t>
            </a:r>
            <a:endParaRPr sz="1000" dirty="0">
              <a:solidFill>
                <a:schemeClr val="dk2"/>
              </a:solidFill>
              <a:latin typeface="Lato"/>
              <a:ea typeface="Lato"/>
              <a:cs typeface="Lato"/>
              <a:sym typeface="Lato"/>
            </a:endParaRPr>
          </a:p>
        </p:txBody>
      </p:sp>
      <p:cxnSp>
        <p:nvCxnSpPr>
          <p:cNvPr id="289" name="Google Shape;411;p38">
            <a:extLst>
              <a:ext uri="{FF2B5EF4-FFF2-40B4-BE49-F238E27FC236}">
                <a16:creationId xmlns:a16="http://schemas.microsoft.com/office/drawing/2014/main" id="{5DB6432C-B6B2-BEC9-0A75-13279605D189}"/>
              </a:ext>
            </a:extLst>
          </p:cNvPr>
          <p:cNvCxnSpPr>
            <a:cxnSpLocks/>
            <a:stCxn id="293" idx="3"/>
          </p:cNvCxnSpPr>
          <p:nvPr/>
        </p:nvCxnSpPr>
        <p:spPr>
          <a:xfrm>
            <a:off x="6018028" y="1326935"/>
            <a:ext cx="557388" cy="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413;p38">
            <a:extLst>
              <a:ext uri="{FF2B5EF4-FFF2-40B4-BE49-F238E27FC236}">
                <a16:creationId xmlns:a16="http://schemas.microsoft.com/office/drawing/2014/main" id="{66B8A4DF-5FCB-4E70-8F88-2919FC06FC21}"/>
              </a:ext>
            </a:extLst>
          </p:cNvPr>
          <p:cNvCxnSpPr>
            <a:cxnSpLocks/>
            <a:stCxn id="294" idx="3"/>
          </p:cNvCxnSpPr>
          <p:nvPr/>
        </p:nvCxnSpPr>
        <p:spPr>
          <a:xfrm>
            <a:off x="6018026" y="1814510"/>
            <a:ext cx="557390" cy="0"/>
          </a:xfrm>
          <a:prstGeom prst="straightConnector1">
            <a:avLst/>
          </a:prstGeom>
          <a:noFill/>
          <a:ln w="19050" cap="flat" cmpd="sng">
            <a:solidFill>
              <a:schemeClr val="dk1"/>
            </a:solidFill>
            <a:prstDash val="solid"/>
            <a:round/>
            <a:headEnd type="none" w="med" len="med"/>
            <a:tailEnd type="none" w="med" len="med"/>
          </a:ln>
        </p:spPr>
      </p:cxnSp>
      <p:sp>
        <p:nvSpPr>
          <p:cNvPr id="291" name="Google Shape;417;p38">
            <a:extLst>
              <a:ext uri="{FF2B5EF4-FFF2-40B4-BE49-F238E27FC236}">
                <a16:creationId xmlns:a16="http://schemas.microsoft.com/office/drawing/2014/main" id="{C197B784-5644-6A21-8DF5-3DDE564DFCC3}"/>
              </a:ext>
            </a:extLst>
          </p:cNvPr>
          <p:cNvSpPr txBox="1"/>
          <p:nvPr/>
        </p:nvSpPr>
        <p:spPr>
          <a:xfrm>
            <a:off x="6575514" y="2128560"/>
            <a:ext cx="2043000" cy="34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latin typeface="Lato"/>
                <a:ea typeface="Lato"/>
                <a:cs typeface="Lato"/>
                <a:sym typeface="Lato"/>
              </a:rPr>
              <a:t>Occupancy rate </a:t>
            </a:r>
            <a:r>
              <a:rPr lang="en" sz="1000" dirty="0">
                <a:solidFill>
                  <a:schemeClr val="dk2"/>
                </a:solidFill>
                <a:latin typeface="Lato"/>
                <a:ea typeface="Lato"/>
                <a:cs typeface="Lato"/>
                <a:sym typeface="Lato"/>
              </a:rPr>
              <a:t>[3]</a:t>
            </a:r>
            <a:endParaRPr sz="1000" dirty="0">
              <a:solidFill>
                <a:schemeClr val="dk2"/>
              </a:solidFill>
              <a:latin typeface="Lato"/>
              <a:ea typeface="Lato"/>
              <a:cs typeface="Lato"/>
              <a:sym typeface="Lato"/>
            </a:endParaRPr>
          </a:p>
        </p:txBody>
      </p:sp>
      <p:cxnSp>
        <p:nvCxnSpPr>
          <p:cNvPr id="292" name="Google Shape;418;p38">
            <a:extLst>
              <a:ext uri="{FF2B5EF4-FFF2-40B4-BE49-F238E27FC236}">
                <a16:creationId xmlns:a16="http://schemas.microsoft.com/office/drawing/2014/main" id="{618BF1AD-83D5-29D0-EFBF-BF9CE3EB2DC9}"/>
              </a:ext>
            </a:extLst>
          </p:cNvPr>
          <p:cNvCxnSpPr>
            <a:cxnSpLocks/>
            <a:stCxn id="295" idx="3"/>
          </p:cNvCxnSpPr>
          <p:nvPr/>
        </p:nvCxnSpPr>
        <p:spPr>
          <a:xfrm>
            <a:off x="6018026" y="2302085"/>
            <a:ext cx="557390" cy="300"/>
          </a:xfrm>
          <a:prstGeom prst="straightConnector1">
            <a:avLst/>
          </a:prstGeom>
          <a:noFill/>
          <a:ln w="19050" cap="flat" cmpd="sng">
            <a:solidFill>
              <a:schemeClr val="dk1"/>
            </a:solidFill>
            <a:prstDash val="solid"/>
            <a:round/>
            <a:headEnd type="none" w="med" len="med"/>
            <a:tailEnd type="none" w="med" len="med"/>
          </a:ln>
        </p:spPr>
      </p:cxnSp>
      <p:sp>
        <p:nvSpPr>
          <p:cNvPr id="293" name="Google Shape;412;p38">
            <a:extLst>
              <a:ext uri="{FF2B5EF4-FFF2-40B4-BE49-F238E27FC236}">
                <a16:creationId xmlns:a16="http://schemas.microsoft.com/office/drawing/2014/main" id="{1E04B452-FD31-6D5C-8A3D-4A6157835F4E}"/>
              </a:ext>
            </a:extLst>
          </p:cNvPr>
          <p:cNvSpPr/>
          <p:nvPr/>
        </p:nvSpPr>
        <p:spPr>
          <a:xfrm>
            <a:off x="4955416" y="1153385"/>
            <a:ext cx="1062612" cy="3471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50000"/>
                    <a:lumOff val="50000"/>
                  </a:schemeClr>
                </a:solidFill>
                <a:latin typeface="Aleo Black"/>
                <a:ea typeface="Aleo Black"/>
                <a:cs typeface="Aleo Black"/>
                <a:sym typeface="Aleo Black"/>
              </a:rPr>
              <a:t>235,000</a:t>
            </a:r>
            <a:endParaRPr sz="1000" dirty="0">
              <a:solidFill>
                <a:schemeClr val="tx1">
                  <a:lumMod val="50000"/>
                  <a:lumOff val="50000"/>
                </a:schemeClr>
              </a:solidFill>
              <a:latin typeface="Aleo Black"/>
              <a:ea typeface="Aleo Black"/>
              <a:cs typeface="Aleo Black"/>
              <a:sym typeface="Aleo Black"/>
            </a:endParaRPr>
          </a:p>
        </p:txBody>
      </p:sp>
      <p:sp>
        <p:nvSpPr>
          <p:cNvPr id="294" name="Google Shape;414;p38">
            <a:extLst>
              <a:ext uri="{FF2B5EF4-FFF2-40B4-BE49-F238E27FC236}">
                <a16:creationId xmlns:a16="http://schemas.microsoft.com/office/drawing/2014/main" id="{8837B35E-8C99-0FE9-6740-ED2868FA81CA}"/>
              </a:ext>
            </a:extLst>
          </p:cNvPr>
          <p:cNvSpPr/>
          <p:nvPr/>
        </p:nvSpPr>
        <p:spPr>
          <a:xfrm>
            <a:off x="4955415" y="1640960"/>
            <a:ext cx="1062611" cy="3471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600" dirty="0">
                <a:solidFill>
                  <a:schemeClr val="tx1">
                    <a:lumMod val="50000"/>
                    <a:lumOff val="50000"/>
                  </a:schemeClr>
                </a:solidFill>
                <a:latin typeface="Aleo Black"/>
                <a:ea typeface="Aleo Black"/>
                <a:cs typeface="Aleo Black"/>
                <a:sym typeface="Aleo Black"/>
              </a:rPr>
              <a:t>18,467</a:t>
            </a:r>
            <a:endParaRPr sz="1600" dirty="0">
              <a:solidFill>
                <a:schemeClr val="tx1">
                  <a:lumMod val="50000"/>
                  <a:lumOff val="50000"/>
                </a:schemeClr>
              </a:solidFill>
              <a:latin typeface="Aleo Black"/>
              <a:ea typeface="Aleo Black"/>
              <a:cs typeface="Aleo Black"/>
              <a:sym typeface="Aleo Black"/>
            </a:endParaRPr>
          </a:p>
        </p:txBody>
      </p:sp>
      <p:sp>
        <p:nvSpPr>
          <p:cNvPr id="295" name="Google Shape;419;p38">
            <a:extLst>
              <a:ext uri="{FF2B5EF4-FFF2-40B4-BE49-F238E27FC236}">
                <a16:creationId xmlns:a16="http://schemas.microsoft.com/office/drawing/2014/main" id="{D033997A-22D5-6CD8-20AB-6F7889B391EF}"/>
              </a:ext>
            </a:extLst>
          </p:cNvPr>
          <p:cNvSpPr/>
          <p:nvPr/>
        </p:nvSpPr>
        <p:spPr>
          <a:xfrm>
            <a:off x="4955416" y="2128535"/>
            <a:ext cx="1062610" cy="3471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50000"/>
                    <a:lumOff val="50000"/>
                  </a:schemeClr>
                </a:solidFill>
                <a:latin typeface="Aleo Black"/>
                <a:ea typeface="Aleo Black"/>
                <a:cs typeface="Aleo Black"/>
                <a:sym typeface="Aleo Black"/>
              </a:rPr>
              <a:t>88,6 %</a:t>
            </a:r>
            <a:r>
              <a:rPr lang="en" sz="1000" dirty="0">
                <a:solidFill>
                  <a:schemeClr val="tx1">
                    <a:lumMod val="50000"/>
                    <a:lumOff val="50000"/>
                  </a:schemeClr>
                </a:solidFill>
                <a:latin typeface="Aleo Black"/>
                <a:ea typeface="Aleo Black"/>
                <a:cs typeface="Aleo Black"/>
                <a:sym typeface="Aleo Black"/>
              </a:rPr>
              <a:t> </a:t>
            </a:r>
            <a:endParaRPr lang="en" sz="1600" dirty="0">
              <a:solidFill>
                <a:schemeClr val="tx1">
                  <a:lumMod val="50000"/>
                  <a:lumOff val="50000"/>
                </a:schemeClr>
              </a:solidFill>
              <a:latin typeface="Aleo Black"/>
              <a:ea typeface="Aleo Black"/>
              <a:cs typeface="Aleo Black"/>
              <a:sym typeface="Aleo Black"/>
            </a:endParaRPr>
          </a:p>
        </p:txBody>
      </p:sp>
      <p:sp>
        <p:nvSpPr>
          <p:cNvPr id="299" name="Google Shape;409;p38">
            <a:extLst>
              <a:ext uri="{FF2B5EF4-FFF2-40B4-BE49-F238E27FC236}">
                <a16:creationId xmlns:a16="http://schemas.microsoft.com/office/drawing/2014/main" id="{32E3B027-92D8-F0AA-BA24-AA60C6C94CA3}"/>
              </a:ext>
            </a:extLst>
          </p:cNvPr>
          <p:cNvSpPr txBox="1"/>
          <p:nvPr/>
        </p:nvSpPr>
        <p:spPr>
          <a:xfrm>
            <a:off x="6628023" y="3272917"/>
            <a:ext cx="2437667"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latin typeface="Lato"/>
                <a:ea typeface="Lato"/>
                <a:cs typeface="Lato"/>
                <a:sym typeface="Lato"/>
              </a:rPr>
              <a:t>Homeless individuals </a:t>
            </a:r>
            <a:r>
              <a:rPr lang="en" dirty="0" err="1">
                <a:solidFill>
                  <a:schemeClr val="dk2"/>
                </a:solidFill>
                <a:latin typeface="Lato"/>
                <a:ea typeface="Lato"/>
                <a:cs typeface="Lato"/>
                <a:sym typeface="Lato"/>
              </a:rPr>
              <a:t>PiT</a:t>
            </a:r>
            <a:r>
              <a:rPr lang="en" dirty="0">
                <a:solidFill>
                  <a:schemeClr val="dk2"/>
                </a:solidFill>
                <a:latin typeface="Lato"/>
                <a:ea typeface="Lato"/>
                <a:cs typeface="Lato"/>
                <a:sym typeface="Lato"/>
              </a:rPr>
              <a:t> </a:t>
            </a:r>
            <a:r>
              <a:rPr lang="en" sz="1000" dirty="0">
                <a:solidFill>
                  <a:schemeClr val="dk2"/>
                </a:solidFill>
                <a:latin typeface="Lato"/>
                <a:ea typeface="Lato"/>
                <a:cs typeface="Lato"/>
                <a:sym typeface="Lato"/>
              </a:rPr>
              <a:t>[4]</a:t>
            </a:r>
            <a:endParaRPr sz="1000" dirty="0">
              <a:solidFill>
                <a:schemeClr val="dk2"/>
              </a:solidFill>
              <a:latin typeface="Lato"/>
              <a:ea typeface="Lato"/>
              <a:cs typeface="Lato"/>
              <a:sym typeface="Lato"/>
            </a:endParaRPr>
          </a:p>
        </p:txBody>
      </p:sp>
      <p:cxnSp>
        <p:nvCxnSpPr>
          <p:cNvPr id="301" name="Google Shape;411;p38">
            <a:extLst>
              <a:ext uri="{FF2B5EF4-FFF2-40B4-BE49-F238E27FC236}">
                <a16:creationId xmlns:a16="http://schemas.microsoft.com/office/drawing/2014/main" id="{28D1F5D9-70EE-CFF4-500A-3A25E3AC5039}"/>
              </a:ext>
            </a:extLst>
          </p:cNvPr>
          <p:cNvCxnSpPr>
            <a:stCxn id="305" idx="3"/>
          </p:cNvCxnSpPr>
          <p:nvPr/>
        </p:nvCxnSpPr>
        <p:spPr>
          <a:xfrm>
            <a:off x="6018026" y="3446467"/>
            <a:ext cx="609900" cy="0"/>
          </a:xfrm>
          <a:prstGeom prst="straightConnector1">
            <a:avLst/>
          </a:prstGeom>
          <a:noFill/>
          <a:ln w="19050" cap="flat" cmpd="sng">
            <a:solidFill>
              <a:schemeClr val="dk1"/>
            </a:solidFill>
            <a:prstDash val="solid"/>
            <a:round/>
            <a:headEnd type="none" w="med" len="med"/>
            <a:tailEnd type="none" w="med" len="med"/>
          </a:ln>
        </p:spPr>
      </p:cxnSp>
      <p:sp>
        <p:nvSpPr>
          <p:cNvPr id="303" name="Google Shape;417;p38">
            <a:extLst>
              <a:ext uri="{FF2B5EF4-FFF2-40B4-BE49-F238E27FC236}">
                <a16:creationId xmlns:a16="http://schemas.microsoft.com/office/drawing/2014/main" id="{7C56A276-2DF7-FA70-4E8A-CD5B27EDC988}"/>
              </a:ext>
            </a:extLst>
          </p:cNvPr>
          <p:cNvSpPr txBox="1"/>
          <p:nvPr/>
        </p:nvSpPr>
        <p:spPr>
          <a:xfrm>
            <a:off x="6628024" y="3885001"/>
            <a:ext cx="2043000" cy="34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latin typeface="Lato"/>
                <a:ea typeface="Lato"/>
                <a:cs typeface="Lato"/>
                <a:sym typeface="Lato"/>
              </a:rPr>
              <a:t>Unique individuals accessed Calgary Drop-In Centre </a:t>
            </a:r>
            <a:r>
              <a:rPr lang="en" sz="1000" dirty="0">
                <a:solidFill>
                  <a:schemeClr val="dk2"/>
                </a:solidFill>
                <a:latin typeface="Lato"/>
                <a:ea typeface="Lato"/>
                <a:cs typeface="Lato"/>
                <a:sym typeface="Lato"/>
              </a:rPr>
              <a:t>[4]</a:t>
            </a:r>
            <a:endParaRPr sz="1000" dirty="0">
              <a:solidFill>
                <a:schemeClr val="dk2"/>
              </a:solidFill>
              <a:latin typeface="Lato"/>
              <a:ea typeface="Lato"/>
              <a:cs typeface="Lato"/>
              <a:sym typeface="Lato"/>
            </a:endParaRPr>
          </a:p>
        </p:txBody>
      </p:sp>
      <p:cxnSp>
        <p:nvCxnSpPr>
          <p:cNvPr id="304" name="Google Shape;418;p38">
            <a:extLst>
              <a:ext uri="{FF2B5EF4-FFF2-40B4-BE49-F238E27FC236}">
                <a16:creationId xmlns:a16="http://schemas.microsoft.com/office/drawing/2014/main" id="{E4467896-55DC-E8C6-4ED4-CF36DA276C8A}"/>
              </a:ext>
            </a:extLst>
          </p:cNvPr>
          <p:cNvCxnSpPr>
            <a:stCxn id="307" idx="3"/>
          </p:cNvCxnSpPr>
          <p:nvPr/>
        </p:nvCxnSpPr>
        <p:spPr>
          <a:xfrm>
            <a:off x="6018026" y="4058526"/>
            <a:ext cx="609900" cy="300"/>
          </a:xfrm>
          <a:prstGeom prst="straightConnector1">
            <a:avLst/>
          </a:prstGeom>
          <a:noFill/>
          <a:ln w="19050" cap="flat" cmpd="sng">
            <a:solidFill>
              <a:schemeClr val="dk1"/>
            </a:solidFill>
            <a:prstDash val="solid"/>
            <a:round/>
            <a:headEnd type="none" w="med" len="med"/>
            <a:tailEnd type="none" w="med" len="med"/>
          </a:ln>
        </p:spPr>
      </p:cxnSp>
      <p:sp>
        <p:nvSpPr>
          <p:cNvPr id="305" name="Google Shape;412;p38">
            <a:extLst>
              <a:ext uri="{FF2B5EF4-FFF2-40B4-BE49-F238E27FC236}">
                <a16:creationId xmlns:a16="http://schemas.microsoft.com/office/drawing/2014/main" id="{A901D3C6-F0C1-568B-301F-9752FC5773A7}"/>
              </a:ext>
            </a:extLst>
          </p:cNvPr>
          <p:cNvSpPr/>
          <p:nvPr/>
        </p:nvSpPr>
        <p:spPr>
          <a:xfrm>
            <a:off x="5007926" y="3272917"/>
            <a:ext cx="1010100" cy="3471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50000"/>
                    <a:lumOff val="50000"/>
                  </a:schemeClr>
                </a:solidFill>
                <a:latin typeface="Aleo Black"/>
                <a:ea typeface="Aleo Black"/>
                <a:cs typeface="Aleo Black"/>
                <a:sym typeface="Aleo Black"/>
              </a:rPr>
              <a:t>2,782</a:t>
            </a:r>
            <a:endParaRPr sz="1000" dirty="0">
              <a:solidFill>
                <a:schemeClr val="tx1">
                  <a:lumMod val="50000"/>
                  <a:lumOff val="50000"/>
                </a:schemeClr>
              </a:solidFill>
              <a:latin typeface="Aleo Black"/>
              <a:ea typeface="Aleo Black"/>
              <a:cs typeface="Aleo Black"/>
              <a:sym typeface="Aleo Black"/>
            </a:endParaRPr>
          </a:p>
        </p:txBody>
      </p:sp>
      <p:sp>
        <p:nvSpPr>
          <p:cNvPr id="307" name="Google Shape;419;p38">
            <a:extLst>
              <a:ext uri="{FF2B5EF4-FFF2-40B4-BE49-F238E27FC236}">
                <a16:creationId xmlns:a16="http://schemas.microsoft.com/office/drawing/2014/main" id="{744B8A8C-ACC8-818D-3A54-3AD3A8D1E464}"/>
              </a:ext>
            </a:extLst>
          </p:cNvPr>
          <p:cNvSpPr/>
          <p:nvPr/>
        </p:nvSpPr>
        <p:spPr>
          <a:xfrm>
            <a:off x="5007926" y="3884976"/>
            <a:ext cx="1010100" cy="3471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50000"/>
                    <a:lumOff val="50000"/>
                  </a:schemeClr>
                </a:solidFill>
                <a:latin typeface="Aleo Black"/>
                <a:ea typeface="Aleo Black"/>
                <a:cs typeface="Aleo Black"/>
                <a:sym typeface="Aleo Black"/>
              </a:rPr>
              <a:t>6,839</a:t>
            </a:r>
            <a:endParaRPr sz="1000" dirty="0">
              <a:solidFill>
                <a:schemeClr val="tx1">
                  <a:lumMod val="50000"/>
                  <a:lumOff val="50000"/>
                </a:schemeClr>
              </a:solidFill>
              <a:latin typeface="Aleo Black"/>
              <a:ea typeface="Aleo Black"/>
              <a:cs typeface="Aleo Black"/>
              <a:sym typeface="Aleo Black"/>
            </a:endParaRPr>
          </a:p>
        </p:txBody>
      </p:sp>
      <p:sp>
        <p:nvSpPr>
          <p:cNvPr id="313" name="Google Shape;575;p42">
            <a:extLst>
              <a:ext uri="{FF2B5EF4-FFF2-40B4-BE49-F238E27FC236}">
                <a16:creationId xmlns:a16="http://schemas.microsoft.com/office/drawing/2014/main" id="{00B03B06-FF9D-6168-41D6-8160239B1DF1}"/>
              </a:ext>
            </a:extLst>
          </p:cNvPr>
          <p:cNvSpPr txBox="1">
            <a:spLocks/>
          </p:cNvSpPr>
          <p:nvPr/>
        </p:nvSpPr>
        <p:spPr>
          <a:xfrm>
            <a:off x="4365079" y="728891"/>
            <a:ext cx="2175300" cy="42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eo Black"/>
              <a:buNone/>
              <a:defRPr sz="3700" b="0" i="0" u="none" strike="noStrike" cap="none">
                <a:solidFill>
                  <a:schemeClr val="dk1"/>
                </a:solidFill>
                <a:latin typeface="Aleo Black"/>
                <a:ea typeface="Aleo Black"/>
                <a:cs typeface="Aleo Black"/>
                <a:sym typeface="Aleo Black"/>
              </a:defRPr>
            </a:lvl1pPr>
            <a:lvl2pPr marR="0" lvl="1"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9pPr>
          </a:lstStyle>
          <a:p>
            <a:r>
              <a:rPr lang="en-CA" sz="2000" dirty="0"/>
              <a:t>Canada</a:t>
            </a:r>
          </a:p>
        </p:txBody>
      </p:sp>
      <p:sp>
        <p:nvSpPr>
          <p:cNvPr id="314" name="Google Shape;575;p42">
            <a:extLst>
              <a:ext uri="{FF2B5EF4-FFF2-40B4-BE49-F238E27FC236}">
                <a16:creationId xmlns:a16="http://schemas.microsoft.com/office/drawing/2014/main" id="{4D8B9DB5-F5B3-CC9A-12D9-866C72A6757C}"/>
              </a:ext>
            </a:extLst>
          </p:cNvPr>
          <p:cNvSpPr txBox="1">
            <a:spLocks/>
          </p:cNvSpPr>
          <p:nvPr/>
        </p:nvSpPr>
        <p:spPr>
          <a:xfrm>
            <a:off x="4423362" y="2799356"/>
            <a:ext cx="2175300" cy="42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eo Black"/>
              <a:buNone/>
              <a:defRPr sz="3700" b="0" i="0" u="none" strike="noStrike" cap="none">
                <a:solidFill>
                  <a:schemeClr val="dk1"/>
                </a:solidFill>
                <a:latin typeface="Aleo Black"/>
                <a:ea typeface="Aleo Black"/>
                <a:cs typeface="Aleo Black"/>
                <a:sym typeface="Aleo Black"/>
              </a:defRPr>
            </a:lvl1pPr>
            <a:lvl2pPr marR="0" lvl="1"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9pPr>
          </a:lstStyle>
          <a:p>
            <a:r>
              <a:rPr lang="en-CA" sz="2000" dirty="0"/>
              <a:t>Calgary</a:t>
            </a:r>
          </a:p>
        </p:txBody>
      </p:sp>
      <p:sp>
        <p:nvSpPr>
          <p:cNvPr id="3" name="TextBox 2">
            <a:extLst>
              <a:ext uri="{FF2B5EF4-FFF2-40B4-BE49-F238E27FC236}">
                <a16:creationId xmlns:a16="http://schemas.microsoft.com/office/drawing/2014/main" id="{FE5BB35E-35F7-6151-A335-193A2DD0E041}"/>
              </a:ext>
            </a:extLst>
          </p:cNvPr>
          <p:cNvSpPr txBox="1"/>
          <p:nvPr/>
        </p:nvSpPr>
        <p:spPr>
          <a:xfrm>
            <a:off x="8776829" y="4785657"/>
            <a:ext cx="288862"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3</a:t>
            </a:r>
          </a:p>
        </p:txBody>
      </p:sp>
      <p:pic>
        <p:nvPicPr>
          <p:cNvPr id="4" name="Picture 4" descr="Search: University of Calgary Environmental Science Degree Logo PNG Vectors Free Download">
            <a:extLst>
              <a:ext uri="{FF2B5EF4-FFF2-40B4-BE49-F238E27FC236}">
                <a16:creationId xmlns:a16="http://schemas.microsoft.com/office/drawing/2014/main" id="{FF62896E-6789-ABAD-20D9-5A0CB2D4F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1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657E52E3-56DD-0F5E-C1C5-451FAF7A3C31}"/>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3FE664F4-FDFE-5DFC-C147-7FFAF55A7A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1. Introduction</a:t>
            </a:r>
            <a:endParaRPr dirty="0">
              <a:solidFill>
                <a:schemeClr val="tx1"/>
              </a:solidFill>
            </a:endParaRPr>
          </a:p>
        </p:txBody>
      </p:sp>
      <p:sp>
        <p:nvSpPr>
          <p:cNvPr id="8" name="Rectangle 7">
            <a:extLst>
              <a:ext uri="{FF2B5EF4-FFF2-40B4-BE49-F238E27FC236}">
                <a16:creationId xmlns:a16="http://schemas.microsoft.com/office/drawing/2014/main" id="{661B5BC4-E477-C45B-70D8-ACB1369BEAA1}"/>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Google Shape;777;p48">
            <a:extLst>
              <a:ext uri="{FF2B5EF4-FFF2-40B4-BE49-F238E27FC236}">
                <a16:creationId xmlns:a16="http://schemas.microsoft.com/office/drawing/2014/main" id="{4779BEA6-36FA-F46C-3868-349947690F6D}"/>
              </a:ext>
            </a:extLst>
          </p:cNvPr>
          <p:cNvSpPr/>
          <p:nvPr/>
        </p:nvSpPr>
        <p:spPr>
          <a:xfrm>
            <a:off x="1095382" y="2430989"/>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sp>
        <p:nvSpPr>
          <p:cNvPr id="3" name="TextBox 2">
            <a:extLst>
              <a:ext uri="{FF2B5EF4-FFF2-40B4-BE49-F238E27FC236}">
                <a16:creationId xmlns:a16="http://schemas.microsoft.com/office/drawing/2014/main" id="{DBC2DF39-DF16-F365-F37D-3FBECF07765C}"/>
              </a:ext>
            </a:extLst>
          </p:cNvPr>
          <p:cNvSpPr txBox="1"/>
          <p:nvPr/>
        </p:nvSpPr>
        <p:spPr>
          <a:xfrm>
            <a:off x="8776829" y="4785657"/>
            <a:ext cx="288862"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4</a:t>
            </a:r>
          </a:p>
        </p:txBody>
      </p:sp>
      <p:pic>
        <p:nvPicPr>
          <p:cNvPr id="4" name="Picture 4" descr="Search: University of Calgary Environmental Science Degree Logo PNG Vectors Free Download">
            <a:extLst>
              <a:ext uri="{FF2B5EF4-FFF2-40B4-BE49-F238E27FC236}">
                <a16:creationId xmlns:a16="http://schemas.microsoft.com/office/drawing/2014/main" id="{14C0DA61-33F2-BF23-058F-E02E63B4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2A375B-9CBD-6521-0BC6-D8DF51830DBE}"/>
              </a:ext>
            </a:extLst>
          </p:cNvPr>
          <p:cNvSpPr txBox="1"/>
          <p:nvPr/>
        </p:nvSpPr>
        <p:spPr>
          <a:xfrm>
            <a:off x="1197060" y="3022742"/>
            <a:ext cx="841897"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Shelters</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2B4B8A6B-A135-716C-3F97-1F4237FE2BC1}"/>
              </a:ext>
            </a:extLst>
          </p:cNvPr>
          <p:cNvPicPr>
            <a:picLocks noChangeAspect="1"/>
          </p:cNvPicPr>
          <p:nvPr/>
        </p:nvPicPr>
        <p:blipFill>
          <a:blip r:embed="rId4"/>
          <a:stretch>
            <a:fillRect/>
          </a:stretch>
        </p:blipFill>
        <p:spPr>
          <a:xfrm>
            <a:off x="1353374" y="2462230"/>
            <a:ext cx="529271" cy="529271"/>
          </a:xfrm>
          <a:prstGeom prst="rect">
            <a:avLst/>
          </a:prstGeom>
        </p:spPr>
      </p:pic>
      <p:sp>
        <p:nvSpPr>
          <p:cNvPr id="7" name="Google Shape;777;p48">
            <a:extLst>
              <a:ext uri="{FF2B5EF4-FFF2-40B4-BE49-F238E27FC236}">
                <a16:creationId xmlns:a16="http://schemas.microsoft.com/office/drawing/2014/main" id="{1B86914A-909F-BB3E-5FE9-345350643035}"/>
              </a:ext>
            </a:extLst>
          </p:cNvPr>
          <p:cNvSpPr/>
          <p:nvPr/>
        </p:nvSpPr>
        <p:spPr>
          <a:xfrm>
            <a:off x="2723065" y="2430989"/>
            <a:ext cx="1045257" cy="591754"/>
          </a:xfrm>
          <a:prstGeom prst="roundRect">
            <a:avLst>
              <a:gd name="adj" fmla="val 50000"/>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F9FCD5B1-96C3-5C33-35C4-251C2659C51B}"/>
              </a:ext>
            </a:extLst>
          </p:cNvPr>
          <p:cNvPicPr>
            <a:picLocks noChangeAspect="1"/>
          </p:cNvPicPr>
          <p:nvPr/>
        </p:nvPicPr>
        <p:blipFill>
          <a:blip r:embed="rId4"/>
          <a:stretch>
            <a:fillRect/>
          </a:stretch>
        </p:blipFill>
        <p:spPr>
          <a:xfrm>
            <a:off x="2981057" y="2462230"/>
            <a:ext cx="529271" cy="529271"/>
          </a:xfrm>
          <a:prstGeom prst="rect">
            <a:avLst/>
          </a:prstGeom>
          <a:ln>
            <a:noFill/>
          </a:ln>
        </p:spPr>
      </p:pic>
      <p:sp>
        <p:nvSpPr>
          <p:cNvPr id="10" name="Google Shape;777;p48">
            <a:extLst>
              <a:ext uri="{FF2B5EF4-FFF2-40B4-BE49-F238E27FC236}">
                <a16:creationId xmlns:a16="http://schemas.microsoft.com/office/drawing/2014/main" id="{B90A85AB-E2CE-1F44-C060-BFB5DAE85C36}"/>
              </a:ext>
            </a:extLst>
          </p:cNvPr>
          <p:cNvSpPr/>
          <p:nvPr/>
        </p:nvSpPr>
        <p:spPr>
          <a:xfrm>
            <a:off x="2981057" y="3146437"/>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55B539CA-F936-2A7C-EE3A-479C03B5A1FB}"/>
              </a:ext>
            </a:extLst>
          </p:cNvPr>
          <p:cNvPicPr>
            <a:picLocks noChangeAspect="1"/>
          </p:cNvPicPr>
          <p:nvPr/>
        </p:nvPicPr>
        <p:blipFill>
          <a:blip r:embed="rId4"/>
          <a:stretch>
            <a:fillRect/>
          </a:stretch>
        </p:blipFill>
        <p:spPr>
          <a:xfrm>
            <a:off x="3239049" y="3177678"/>
            <a:ext cx="529271" cy="529271"/>
          </a:xfrm>
          <a:prstGeom prst="rect">
            <a:avLst/>
          </a:prstGeom>
        </p:spPr>
      </p:pic>
      <p:sp>
        <p:nvSpPr>
          <p:cNvPr id="12" name="Google Shape;777;p48">
            <a:extLst>
              <a:ext uri="{FF2B5EF4-FFF2-40B4-BE49-F238E27FC236}">
                <a16:creationId xmlns:a16="http://schemas.microsoft.com/office/drawing/2014/main" id="{71338675-76AE-2BC8-8794-FCAD352E49BB}"/>
              </a:ext>
            </a:extLst>
          </p:cNvPr>
          <p:cNvSpPr/>
          <p:nvPr/>
        </p:nvSpPr>
        <p:spPr>
          <a:xfrm>
            <a:off x="5117688" y="1716900"/>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638EDB35-91B8-3BC4-18A0-FABF14153F77}"/>
              </a:ext>
            </a:extLst>
          </p:cNvPr>
          <p:cNvPicPr>
            <a:picLocks noChangeAspect="1"/>
          </p:cNvPicPr>
          <p:nvPr/>
        </p:nvPicPr>
        <p:blipFill>
          <a:blip r:embed="rId4"/>
          <a:stretch>
            <a:fillRect/>
          </a:stretch>
        </p:blipFill>
        <p:spPr>
          <a:xfrm>
            <a:off x="5375680" y="1748141"/>
            <a:ext cx="529271" cy="529271"/>
          </a:xfrm>
          <a:prstGeom prst="rect">
            <a:avLst/>
          </a:prstGeom>
        </p:spPr>
      </p:pic>
      <p:sp>
        <p:nvSpPr>
          <p:cNvPr id="14" name="Google Shape;777;p48">
            <a:extLst>
              <a:ext uri="{FF2B5EF4-FFF2-40B4-BE49-F238E27FC236}">
                <a16:creationId xmlns:a16="http://schemas.microsoft.com/office/drawing/2014/main" id="{F8B13821-19EF-EFA2-6D35-1376AAB19E55}"/>
              </a:ext>
            </a:extLst>
          </p:cNvPr>
          <p:cNvSpPr/>
          <p:nvPr/>
        </p:nvSpPr>
        <p:spPr>
          <a:xfrm>
            <a:off x="7169843" y="2430988"/>
            <a:ext cx="1045257" cy="591754"/>
          </a:xfrm>
          <a:prstGeom prst="roundRect">
            <a:avLst>
              <a:gd name="adj" fmla="val 50000"/>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973B4C6B-D911-3FB0-E1D9-81201A003527}"/>
              </a:ext>
            </a:extLst>
          </p:cNvPr>
          <p:cNvPicPr>
            <a:picLocks noChangeAspect="1"/>
          </p:cNvPicPr>
          <p:nvPr/>
        </p:nvPicPr>
        <p:blipFill>
          <a:blip r:embed="rId4"/>
          <a:stretch>
            <a:fillRect/>
          </a:stretch>
        </p:blipFill>
        <p:spPr>
          <a:xfrm>
            <a:off x="7427835" y="2462229"/>
            <a:ext cx="529271" cy="529271"/>
          </a:xfrm>
          <a:prstGeom prst="rect">
            <a:avLst/>
          </a:prstGeom>
        </p:spPr>
      </p:pic>
      <p:sp>
        <p:nvSpPr>
          <p:cNvPr id="20" name="Google Shape;777;p48">
            <a:extLst>
              <a:ext uri="{FF2B5EF4-FFF2-40B4-BE49-F238E27FC236}">
                <a16:creationId xmlns:a16="http://schemas.microsoft.com/office/drawing/2014/main" id="{E1FDA13D-FF75-8D53-C046-AECC34E9AF1E}"/>
              </a:ext>
            </a:extLst>
          </p:cNvPr>
          <p:cNvSpPr/>
          <p:nvPr/>
        </p:nvSpPr>
        <p:spPr>
          <a:xfrm>
            <a:off x="2981057" y="1717170"/>
            <a:ext cx="1045257" cy="591754"/>
          </a:xfrm>
          <a:prstGeom prst="roundRect">
            <a:avLst>
              <a:gd name="adj" fmla="val 50000"/>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ln>
                <a:solidFill>
                  <a:sysClr val="windowText" lastClr="000000"/>
                </a:solidFill>
              </a:ln>
              <a:solidFill>
                <a:sysClr val="windowText" lastClr="000000"/>
              </a:solidFill>
              <a:latin typeface="Aleo Black"/>
              <a:ea typeface="Aleo Black"/>
              <a:cs typeface="Aleo Black"/>
              <a:sym typeface="Aleo Black"/>
            </a:endParaRPr>
          </a:p>
        </p:txBody>
      </p:sp>
      <p:pic>
        <p:nvPicPr>
          <p:cNvPr id="4096" name="Picture 4095" descr="A black background with a black square&#10;&#10;Description automatically generated with medium confidence">
            <a:extLst>
              <a:ext uri="{FF2B5EF4-FFF2-40B4-BE49-F238E27FC236}">
                <a16:creationId xmlns:a16="http://schemas.microsoft.com/office/drawing/2014/main" id="{F8B2F133-0841-369E-8FF4-D7189EB7A972}"/>
              </a:ext>
            </a:extLst>
          </p:cNvPr>
          <p:cNvPicPr>
            <a:picLocks noChangeAspect="1"/>
          </p:cNvPicPr>
          <p:nvPr/>
        </p:nvPicPr>
        <p:blipFill>
          <a:blip r:embed="rId4"/>
          <a:stretch>
            <a:fillRect/>
          </a:stretch>
        </p:blipFill>
        <p:spPr>
          <a:xfrm>
            <a:off x="3239049" y="1748411"/>
            <a:ext cx="529271" cy="529271"/>
          </a:xfrm>
          <a:prstGeom prst="rect">
            <a:avLst/>
          </a:prstGeom>
          <a:ln>
            <a:noFill/>
          </a:ln>
        </p:spPr>
      </p:pic>
      <p:sp>
        <p:nvSpPr>
          <p:cNvPr id="4097" name="Google Shape;777;p48">
            <a:extLst>
              <a:ext uri="{FF2B5EF4-FFF2-40B4-BE49-F238E27FC236}">
                <a16:creationId xmlns:a16="http://schemas.microsoft.com/office/drawing/2014/main" id="{3B33FFB5-39FC-C205-CB9B-0FE0F19A2A64}"/>
              </a:ext>
            </a:extLst>
          </p:cNvPr>
          <p:cNvSpPr/>
          <p:nvPr/>
        </p:nvSpPr>
        <p:spPr>
          <a:xfrm>
            <a:off x="4005646" y="3572768"/>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4098" name="Picture 4097" descr="A black background with a black square&#10;&#10;Description automatically generated with medium confidence">
            <a:extLst>
              <a:ext uri="{FF2B5EF4-FFF2-40B4-BE49-F238E27FC236}">
                <a16:creationId xmlns:a16="http://schemas.microsoft.com/office/drawing/2014/main" id="{E76D3C4F-180F-1494-6FCA-FD774C2BCD10}"/>
              </a:ext>
            </a:extLst>
          </p:cNvPr>
          <p:cNvPicPr>
            <a:picLocks noChangeAspect="1"/>
          </p:cNvPicPr>
          <p:nvPr/>
        </p:nvPicPr>
        <p:blipFill>
          <a:blip r:embed="rId4"/>
          <a:stretch>
            <a:fillRect/>
          </a:stretch>
        </p:blipFill>
        <p:spPr>
          <a:xfrm>
            <a:off x="4263638" y="3604009"/>
            <a:ext cx="529271" cy="529271"/>
          </a:xfrm>
          <a:prstGeom prst="rect">
            <a:avLst/>
          </a:prstGeom>
        </p:spPr>
      </p:pic>
      <p:sp>
        <p:nvSpPr>
          <p:cNvPr id="4099" name="Google Shape;777;p48">
            <a:extLst>
              <a:ext uri="{FF2B5EF4-FFF2-40B4-BE49-F238E27FC236}">
                <a16:creationId xmlns:a16="http://schemas.microsoft.com/office/drawing/2014/main" id="{15918AB5-CD97-B2BD-EC4E-4DFF58A97115}"/>
              </a:ext>
            </a:extLst>
          </p:cNvPr>
          <p:cNvSpPr/>
          <p:nvPr/>
        </p:nvSpPr>
        <p:spPr>
          <a:xfrm>
            <a:off x="5071569" y="3146437"/>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4100" name="Picture 4099" descr="A black background with a black square&#10;&#10;Description automatically generated with medium confidence">
            <a:extLst>
              <a:ext uri="{FF2B5EF4-FFF2-40B4-BE49-F238E27FC236}">
                <a16:creationId xmlns:a16="http://schemas.microsoft.com/office/drawing/2014/main" id="{49B60573-2439-AA33-06A2-B16C5A9FB990}"/>
              </a:ext>
            </a:extLst>
          </p:cNvPr>
          <p:cNvPicPr>
            <a:picLocks noChangeAspect="1"/>
          </p:cNvPicPr>
          <p:nvPr/>
        </p:nvPicPr>
        <p:blipFill>
          <a:blip r:embed="rId4"/>
          <a:stretch>
            <a:fillRect/>
          </a:stretch>
        </p:blipFill>
        <p:spPr>
          <a:xfrm>
            <a:off x="5329561" y="3177678"/>
            <a:ext cx="529271" cy="529271"/>
          </a:xfrm>
          <a:prstGeom prst="rect">
            <a:avLst/>
          </a:prstGeom>
        </p:spPr>
      </p:pic>
      <p:sp>
        <p:nvSpPr>
          <p:cNvPr id="4101" name="Google Shape;777;p48">
            <a:extLst>
              <a:ext uri="{FF2B5EF4-FFF2-40B4-BE49-F238E27FC236}">
                <a16:creationId xmlns:a16="http://schemas.microsoft.com/office/drawing/2014/main" id="{463AAB5A-FE46-5BAC-00E5-F329115EE620}"/>
              </a:ext>
            </a:extLst>
          </p:cNvPr>
          <p:cNvSpPr/>
          <p:nvPr/>
        </p:nvSpPr>
        <p:spPr>
          <a:xfrm>
            <a:off x="5440478" y="2435945"/>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4102" name="Picture 4101" descr="A black background with a black square&#10;&#10;Description automatically generated with medium confidence">
            <a:extLst>
              <a:ext uri="{FF2B5EF4-FFF2-40B4-BE49-F238E27FC236}">
                <a16:creationId xmlns:a16="http://schemas.microsoft.com/office/drawing/2014/main" id="{743AE49F-B54A-FFA5-711A-81AD4B41D5DB}"/>
              </a:ext>
            </a:extLst>
          </p:cNvPr>
          <p:cNvPicPr>
            <a:picLocks noChangeAspect="1"/>
          </p:cNvPicPr>
          <p:nvPr/>
        </p:nvPicPr>
        <p:blipFill>
          <a:blip r:embed="rId4"/>
          <a:stretch>
            <a:fillRect/>
          </a:stretch>
        </p:blipFill>
        <p:spPr>
          <a:xfrm>
            <a:off x="5698470" y="2467186"/>
            <a:ext cx="529271" cy="529271"/>
          </a:xfrm>
          <a:prstGeom prst="rect">
            <a:avLst/>
          </a:prstGeom>
        </p:spPr>
      </p:pic>
      <p:sp>
        <p:nvSpPr>
          <p:cNvPr id="4103" name="Google Shape;777;p48">
            <a:extLst>
              <a:ext uri="{FF2B5EF4-FFF2-40B4-BE49-F238E27FC236}">
                <a16:creationId xmlns:a16="http://schemas.microsoft.com/office/drawing/2014/main" id="{CA9BB8D4-8B4C-9AAD-59A3-8AC3F28AB651}"/>
              </a:ext>
            </a:extLst>
          </p:cNvPr>
          <p:cNvSpPr/>
          <p:nvPr/>
        </p:nvSpPr>
        <p:spPr>
          <a:xfrm>
            <a:off x="4026312" y="1171120"/>
            <a:ext cx="1045257" cy="591754"/>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2"/>
              </a:solidFill>
              <a:latin typeface="Aleo Black"/>
              <a:ea typeface="Aleo Black"/>
              <a:cs typeface="Aleo Black"/>
              <a:sym typeface="Aleo Black"/>
            </a:endParaRPr>
          </a:p>
        </p:txBody>
      </p:sp>
      <p:pic>
        <p:nvPicPr>
          <p:cNvPr id="4105" name="Picture 4104" descr="A black background with a black square&#10;&#10;Description automatically generated with medium confidence">
            <a:extLst>
              <a:ext uri="{FF2B5EF4-FFF2-40B4-BE49-F238E27FC236}">
                <a16:creationId xmlns:a16="http://schemas.microsoft.com/office/drawing/2014/main" id="{991480ED-0C60-006A-64E1-2BE3648CE290}"/>
              </a:ext>
            </a:extLst>
          </p:cNvPr>
          <p:cNvPicPr>
            <a:picLocks noChangeAspect="1"/>
          </p:cNvPicPr>
          <p:nvPr/>
        </p:nvPicPr>
        <p:blipFill>
          <a:blip r:embed="rId4"/>
          <a:stretch>
            <a:fillRect/>
          </a:stretch>
        </p:blipFill>
        <p:spPr>
          <a:xfrm>
            <a:off x="4284304" y="1202361"/>
            <a:ext cx="529271" cy="529271"/>
          </a:xfrm>
          <a:prstGeom prst="rect">
            <a:avLst/>
          </a:prstGeom>
        </p:spPr>
      </p:pic>
      <p:pic>
        <p:nvPicPr>
          <p:cNvPr id="4107" name="Picture 4106" descr="A black background with a black square&#10;&#10;Description automatically generated with medium confidence">
            <a:extLst>
              <a:ext uri="{FF2B5EF4-FFF2-40B4-BE49-F238E27FC236}">
                <a16:creationId xmlns:a16="http://schemas.microsoft.com/office/drawing/2014/main" id="{CE3D19E3-A9C3-022B-EB0D-7C7B5769D51F}"/>
              </a:ext>
            </a:extLst>
          </p:cNvPr>
          <p:cNvPicPr>
            <a:picLocks noChangeAspect="1"/>
          </p:cNvPicPr>
          <p:nvPr/>
        </p:nvPicPr>
        <p:blipFill>
          <a:blip r:embed="rId5"/>
          <a:stretch>
            <a:fillRect/>
          </a:stretch>
        </p:blipFill>
        <p:spPr>
          <a:xfrm>
            <a:off x="4130628" y="2247965"/>
            <a:ext cx="836626" cy="836626"/>
          </a:xfrm>
          <a:prstGeom prst="rect">
            <a:avLst/>
          </a:prstGeom>
        </p:spPr>
      </p:pic>
      <p:sp>
        <p:nvSpPr>
          <p:cNvPr id="4108" name="TextBox 4107">
            <a:extLst>
              <a:ext uri="{FF2B5EF4-FFF2-40B4-BE49-F238E27FC236}">
                <a16:creationId xmlns:a16="http://schemas.microsoft.com/office/drawing/2014/main" id="{41C0E01C-3A85-6E9C-98C3-3AA13A505481}"/>
              </a:ext>
            </a:extLst>
          </p:cNvPr>
          <p:cNvSpPr txBox="1"/>
          <p:nvPr/>
        </p:nvSpPr>
        <p:spPr>
          <a:xfrm>
            <a:off x="3342519" y="4195126"/>
            <a:ext cx="2412840"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2.000 shelters in Calgary [5]</a:t>
            </a:r>
          </a:p>
        </p:txBody>
      </p:sp>
      <p:sp>
        <p:nvSpPr>
          <p:cNvPr id="4109" name="TextBox 4108">
            <a:extLst>
              <a:ext uri="{FF2B5EF4-FFF2-40B4-BE49-F238E27FC236}">
                <a16:creationId xmlns:a16="http://schemas.microsoft.com/office/drawing/2014/main" id="{2CCB2BF5-3DA8-D5B7-50CF-FBAB6F042A0A}"/>
              </a:ext>
            </a:extLst>
          </p:cNvPr>
          <p:cNvSpPr txBox="1"/>
          <p:nvPr/>
        </p:nvSpPr>
        <p:spPr>
          <a:xfrm>
            <a:off x="7058925" y="3022742"/>
            <a:ext cx="1348446"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Biggest shelter</a:t>
            </a:r>
          </a:p>
        </p:txBody>
      </p:sp>
    </p:spTree>
    <p:extLst>
      <p:ext uri="{BB962C8B-B14F-4D97-AF65-F5344CB8AC3E}">
        <p14:creationId xmlns:p14="http://schemas.microsoft.com/office/powerpoint/2010/main" val="186133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68A7AF52-12A3-5E7F-2147-F323073CFF7D}"/>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1DA12ACC-BEA7-8872-0178-C6D0713694D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2. Related Work</a:t>
            </a:r>
            <a:endParaRPr dirty="0">
              <a:solidFill>
                <a:schemeClr val="tx1"/>
              </a:solidFill>
            </a:endParaRPr>
          </a:p>
        </p:txBody>
      </p:sp>
      <p:sp>
        <p:nvSpPr>
          <p:cNvPr id="8" name="Rectangle 7">
            <a:extLst>
              <a:ext uri="{FF2B5EF4-FFF2-40B4-BE49-F238E27FC236}">
                <a16:creationId xmlns:a16="http://schemas.microsoft.com/office/drawing/2014/main" id="{0B684FFF-3CCC-77C0-9EB7-17849F979F4E}"/>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816794D-F5F6-28FA-3AD6-AF3DC326FC91}"/>
              </a:ext>
            </a:extLst>
          </p:cNvPr>
          <p:cNvSpPr txBox="1"/>
          <p:nvPr/>
        </p:nvSpPr>
        <p:spPr>
          <a:xfrm>
            <a:off x="8776829" y="4785657"/>
            <a:ext cx="288862"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5</a:t>
            </a:r>
          </a:p>
        </p:txBody>
      </p:sp>
      <p:pic>
        <p:nvPicPr>
          <p:cNvPr id="9" name="Picture 4" descr="Search: University of Calgary Environmental Science Degree Logo PNG Vectors Free Download">
            <a:extLst>
              <a:ext uri="{FF2B5EF4-FFF2-40B4-BE49-F238E27FC236}">
                <a16:creationId xmlns:a16="http://schemas.microsoft.com/office/drawing/2014/main" id="{48E8E9FA-702E-64E4-6C38-52D7F55F1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A diagram of a company&#10;&#10;Description automatically generated with medium confidence">
            <a:extLst>
              <a:ext uri="{FF2B5EF4-FFF2-40B4-BE49-F238E27FC236}">
                <a16:creationId xmlns:a16="http://schemas.microsoft.com/office/drawing/2014/main" id="{77C199C9-0A2F-6E9B-27A3-0E040C9C882D}"/>
              </a:ext>
            </a:extLst>
          </p:cNvPr>
          <p:cNvPicPr>
            <a:picLocks noChangeAspect="1"/>
          </p:cNvPicPr>
          <p:nvPr/>
        </p:nvPicPr>
        <p:blipFill>
          <a:blip r:embed="rId4"/>
          <a:srcRect t="4308" b="1720"/>
          <a:stretch/>
        </p:blipFill>
        <p:spPr>
          <a:xfrm>
            <a:off x="506803" y="1017725"/>
            <a:ext cx="8130394" cy="3521025"/>
          </a:xfrm>
          <a:prstGeom prst="rect">
            <a:avLst/>
          </a:prstGeom>
        </p:spPr>
      </p:pic>
      <p:sp>
        <p:nvSpPr>
          <p:cNvPr id="62" name="TextBox 61">
            <a:extLst>
              <a:ext uri="{FF2B5EF4-FFF2-40B4-BE49-F238E27FC236}">
                <a16:creationId xmlns:a16="http://schemas.microsoft.com/office/drawing/2014/main" id="{72F878C5-DC20-A09F-B02D-BA3B50D7DFB7}"/>
              </a:ext>
            </a:extLst>
          </p:cNvPr>
          <p:cNvSpPr txBox="1"/>
          <p:nvPr/>
        </p:nvSpPr>
        <p:spPr>
          <a:xfrm>
            <a:off x="539312" y="4516966"/>
            <a:ext cx="7000331"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1. A taxonomy of the data-driven (fourth) generation of privacy-preserving record linkage techniques. [6]</a:t>
            </a:r>
          </a:p>
        </p:txBody>
      </p:sp>
    </p:spTree>
    <p:extLst>
      <p:ext uri="{BB962C8B-B14F-4D97-AF65-F5344CB8AC3E}">
        <p14:creationId xmlns:p14="http://schemas.microsoft.com/office/powerpoint/2010/main" val="277604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70">
          <a:extLst>
            <a:ext uri="{FF2B5EF4-FFF2-40B4-BE49-F238E27FC236}">
              <a16:creationId xmlns:a16="http://schemas.microsoft.com/office/drawing/2014/main" id="{2B062DC2-A5F2-7E11-4CF2-8897CF5ABC7C}"/>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A0E8D0EA-5A3D-F723-275F-F942B24532F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3. Materials and Methods</a:t>
            </a:r>
            <a:br>
              <a:rPr lang="en-CA" dirty="0">
                <a:solidFill>
                  <a:schemeClr val="tx1"/>
                </a:solidFill>
              </a:rPr>
            </a:br>
            <a:endParaRPr lang="en-CA" dirty="0">
              <a:solidFill>
                <a:schemeClr val="tx1"/>
              </a:solidFill>
            </a:endParaRPr>
          </a:p>
        </p:txBody>
      </p:sp>
      <p:sp>
        <p:nvSpPr>
          <p:cNvPr id="8" name="Rectangle 7">
            <a:extLst>
              <a:ext uri="{FF2B5EF4-FFF2-40B4-BE49-F238E27FC236}">
                <a16:creationId xmlns:a16="http://schemas.microsoft.com/office/drawing/2014/main" id="{1D43DB40-2601-FA45-66B6-4ED14FCE6EE0}"/>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7A85E5-BF03-6B7B-9A47-759E75587128}"/>
              </a:ext>
            </a:extLst>
          </p:cNvPr>
          <p:cNvSpPr txBox="1"/>
          <p:nvPr/>
        </p:nvSpPr>
        <p:spPr>
          <a:xfrm>
            <a:off x="8776829" y="4785657"/>
            <a:ext cx="284052" cy="307777"/>
          </a:xfrm>
          <a:prstGeom prst="rect">
            <a:avLst/>
          </a:prstGeom>
          <a:noFill/>
        </p:spPr>
        <p:txBody>
          <a:bodyPr wrap="none" rtlCol="0">
            <a:spAutoFit/>
          </a:bodyPr>
          <a:lstStyle/>
          <a:p>
            <a:r>
              <a:rPr lang="en-US" dirty="0"/>
              <a:t>6</a:t>
            </a:r>
          </a:p>
        </p:txBody>
      </p:sp>
      <p:pic>
        <p:nvPicPr>
          <p:cNvPr id="7" name="Picture 4" descr="Search: University of Calgary Environmental Science Degree Logo PNG Vectors Free Download">
            <a:extLst>
              <a:ext uri="{FF2B5EF4-FFF2-40B4-BE49-F238E27FC236}">
                <a16:creationId xmlns:a16="http://schemas.microsoft.com/office/drawing/2014/main" id="{454C3762-7C68-5659-7F53-E50D2EFA1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A black background with a black square&#10;&#10;Description automatically generated with medium confidence">
            <a:extLst>
              <a:ext uri="{FF2B5EF4-FFF2-40B4-BE49-F238E27FC236}">
                <a16:creationId xmlns:a16="http://schemas.microsoft.com/office/drawing/2014/main" id="{B84EC8CD-373B-73CA-A43D-8508C223D0A6}"/>
              </a:ext>
            </a:extLst>
          </p:cNvPr>
          <p:cNvPicPr>
            <a:picLocks noChangeAspect="1"/>
          </p:cNvPicPr>
          <p:nvPr/>
        </p:nvPicPr>
        <p:blipFill>
          <a:blip r:embed="rId4"/>
          <a:stretch>
            <a:fillRect/>
          </a:stretch>
        </p:blipFill>
        <p:spPr>
          <a:xfrm>
            <a:off x="5110574" y="1648809"/>
            <a:ext cx="701397" cy="701397"/>
          </a:xfrm>
          <a:prstGeom prst="rect">
            <a:avLst/>
          </a:prstGeom>
        </p:spPr>
      </p:pic>
      <p:sp>
        <p:nvSpPr>
          <p:cNvPr id="53" name="Google Shape;283;p32">
            <a:extLst>
              <a:ext uri="{FF2B5EF4-FFF2-40B4-BE49-F238E27FC236}">
                <a16:creationId xmlns:a16="http://schemas.microsoft.com/office/drawing/2014/main" id="{36AC6A3B-1856-C60E-4D1A-7E0B6A85B5AE}"/>
              </a:ext>
            </a:extLst>
          </p:cNvPr>
          <p:cNvSpPr txBox="1">
            <a:spLocks/>
          </p:cNvSpPr>
          <p:nvPr/>
        </p:nvSpPr>
        <p:spPr>
          <a:xfrm>
            <a:off x="6044998" y="1604659"/>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Threshold</a:t>
            </a:r>
          </a:p>
        </p:txBody>
      </p:sp>
      <p:pic>
        <p:nvPicPr>
          <p:cNvPr id="56" name="Picture 55" descr="A black background with a black square&#10;&#10;Description automatically generated with medium confidence">
            <a:extLst>
              <a:ext uri="{FF2B5EF4-FFF2-40B4-BE49-F238E27FC236}">
                <a16:creationId xmlns:a16="http://schemas.microsoft.com/office/drawing/2014/main" id="{85E45FFE-2E40-2AD1-9C59-96BDFE43E2CE}"/>
              </a:ext>
            </a:extLst>
          </p:cNvPr>
          <p:cNvPicPr>
            <a:picLocks noChangeAspect="1"/>
          </p:cNvPicPr>
          <p:nvPr/>
        </p:nvPicPr>
        <p:blipFill>
          <a:blip r:embed="rId5"/>
          <a:stretch>
            <a:fillRect/>
          </a:stretch>
        </p:blipFill>
        <p:spPr>
          <a:xfrm>
            <a:off x="818746" y="1597201"/>
            <a:ext cx="918917" cy="918917"/>
          </a:xfrm>
          <a:prstGeom prst="rect">
            <a:avLst/>
          </a:prstGeom>
        </p:spPr>
      </p:pic>
      <p:sp>
        <p:nvSpPr>
          <p:cNvPr id="57" name="Google Shape;283;p32">
            <a:extLst>
              <a:ext uri="{FF2B5EF4-FFF2-40B4-BE49-F238E27FC236}">
                <a16:creationId xmlns:a16="http://schemas.microsoft.com/office/drawing/2014/main" id="{6F69416F-7D98-1C01-B50C-5EDD6D0B1E69}"/>
              </a:ext>
            </a:extLst>
          </p:cNvPr>
          <p:cNvSpPr txBox="1">
            <a:spLocks/>
          </p:cNvSpPr>
          <p:nvPr/>
        </p:nvSpPr>
        <p:spPr>
          <a:xfrm>
            <a:off x="1991048" y="1648809"/>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Dataset</a:t>
            </a:r>
          </a:p>
        </p:txBody>
      </p:sp>
      <p:pic>
        <p:nvPicPr>
          <p:cNvPr id="59" name="Picture 58" descr="A black background with a black square&#10;&#10;Description automatically generated with medium confidence">
            <a:extLst>
              <a:ext uri="{FF2B5EF4-FFF2-40B4-BE49-F238E27FC236}">
                <a16:creationId xmlns:a16="http://schemas.microsoft.com/office/drawing/2014/main" id="{272A343C-D137-7282-951A-F0B58DD86112}"/>
              </a:ext>
            </a:extLst>
          </p:cNvPr>
          <p:cNvPicPr>
            <a:picLocks noChangeAspect="1"/>
          </p:cNvPicPr>
          <p:nvPr/>
        </p:nvPicPr>
        <p:blipFill>
          <a:blip r:embed="rId6"/>
          <a:stretch>
            <a:fillRect/>
          </a:stretch>
        </p:blipFill>
        <p:spPr>
          <a:xfrm>
            <a:off x="4978248" y="2932119"/>
            <a:ext cx="966051" cy="966051"/>
          </a:xfrm>
          <a:prstGeom prst="rect">
            <a:avLst/>
          </a:prstGeom>
        </p:spPr>
      </p:pic>
      <p:sp>
        <p:nvSpPr>
          <p:cNvPr id="60" name="Google Shape;283;p32">
            <a:extLst>
              <a:ext uri="{FF2B5EF4-FFF2-40B4-BE49-F238E27FC236}">
                <a16:creationId xmlns:a16="http://schemas.microsoft.com/office/drawing/2014/main" id="{55B3492F-44BC-1D0D-85B7-E9B61D4D07A6}"/>
              </a:ext>
            </a:extLst>
          </p:cNvPr>
          <p:cNvSpPr txBox="1">
            <a:spLocks/>
          </p:cNvSpPr>
          <p:nvPr/>
        </p:nvSpPr>
        <p:spPr>
          <a:xfrm>
            <a:off x="6067588" y="3007294"/>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Machine Learning</a:t>
            </a:r>
          </a:p>
        </p:txBody>
      </p:sp>
      <p:pic>
        <p:nvPicPr>
          <p:cNvPr id="62" name="Picture 61" descr="A black background with a black square&#10;&#10;Description automatically generated with medium confidence">
            <a:extLst>
              <a:ext uri="{FF2B5EF4-FFF2-40B4-BE49-F238E27FC236}">
                <a16:creationId xmlns:a16="http://schemas.microsoft.com/office/drawing/2014/main" id="{E526B51B-25F1-CC24-ABB1-DCC028EA7D6B}"/>
              </a:ext>
            </a:extLst>
          </p:cNvPr>
          <p:cNvPicPr>
            <a:picLocks noChangeAspect="1"/>
          </p:cNvPicPr>
          <p:nvPr/>
        </p:nvPicPr>
        <p:blipFill>
          <a:blip r:embed="rId7"/>
          <a:stretch>
            <a:fillRect/>
          </a:stretch>
        </p:blipFill>
        <p:spPr>
          <a:xfrm>
            <a:off x="867055" y="3095594"/>
            <a:ext cx="822297" cy="822297"/>
          </a:xfrm>
          <a:prstGeom prst="rect">
            <a:avLst/>
          </a:prstGeom>
        </p:spPr>
      </p:pic>
      <p:sp>
        <p:nvSpPr>
          <p:cNvPr id="63" name="Google Shape;283;p32">
            <a:extLst>
              <a:ext uri="{FF2B5EF4-FFF2-40B4-BE49-F238E27FC236}">
                <a16:creationId xmlns:a16="http://schemas.microsoft.com/office/drawing/2014/main" id="{74106A26-2659-47B4-A666-8E243A9FEA18}"/>
              </a:ext>
            </a:extLst>
          </p:cNvPr>
          <p:cNvSpPr txBox="1">
            <a:spLocks/>
          </p:cNvSpPr>
          <p:nvPr/>
        </p:nvSpPr>
        <p:spPr>
          <a:xfrm>
            <a:off x="1991048" y="3074963"/>
            <a:ext cx="3099002" cy="8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CA" dirty="0">
                <a:solidFill>
                  <a:schemeClr val="tx1">
                    <a:lumMod val="50000"/>
                    <a:lumOff val="50000"/>
                  </a:schemeClr>
                </a:solidFill>
                <a:latin typeface="Lato" panose="020F0502020204030203" pitchFamily="34" charset="0"/>
                <a:ea typeface="Lato" panose="020F0502020204030203" pitchFamily="34" charset="0"/>
                <a:cs typeface="Lato" panose="020F0502020204030203" pitchFamily="34" charset="0"/>
              </a:rPr>
              <a:t>Privacy Preserving</a:t>
            </a:r>
          </a:p>
        </p:txBody>
      </p:sp>
    </p:spTree>
    <p:extLst>
      <p:ext uri="{BB962C8B-B14F-4D97-AF65-F5344CB8AC3E}">
        <p14:creationId xmlns:p14="http://schemas.microsoft.com/office/powerpoint/2010/main" val="36746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21BE2BA6-062D-604F-A5E1-8BF03516919C}"/>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A699361C-6A87-17A3-DD8F-164ABEECCE0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3.1 Dataset  </a:t>
            </a:r>
            <a:br>
              <a:rPr lang="en-CA" dirty="0">
                <a:solidFill>
                  <a:schemeClr val="tx1"/>
                </a:solidFill>
              </a:rPr>
            </a:br>
            <a:endParaRPr lang="en-CA" dirty="0">
              <a:solidFill>
                <a:schemeClr val="tx1"/>
              </a:solidFill>
            </a:endParaRPr>
          </a:p>
        </p:txBody>
      </p:sp>
      <p:sp>
        <p:nvSpPr>
          <p:cNvPr id="8" name="Rectangle 7">
            <a:extLst>
              <a:ext uri="{FF2B5EF4-FFF2-40B4-BE49-F238E27FC236}">
                <a16:creationId xmlns:a16="http://schemas.microsoft.com/office/drawing/2014/main" id="{0FEEE242-E676-BFE5-634B-41A3478BB89A}"/>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34FF03-200C-A476-E0A7-88953017AD2A}"/>
              </a:ext>
            </a:extLst>
          </p:cNvPr>
          <p:cNvSpPr txBox="1"/>
          <p:nvPr/>
        </p:nvSpPr>
        <p:spPr>
          <a:xfrm>
            <a:off x="8776829" y="4785657"/>
            <a:ext cx="284052" cy="307777"/>
          </a:xfrm>
          <a:prstGeom prst="rect">
            <a:avLst/>
          </a:prstGeom>
          <a:noFill/>
        </p:spPr>
        <p:txBody>
          <a:bodyPr wrap="none" rtlCol="0">
            <a:spAutoFit/>
          </a:bodyPr>
          <a:lstStyle/>
          <a:p>
            <a:r>
              <a:rPr lang="en-US" dirty="0"/>
              <a:t>7</a:t>
            </a:r>
          </a:p>
        </p:txBody>
      </p:sp>
      <p:pic>
        <p:nvPicPr>
          <p:cNvPr id="7" name="Picture 4" descr="Search: University of Calgary Environmental Science Degree Logo PNG Vectors Free Download">
            <a:extLst>
              <a:ext uri="{FF2B5EF4-FFF2-40B4-BE49-F238E27FC236}">
                <a16:creationId xmlns:a16="http://schemas.microsoft.com/office/drawing/2014/main" id="{6967F6A3-B201-9D91-7F21-7B645EF60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table with black text&#10;&#10;Description automatically generated">
            <a:extLst>
              <a:ext uri="{FF2B5EF4-FFF2-40B4-BE49-F238E27FC236}">
                <a16:creationId xmlns:a16="http://schemas.microsoft.com/office/drawing/2014/main" id="{9501B811-218C-8D51-8B01-6B884949B69B}"/>
              </a:ext>
            </a:extLst>
          </p:cNvPr>
          <p:cNvPicPr>
            <a:picLocks noChangeAspect="1"/>
          </p:cNvPicPr>
          <p:nvPr/>
        </p:nvPicPr>
        <p:blipFill>
          <a:blip r:embed="rId4"/>
          <a:stretch>
            <a:fillRect/>
          </a:stretch>
        </p:blipFill>
        <p:spPr>
          <a:xfrm>
            <a:off x="368251" y="1986741"/>
            <a:ext cx="4711687" cy="14535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5C34917-3A6C-F6C6-3296-068FD090AB57}"/>
              </a:ext>
            </a:extLst>
          </p:cNvPr>
          <p:cNvPicPr>
            <a:picLocks noChangeAspect="1"/>
          </p:cNvPicPr>
          <p:nvPr/>
        </p:nvPicPr>
        <p:blipFill>
          <a:blip r:embed="rId5"/>
          <a:stretch>
            <a:fillRect/>
          </a:stretch>
        </p:blipFill>
        <p:spPr>
          <a:xfrm>
            <a:off x="6108131" y="1297192"/>
            <a:ext cx="2537114" cy="2832601"/>
          </a:xfrm>
          <a:prstGeom prst="rect">
            <a:avLst/>
          </a:prstGeom>
        </p:spPr>
      </p:pic>
      <p:sp>
        <p:nvSpPr>
          <p:cNvPr id="31" name="Right Arrow 30">
            <a:extLst>
              <a:ext uri="{FF2B5EF4-FFF2-40B4-BE49-F238E27FC236}">
                <a16:creationId xmlns:a16="http://schemas.microsoft.com/office/drawing/2014/main" id="{2F20282D-62DB-D0F0-2658-EE39BC07F805}"/>
              </a:ext>
            </a:extLst>
          </p:cNvPr>
          <p:cNvSpPr/>
          <p:nvPr/>
        </p:nvSpPr>
        <p:spPr>
          <a:xfrm>
            <a:off x="5153891" y="2635135"/>
            <a:ext cx="806334" cy="266007"/>
          </a:xfrm>
          <a:prstGeom prst="rightArrow">
            <a:avLst/>
          </a:prstGeom>
          <a:solidFill>
            <a:srgbClr val="E40B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3AAFF72-64EF-93A0-187F-C07EFAB2F6A1}"/>
              </a:ext>
            </a:extLst>
          </p:cNvPr>
          <p:cNvSpPr txBox="1"/>
          <p:nvPr/>
        </p:nvSpPr>
        <p:spPr>
          <a:xfrm>
            <a:off x="294298" y="3362013"/>
            <a:ext cx="4142481"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1. Raw synthetic dataset based on the Calgary Drop in Centre structure.</a:t>
            </a:r>
          </a:p>
        </p:txBody>
      </p:sp>
      <p:sp>
        <p:nvSpPr>
          <p:cNvPr id="33" name="TextBox 32">
            <a:extLst>
              <a:ext uri="{FF2B5EF4-FFF2-40B4-BE49-F238E27FC236}">
                <a16:creationId xmlns:a16="http://schemas.microsoft.com/office/drawing/2014/main" id="{980DF766-CFB6-4015-40E4-F1FC570D8BB8}"/>
              </a:ext>
            </a:extLst>
          </p:cNvPr>
          <p:cNvSpPr txBox="1"/>
          <p:nvPr/>
        </p:nvSpPr>
        <p:spPr>
          <a:xfrm>
            <a:off x="6042339" y="4014377"/>
            <a:ext cx="2668698" cy="230832"/>
          </a:xfrm>
          <a:prstGeom prst="rect">
            <a:avLst/>
          </a:prstGeom>
          <a:noFill/>
        </p:spPr>
        <p:txBody>
          <a:bodyPr wrap="squar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Tab. 2. Synthetic dataset after organization.</a:t>
            </a:r>
          </a:p>
        </p:txBody>
      </p:sp>
      <p:pic>
        <p:nvPicPr>
          <p:cNvPr id="35" name="Picture 34" descr="A black background with a black square&#10;&#10;Description automatically generated with medium confidence">
            <a:extLst>
              <a:ext uri="{FF2B5EF4-FFF2-40B4-BE49-F238E27FC236}">
                <a16:creationId xmlns:a16="http://schemas.microsoft.com/office/drawing/2014/main" id="{76A1D98C-3D92-46F9-FD16-DA5B68D795C2}"/>
              </a:ext>
            </a:extLst>
          </p:cNvPr>
          <p:cNvPicPr>
            <a:picLocks noChangeAspect="1"/>
          </p:cNvPicPr>
          <p:nvPr/>
        </p:nvPicPr>
        <p:blipFill>
          <a:blip r:embed="rId6"/>
          <a:stretch>
            <a:fillRect/>
          </a:stretch>
        </p:blipFill>
        <p:spPr>
          <a:xfrm>
            <a:off x="812335" y="445025"/>
            <a:ext cx="766280" cy="766280"/>
          </a:xfrm>
          <a:prstGeom prst="rect">
            <a:avLst/>
          </a:prstGeom>
        </p:spPr>
      </p:pic>
      <p:sp>
        <p:nvSpPr>
          <p:cNvPr id="36" name="TextBox 35">
            <a:extLst>
              <a:ext uri="{FF2B5EF4-FFF2-40B4-BE49-F238E27FC236}">
                <a16:creationId xmlns:a16="http://schemas.microsoft.com/office/drawing/2014/main" id="{D06F3A50-04D6-CABF-F51D-3925837AEFD3}"/>
              </a:ext>
            </a:extLst>
          </p:cNvPr>
          <p:cNvSpPr txBox="1"/>
          <p:nvPr/>
        </p:nvSpPr>
        <p:spPr>
          <a:xfrm>
            <a:off x="6042339" y="785525"/>
            <a:ext cx="1229824" cy="553998"/>
          </a:xfrm>
          <a:prstGeom prst="rect">
            <a:avLst/>
          </a:prstGeom>
          <a:noFill/>
        </p:spPr>
        <p:txBody>
          <a:bodyPr wrap="non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Records = 15.991</a:t>
            </a:r>
          </a:p>
          <a:p>
            <a:r>
              <a:rPr lang="en-US" sz="1000" dirty="0">
                <a:latin typeface="Lato" panose="020F0502020204030203" pitchFamily="34" charset="0"/>
                <a:ea typeface="Lato" panose="020F0502020204030203" pitchFamily="34" charset="0"/>
                <a:cs typeface="Lato" panose="020F0502020204030203" pitchFamily="34" charset="0"/>
              </a:rPr>
              <a:t>Unique = 4.750</a:t>
            </a:r>
          </a:p>
          <a:p>
            <a:r>
              <a:rPr lang="en-US" sz="1000" dirty="0">
                <a:latin typeface="Lato" panose="020F0502020204030203" pitchFamily="34" charset="0"/>
                <a:ea typeface="Lato" panose="020F0502020204030203" pitchFamily="34" charset="0"/>
                <a:cs typeface="Lato" panose="020F0502020204030203" pitchFamily="34" charset="0"/>
              </a:rPr>
              <a:t>Duplicated 11.241</a:t>
            </a:r>
          </a:p>
        </p:txBody>
      </p:sp>
    </p:spTree>
    <p:extLst>
      <p:ext uri="{BB962C8B-B14F-4D97-AF65-F5344CB8AC3E}">
        <p14:creationId xmlns:p14="http://schemas.microsoft.com/office/powerpoint/2010/main" val="219796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9B95063A-1720-F55F-6A0B-A94826A0B0E6}"/>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CFB2C589-3933-0C57-0735-AA4900FC552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3.2 Privacy preserving</a:t>
            </a:r>
            <a:br>
              <a:rPr lang="en-CA" dirty="0">
                <a:solidFill>
                  <a:schemeClr val="tx1"/>
                </a:solidFill>
              </a:rPr>
            </a:br>
            <a:endParaRPr lang="en-CA" dirty="0">
              <a:solidFill>
                <a:schemeClr val="tx1"/>
              </a:solidFill>
            </a:endParaRPr>
          </a:p>
        </p:txBody>
      </p:sp>
      <p:sp>
        <p:nvSpPr>
          <p:cNvPr id="8" name="Rectangle 7">
            <a:extLst>
              <a:ext uri="{FF2B5EF4-FFF2-40B4-BE49-F238E27FC236}">
                <a16:creationId xmlns:a16="http://schemas.microsoft.com/office/drawing/2014/main" id="{F65A3D6A-ED38-7FF0-8A69-88C328D88F42}"/>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D9D0DE-6794-4E2D-9E54-CF4C4A96AB9C}"/>
              </a:ext>
            </a:extLst>
          </p:cNvPr>
          <p:cNvSpPr txBox="1"/>
          <p:nvPr/>
        </p:nvSpPr>
        <p:spPr>
          <a:xfrm>
            <a:off x="8776829" y="4785657"/>
            <a:ext cx="284052" cy="307777"/>
          </a:xfrm>
          <a:prstGeom prst="rect">
            <a:avLst/>
          </a:prstGeom>
          <a:noFill/>
        </p:spPr>
        <p:txBody>
          <a:bodyPr wrap="none" rtlCol="0">
            <a:spAutoFit/>
          </a:bodyPr>
          <a:lstStyle/>
          <a:p>
            <a:r>
              <a:rPr lang="en-US" dirty="0"/>
              <a:t>8</a:t>
            </a:r>
          </a:p>
        </p:txBody>
      </p:sp>
      <p:pic>
        <p:nvPicPr>
          <p:cNvPr id="7" name="Picture 4" descr="Search: University of Calgary Environmental Science Degree Logo PNG Vectors Free Download">
            <a:extLst>
              <a:ext uri="{FF2B5EF4-FFF2-40B4-BE49-F238E27FC236}">
                <a16:creationId xmlns:a16="http://schemas.microsoft.com/office/drawing/2014/main" id="{00658498-723C-7645-51FD-E5BC71317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a computer program&#10;&#10;Description automatically generated with medium confidence">
            <a:extLst>
              <a:ext uri="{FF2B5EF4-FFF2-40B4-BE49-F238E27FC236}">
                <a16:creationId xmlns:a16="http://schemas.microsoft.com/office/drawing/2014/main" id="{EA5024F1-B9D3-9F1B-4998-47A8B55D6A13}"/>
              </a:ext>
            </a:extLst>
          </p:cNvPr>
          <p:cNvPicPr>
            <a:picLocks noChangeAspect="1"/>
          </p:cNvPicPr>
          <p:nvPr/>
        </p:nvPicPr>
        <p:blipFill>
          <a:blip r:embed="rId4"/>
          <a:srcRect b="27985"/>
          <a:stretch/>
        </p:blipFill>
        <p:spPr>
          <a:xfrm>
            <a:off x="2517590" y="1149239"/>
            <a:ext cx="4269117" cy="3101791"/>
          </a:xfrm>
          <a:prstGeom prst="rect">
            <a:avLst/>
          </a:prstGeom>
        </p:spPr>
      </p:pic>
      <p:sp>
        <p:nvSpPr>
          <p:cNvPr id="10" name="TextBox 9">
            <a:extLst>
              <a:ext uri="{FF2B5EF4-FFF2-40B4-BE49-F238E27FC236}">
                <a16:creationId xmlns:a16="http://schemas.microsoft.com/office/drawing/2014/main" id="{500B3E25-5554-A0B6-D20C-140C02F788BA}"/>
              </a:ext>
            </a:extLst>
          </p:cNvPr>
          <p:cNvSpPr txBox="1"/>
          <p:nvPr/>
        </p:nvSpPr>
        <p:spPr>
          <a:xfrm>
            <a:off x="2517590" y="4352200"/>
            <a:ext cx="4269117" cy="230832"/>
          </a:xfrm>
          <a:prstGeom prst="rect">
            <a:avLst/>
          </a:prstGeom>
          <a:noFill/>
        </p:spPr>
        <p:txBody>
          <a:bodyPr wrap="none" rtlCol="0">
            <a:spAutoFit/>
          </a:bodyPr>
          <a:lstStyle/>
          <a:p>
            <a:r>
              <a:rPr lang="en-US" sz="900" b="1" dirty="0">
                <a:latin typeface="Lato" panose="020F0502020204030203" pitchFamily="34" charset="0"/>
                <a:ea typeface="Lato" panose="020F0502020204030203" pitchFamily="34" charset="0"/>
                <a:cs typeface="Lato" panose="020F0502020204030203" pitchFamily="34" charset="0"/>
              </a:rPr>
              <a:t>Fig. 2. Example of encoding the name ‘Sean’ into a Bloom Filter of length 20. [7]</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5634202E-C707-E014-0D3E-1A59189D7CC5}"/>
              </a:ext>
            </a:extLst>
          </p:cNvPr>
          <p:cNvPicPr>
            <a:picLocks noChangeAspect="1"/>
          </p:cNvPicPr>
          <p:nvPr/>
        </p:nvPicPr>
        <p:blipFill>
          <a:blip r:embed="rId5"/>
          <a:stretch>
            <a:fillRect/>
          </a:stretch>
        </p:blipFill>
        <p:spPr>
          <a:xfrm>
            <a:off x="840154" y="447842"/>
            <a:ext cx="701397" cy="701397"/>
          </a:xfrm>
          <a:prstGeom prst="rect">
            <a:avLst/>
          </a:prstGeom>
        </p:spPr>
      </p:pic>
    </p:spTree>
    <p:extLst>
      <p:ext uri="{BB962C8B-B14F-4D97-AF65-F5344CB8AC3E}">
        <p14:creationId xmlns:p14="http://schemas.microsoft.com/office/powerpoint/2010/main" val="171884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a:extLst>
            <a:ext uri="{FF2B5EF4-FFF2-40B4-BE49-F238E27FC236}">
              <a16:creationId xmlns:a16="http://schemas.microsoft.com/office/drawing/2014/main" id="{645F7874-5906-0C30-B05E-2C236F8DCE65}"/>
            </a:ext>
          </a:extLst>
        </p:cNvPr>
        <p:cNvGrpSpPr/>
        <p:nvPr/>
      </p:nvGrpSpPr>
      <p:grpSpPr>
        <a:xfrm>
          <a:off x="0" y="0"/>
          <a:ext cx="0" cy="0"/>
          <a:chOff x="0" y="0"/>
          <a:chExt cx="0" cy="0"/>
        </a:xfrm>
      </p:grpSpPr>
      <p:sp>
        <p:nvSpPr>
          <p:cNvPr id="271" name="Google Shape;271;p32">
            <a:extLst>
              <a:ext uri="{FF2B5EF4-FFF2-40B4-BE49-F238E27FC236}">
                <a16:creationId xmlns:a16="http://schemas.microsoft.com/office/drawing/2014/main" id="{238CB4AE-031A-E3C0-B99B-55DAE80FCAA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tx1"/>
                </a:solidFill>
              </a:rPr>
              <a:t>	3.3 Threshold </a:t>
            </a:r>
            <a:br>
              <a:rPr lang="en-CA" dirty="0">
                <a:solidFill>
                  <a:schemeClr val="tx1"/>
                </a:solidFill>
              </a:rPr>
            </a:br>
            <a:endParaRPr lang="en-CA" dirty="0">
              <a:solidFill>
                <a:schemeClr val="tx1"/>
              </a:solidFill>
            </a:endParaRPr>
          </a:p>
        </p:txBody>
      </p:sp>
      <p:sp>
        <p:nvSpPr>
          <p:cNvPr id="8" name="Rectangle 7">
            <a:extLst>
              <a:ext uri="{FF2B5EF4-FFF2-40B4-BE49-F238E27FC236}">
                <a16:creationId xmlns:a16="http://schemas.microsoft.com/office/drawing/2014/main" id="{076F9EEB-29EB-D12A-DE2D-9E6F54190869}"/>
              </a:ext>
            </a:extLst>
          </p:cNvPr>
          <p:cNvSpPr/>
          <p:nvPr/>
        </p:nvSpPr>
        <p:spPr>
          <a:xfrm>
            <a:off x="-16148" y="4714546"/>
            <a:ext cx="9182738" cy="450000"/>
          </a:xfrm>
          <a:prstGeom prst="rect">
            <a:avLst/>
          </a:prstGeom>
          <a:solidFill>
            <a:srgbClr val="E40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B195BF-BE6E-78FE-4C7A-A752ABA78641}"/>
              </a:ext>
            </a:extLst>
          </p:cNvPr>
          <p:cNvSpPr txBox="1"/>
          <p:nvPr/>
        </p:nvSpPr>
        <p:spPr>
          <a:xfrm>
            <a:off x="8776829" y="4785657"/>
            <a:ext cx="284052" cy="307777"/>
          </a:xfrm>
          <a:prstGeom prst="rect">
            <a:avLst/>
          </a:prstGeom>
          <a:noFill/>
        </p:spPr>
        <p:txBody>
          <a:bodyPr wrap="none" rtlCol="0">
            <a:spAutoFit/>
          </a:bodyPr>
          <a:lstStyle/>
          <a:p>
            <a:r>
              <a:rPr lang="en-US" dirty="0"/>
              <a:t>9</a:t>
            </a:r>
          </a:p>
        </p:txBody>
      </p:sp>
      <p:pic>
        <p:nvPicPr>
          <p:cNvPr id="7" name="Picture 4" descr="Search: University of Calgary Environmental Science Degree Logo PNG Vectors Free Download">
            <a:extLst>
              <a:ext uri="{FF2B5EF4-FFF2-40B4-BE49-F238E27FC236}">
                <a16:creationId xmlns:a16="http://schemas.microsoft.com/office/drawing/2014/main" id="{09B2227B-21F6-EC71-8DD6-86797200A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 y="4751732"/>
            <a:ext cx="1458432" cy="39863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36;p52">
            <a:extLst>
              <a:ext uri="{FF2B5EF4-FFF2-40B4-BE49-F238E27FC236}">
                <a16:creationId xmlns:a16="http://schemas.microsoft.com/office/drawing/2014/main" id="{5DC1E78D-EE87-B641-E9A0-7CE88D68A39F}"/>
              </a:ext>
            </a:extLst>
          </p:cNvPr>
          <p:cNvSpPr/>
          <p:nvPr/>
        </p:nvSpPr>
        <p:spPr>
          <a:xfrm>
            <a:off x="1533575" y="3412321"/>
            <a:ext cx="15828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Creation</a:t>
            </a:r>
            <a:endParaRPr dirty="0">
              <a:solidFill>
                <a:schemeClr val="tx1">
                  <a:lumMod val="50000"/>
                  <a:lumOff val="50000"/>
                </a:schemeClr>
              </a:solidFill>
              <a:latin typeface="Aleo Black"/>
              <a:ea typeface="Aleo Black"/>
              <a:cs typeface="Aleo Black"/>
              <a:sym typeface="Aleo Black"/>
            </a:endParaRPr>
          </a:p>
        </p:txBody>
      </p:sp>
      <p:sp>
        <p:nvSpPr>
          <p:cNvPr id="11" name="Google Shape;837;p52">
            <a:extLst>
              <a:ext uri="{FF2B5EF4-FFF2-40B4-BE49-F238E27FC236}">
                <a16:creationId xmlns:a16="http://schemas.microsoft.com/office/drawing/2014/main" id="{403BE336-C175-51B4-97F0-31C77F2EB838}"/>
              </a:ext>
            </a:extLst>
          </p:cNvPr>
          <p:cNvSpPr/>
          <p:nvPr/>
        </p:nvSpPr>
        <p:spPr>
          <a:xfrm>
            <a:off x="3032500" y="1765627"/>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Privacy</a:t>
            </a:r>
            <a:endParaRPr dirty="0">
              <a:solidFill>
                <a:schemeClr val="tx1">
                  <a:lumMod val="50000"/>
                  <a:lumOff val="50000"/>
                </a:schemeClr>
              </a:solidFill>
              <a:latin typeface="Aleo Black"/>
              <a:ea typeface="Aleo Black"/>
              <a:cs typeface="Aleo Black"/>
              <a:sym typeface="Aleo Black"/>
            </a:endParaRPr>
          </a:p>
        </p:txBody>
      </p:sp>
      <p:sp>
        <p:nvSpPr>
          <p:cNvPr id="12" name="Google Shape;838;p52">
            <a:extLst>
              <a:ext uri="{FF2B5EF4-FFF2-40B4-BE49-F238E27FC236}">
                <a16:creationId xmlns:a16="http://schemas.microsoft.com/office/drawing/2014/main" id="{6D11BC3A-6E26-7DB1-FDB4-19313944037B}"/>
              </a:ext>
            </a:extLst>
          </p:cNvPr>
          <p:cNvSpPr/>
          <p:nvPr/>
        </p:nvSpPr>
        <p:spPr>
          <a:xfrm>
            <a:off x="4530499" y="3412321"/>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Similarity</a:t>
            </a:r>
            <a:endParaRPr dirty="0">
              <a:solidFill>
                <a:schemeClr val="tx1">
                  <a:lumMod val="50000"/>
                  <a:lumOff val="50000"/>
                </a:schemeClr>
              </a:solidFill>
              <a:latin typeface="Aleo Black"/>
              <a:ea typeface="Aleo Black"/>
              <a:cs typeface="Aleo Black"/>
              <a:sym typeface="Aleo Black"/>
            </a:endParaRPr>
          </a:p>
        </p:txBody>
      </p:sp>
      <p:sp>
        <p:nvSpPr>
          <p:cNvPr id="13" name="Google Shape;839;p52">
            <a:extLst>
              <a:ext uri="{FF2B5EF4-FFF2-40B4-BE49-F238E27FC236}">
                <a16:creationId xmlns:a16="http://schemas.microsoft.com/office/drawing/2014/main" id="{F5AE70AB-44B9-3616-E8DB-9CEB0806C9D1}"/>
              </a:ext>
            </a:extLst>
          </p:cNvPr>
          <p:cNvSpPr/>
          <p:nvPr/>
        </p:nvSpPr>
        <p:spPr>
          <a:xfrm>
            <a:off x="6028525" y="1765627"/>
            <a:ext cx="1581900" cy="4473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lumOff val="50000"/>
                  </a:schemeClr>
                </a:solidFill>
                <a:latin typeface="Aleo Black"/>
                <a:ea typeface="Aleo Black"/>
                <a:cs typeface="Aleo Black"/>
                <a:sym typeface="Aleo Black"/>
              </a:rPr>
              <a:t>Compare</a:t>
            </a:r>
            <a:endParaRPr dirty="0">
              <a:solidFill>
                <a:schemeClr val="tx1">
                  <a:lumMod val="50000"/>
                  <a:lumOff val="50000"/>
                </a:schemeClr>
              </a:solidFill>
              <a:latin typeface="Aleo Black"/>
              <a:ea typeface="Aleo Black"/>
              <a:cs typeface="Aleo Black"/>
              <a:sym typeface="Aleo Black"/>
            </a:endParaRPr>
          </a:p>
        </p:txBody>
      </p:sp>
      <p:cxnSp>
        <p:nvCxnSpPr>
          <p:cNvPr id="14" name="Google Shape;840;p52">
            <a:extLst>
              <a:ext uri="{FF2B5EF4-FFF2-40B4-BE49-F238E27FC236}">
                <a16:creationId xmlns:a16="http://schemas.microsoft.com/office/drawing/2014/main" id="{7DD8D59C-0893-2A68-CF16-CF0F2E1956DF}"/>
              </a:ext>
            </a:extLst>
          </p:cNvPr>
          <p:cNvCxnSpPr>
            <a:stCxn id="23" idx="4"/>
            <a:endCxn id="12" idx="0"/>
          </p:cNvCxnSpPr>
          <p:nvPr/>
        </p:nvCxnSpPr>
        <p:spPr>
          <a:xfrm>
            <a:off x="5321080" y="3039047"/>
            <a:ext cx="300" cy="3732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842;p52">
            <a:extLst>
              <a:ext uri="{FF2B5EF4-FFF2-40B4-BE49-F238E27FC236}">
                <a16:creationId xmlns:a16="http://schemas.microsoft.com/office/drawing/2014/main" id="{ACB1F749-0629-27F2-6C8B-03D94224ABDA}"/>
              </a:ext>
            </a:extLst>
          </p:cNvPr>
          <p:cNvCxnSpPr>
            <a:stCxn id="17" idx="4"/>
            <a:endCxn id="10" idx="0"/>
          </p:cNvCxnSpPr>
          <p:nvPr/>
        </p:nvCxnSpPr>
        <p:spPr>
          <a:xfrm>
            <a:off x="2324761" y="3039047"/>
            <a:ext cx="300" cy="37320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844;p52">
            <a:extLst>
              <a:ext uri="{FF2B5EF4-FFF2-40B4-BE49-F238E27FC236}">
                <a16:creationId xmlns:a16="http://schemas.microsoft.com/office/drawing/2014/main" id="{A3D8F06D-CD34-7B2D-EE18-0E651B36E9C4}"/>
              </a:ext>
            </a:extLst>
          </p:cNvPr>
          <p:cNvCxnSpPr/>
          <p:nvPr/>
        </p:nvCxnSpPr>
        <p:spPr>
          <a:xfrm>
            <a:off x="1057350" y="2793472"/>
            <a:ext cx="81192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843;p52">
            <a:extLst>
              <a:ext uri="{FF2B5EF4-FFF2-40B4-BE49-F238E27FC236}">
                <a16:creationId xmlns:a16="http://schemas.microsoft.com/office/drawing/2014/main" id="{2A44F9CD-AD8F-36D4-97ED-81C846439822}"/>
              </a:ext>
            </a:extLst>
          </p:cNvPr>
          <p:cNvSpPr/>
          <p:nvPr/>
        </p:nvSpPr>
        <p:spPr>
          <a:xfrm>
            <a:off x="2101111" y="2591747"/>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5;p52">
            <a:extLst>
              <a:ext uri="{FF2B5EF4-FFF2-40B4-BE49-F238E27FC236}">
                <a16:creationId xmlns:a16="http://schemas.microsoft.com/office/drawing/2014/main" id="{8E013D56-584C-8271-9829-BA976A803267}"/>
              </a:ext>
            </a:extLst>
          </p:cNvPr>
          <p:cNvSpPr txBox="1"/>
          <p:nvPr/>
        </p:nvSpPr>
        <p:spPr>
          <a:xfrm>
            <a:off x="1415000" y="3859700"/>
            <a:ext cx="1819500" cy="716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Lato"/>
                <a:ea typeface="Lato"/>
                <a:cs typeface="Lato"/>
                <a:sym typeface="Lato"/>
              </a:rPr>
              <a:t>Dataset created using Python</a:t>
            </a:r>
            <a:endParaRPr dirty="0">
              <a:solidFill>
                <a:schemeClr val="dk2"/>
              </a:solidFill>
              <a:latin typeface="Lato"/>
              <a:ea typeface="Lato"/>
              <a:cs typeface="Lato"/>
              <a:sym typeface="Lato"/>
            </a:endParaRPr>
          </a:p>
        </p:txBody>
      </p:sp>
      <p:sp>
        <p:nvSpPr>
          <p:cNvPr id="19" name="Google Shape;846;p52">
            <a:extLst>
              <a:ext uri="{FF2B5EF4-FFF2-40B4-BE49-F238E27FC236}">
                <a16:creationId xmlns:a16="http://schemas.microsoft.com/office/drawing/2014/main" id="{1041C134-CD31-D112-5953-45522EBBC9B0}"/>
              </a:ext>
            </a:extLst>
          </p:cNvPr>
          <p:cNvSpPr txBox="1"/>
          <p:nvPr/>
        </p:nvSpPr>
        <p:spPr>
          <a:xfrm>
            <a:off x="2913659" y="1165925"/>
            <a:ext cx="1819800" cy="59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Lato"/>
                <a:ea typeface="Lato"/>
                <a:cs typeface="Lato"/>
                <a:sym typeface="Lato"/>
              </a:rPr>
              <a:t>Applying Bloom Filters</a:t>
            </a:r>
            <a:r>
              <a:rPr lang="en" sz="1000" dirty="0">
                <a:solidFill>
                  <a:schemeClr val="dk2"/>
                </a:solidFill>
                <a:latin typeface="Lato"/>
                <a:ea typeface="Lato"/>
                <a:cs typeface="Lato"/>
                <a:sym typeface="Lato"/>
              </a:rPr>
              <a:t> [8]</a:t>
            </a:r>
            <a:endParaRPr sz="1000" dirty="0">
              <a:solidFill>
                <a:schemeClr val="dk2"/>
              </a:solidFill>
              <a:latin typeface="Lato"/>
              <a:ea typeface="Lato"/>
              <a:cs typeface="Lato"/>
              <a:sym typeface="Lato"/>
            </a:endParaRPr>
          </a:p>
        </p:txBody>
      </p:sp>
      <p:sp>
        <p:nvSpPr>
          <p:cNvPr id="20" name="Google Shape;847;p52">
            <a:extLst>
              <a:ext uri="{FF2B5EF4-FFF2-40B4-BE49-F238E27FC236}">
                <a16:creationId xmlns:a16="http://schemas.microsoft.com/office/drawing/2014/main" id="{D9749860-8832-F2C4-C74F-A6AEB7BBCEB4}"/>
              </a:ext>
            </a:extLst>
          </p:cNvPr>
          <p:cNvSpPr txBox="1"/>
          <p:nvPr/>
        </p:nvSpPr>
        <p:spPr>
          <a:xfrm>
            <a:off x="4341165" y="3859700"/>
            <a:ext cx="1959829" cy="716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Lato"/>
                <a:ea typeface="Lato"/>
                <a:cs typeface="Lato"/>
                <a:sym typeface="Lato"/>
              </a:rPr>
              <a:t>Threshold based on the Dice Coefficient </a:t>
            </a:r>
            <a:r>
              <a:rPr lang="en" sz="1000" dirty="0">
                <a:solidFill>
                  <a:schemeClr val="dk2"/>
                </a:solidFill>
                <a:latin typeface="Lato"/>
                <a:ea typeface="Lato"/>
                <a:cs typeface="Lato"/>
                <a:sym typeface="Lato"/>
              </a:rPr>
              <a:t>[9]</a:t>
            </a:r>
            <a:endParaRPr sz="1000" dirty="0">
              <a:solidFill>
                <a:schemeClr val="dk2"/>
              </a:solidFill>
              <a:latin typeface="Lato"/>
              <a:ea typeface="Lato"/>
              <a:cs typeface="Lato"/>
              <a:sym typeface="Lato"/>
            </a:endParaRPr>
          </a:p>
        </p:txBody>
      </p:sp>
      <p:sp>
        <p:nvSpPr>
          <p:cNvPr id="21" name="Google Shape;848;p52">
            <a:extLst>
              <a:ext uri="{FF2B5EF4-FFF2-40B4-BE49-F238E27FC236}">
                <a16:creationId xmlns:a16="http://schemas.microsoft.com/office/drawing/2014/main" id="{ACE569A5-53BF-B574-5806-40AB19986D92}"/>
              </a:ext>
            </a:extLst>
          </p:cNvPr>
          <p:cNvSpPr txBox="1"/>
          <p:nvPr/>
        </p:nvSpPr>
        <p:spPr>
          <a:xfrm>
            <a:off x="5797323" y="1165925"/>
            <a:ext cx="2043704" cy="59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CA" dirty="0">
                <a:solidFill>
                  <a:schemeClr val="dk2"/>
                </a:solidFill>
                <a:latin typeface="Lato"/>
                <a:ea typeface="Lato"/>
                <a:cs typeface="Lato"/>
                <a:sym typeface="Lato"/>
              </a:rPr>
              <a:t>Comparison of records using dice coefficient </a:t>
            </a:r>
            <a:endParaRPr dirty="0">
              <a:solidFill>
                <a:schemeClr val="dk2"/>
              </a:solidFill>
              <a:latin typeface="Lato"/>
              <a:ea typeface="Lato"/>
              <a:cs typeface="Lato"/>
              <a:sym typeface="Lato"/>
            </a:endParaRPr>
          </a:p>
        </p:txBody>
      </p:sp>
      <p:sp>
        <p:nvSpPr>
          <p:cNvPr id="22" name="Google Shape;849;p52">
            <a:extLst>
              <a:ext uri="{FF2B5EF4-FFF2-40B4-BE49-F238E27FC236}">
                <a16:creationId xmlns:a16="http://schemas.microsoft.com/office/drawing/2014/main" id="{E58DA7A2-1FE4-939C-D0DF-53BF7A2B8052}"/>
              </a:ext>
            </a:extLst>
          </p:cNvPr>
          <p:cNvSpPr/>
          <p:nvPr/>
        </p:nvSpPr>
        <p:spPr>
          <a:xfrm>
            <a:off x="3599270" y="2591747"/>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1;p52">
            <a:extLst>
              <a:ext uri="{FF2B5EF4-FFF2-40B4-BE49-F238E27FC236}">
                <a16:creationId xmlns:a16="http://schemas.microsoft.com/office/drawing/2014/main" id="{34B9127A-A627-0D0D-459D-96D9B20227C6}"/>
              </a:ext>
            </a:extLst>
          </p:cNvPr>
          <p:cNvSpPr/>
          <p:nvPr/>
        </p:nvSpPr>
        <p:spPr>
          <a:xfrm>
            <a:off x="5097430" y="2591747"/>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0;p52">
            <a:extLst>
              <a:ext uri="{FF2B5EF4-FFF2-40B4-BE49-F238E27FC236}">
                <a16:creationId xmlns:a16="http://schemas.microsoft.com/office/drawing/2014/main" id="{E4F5BAF7-0D44-148A-51A6-B6A5F9C31CF4}"/>
              </a:ext>
            </a:extLst>
          </p:cNvPr>
          <p:cNvSpPr/>
          <p:nvPr/>
        </p:nvSpPr>
        <p:spPr>
          <a:xfrm>
            <a:off x="6595589" y="2591747"/>
            <a:ext cx="447300" cy="447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851;p52">
            <a:extLst>
              <a:ext uri="{FF2B5EF4-FFF2-40B4-BE49-F238E27FC236}">
                <a16:creationId xmlns:a16="http://schemas.microsoft.com/office/drawing/2014/main" id="{76C6E7D6-CD4A-AEF6-2BC4-E81AC46E3626}"/>
              </a:ext>
            </a:extLst>
          </p:cNvPr>
          <p:cNvCxnSpPr>
            <a:stCxn id="11" idx="2"/>
            <a:endCxn id="22" idx="0"/>
          </p:cNvCxnSpPr>
          <p:nvPr/>
        </p:nvCxnSpPr>
        <p:spPr>
          <a:xfrm flipH="1">
            <a:off x="3822850" y="2212927"/>
            <a:ext cx="600" cy="37890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852;p52">
            <a:extLst>
              <a:ext uri="{FF2B5EF4-FFF2-40B4-BE49-F238E27FC236}">
                <a16:creationId xmlns:a16="http://schemas.microsoft.com/office/drawing/2014/main" id="{C14D490D-8174-BE48-3052-290E36BFFEA0}"/>
              </a:ext>
            </a:extLst>
          </p:cNvPr>
          <p:cNvCxnSpPr>
            <a:stCxn id="13" idx="2"/>
            <a:endCxn id="24" idx="0"/>
          </p:cNvCxnSpPr>
          <p:nvPr/>
        </p:nvCxnSpPr>
        <p:spPr>
          <a:xfrm flipH="1">
            <a:off x="6819175" y="2212927"/>
            <a:ext cx="300" cy="378900"/>
          </a:xfrm>
          <a:prstGeom prst="straightConnector1">
            <a:avLst/>
          </a:prstGeom>
          <a:noFill/>
          <a:ln w="19050" cap="flat" cmpd="sng">
            <a:solidFill>
              <a:schemeClr val="dk1"/>
            </a:solidFill>
            <a:prstDash val="solid"/>
            <a:round/>
            <a:headEnd type="none" w="med" len="med"/>
            <a:tailEnd type="none" w="med" len="med"/>
          </a:ln>
        </p:spPr>
      </p:cxnSp>
      <p:sp>
        <p:nvSpPr>
          <p:cNvPr id="27" name="Google Shape;853;p52">
            <a:extLst>
              <a:ext uri="{FF2B5EF4-FFF2-40B4-BE49-F238E27FC236}">
                <a16:creationId xmlns:a16="http://schemas.microsoft.com/office/drawing/2014/main" id="{6DE667CF-DE2B-95AD-584D-618BFFB423A9}"/>
              </a:ext>
            </a:extLst>
          </p:cNvPr>
          <p:cNvSpPr txBox="1"/>
          <p:nvPr/>
        </p:nvSpPr>
        <p:spPr>
          <a:xfrm>
            <a:off x="2103350" y="2639697"/>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1</a:t>
            </a:r>
            <a:endParaRPr sz="2000" dirty="0">
              <a:solidFill>
                <a:schemeClr val="tx1">
                  <a:lumMod val="50000"/>
                  <a:lumOff val="50000"/>
                </a:schemeClr>
              </a:solidFill>
              <a:latin typeface="Aleo Black"/>
              <a:ea typeface="Aleo Black"/>
              <a:cs typeface="Aleo Black"/>
              <a:sym typeface="Aleo Black"/>
            </a:endParaRPr>
          </a:p>
        </p:txBody>
      </p:sp>
      <p:sp>
        <p:nvSpPr>
          <p:cNvPr id="28" name="Google Shape;854;p52">
            <a:extLst>
              <a:ext uri="{FF2B5EF4-FFF2-40B4-BE49-F238E27FC236}">
                <a16:creationId xmlns:a16="http://schemas.microsoft.com/office/drawing/2014/main" id="{83DE0AD6-F958-639F-E2D6-3DA9FEB54DCA}"/>
              </a:ext>
            </a:extLst>
          </p:cNvPr>
          <p:cNvSpPr txBox="1"/>
          <p:nvPr/>
        </p:nvSpPr>
        <p:spPr>
          <a:xfrm>
            <a:off x="3601509" y="2639747"/>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2</a:t>
            </a:r>
            <a:endParaRPr sz="2000" dirty="0">
              <a:solidFill>
                <a:schemeClr val="tx1">
                  <a:lumMod val="50000"/>
                  <a:lumOff val="50000"/>
                </a:schemeClr>
              </a:solidFill>
              <a:latin typeface="Aleo Black"/>
              <a:ea typeface="Aleo Black"/>
              <a:cs typeface="Aleo Black"/>
              <a:sym typeface="Aleo Black"/>
            </a:endParaRPr>
          </a:p>
        </p:txBody>
      </p:sp>
      <p:sp>
        <p:nvSpPr>
          <p:cNvPr id="29" name="Google Shape;855;p52">
            <a:extLst>
              <a:ext uri="{FF2B5EF4-FFF2-40B4-BE49-F238E27FC236}">
                <a16:creationId xmlns:a16="http://schemas.microsoft.com/office/drawing/2014/main" id="{A9E9AC8F-FBEE-240F-E824-179B2025637E}"/>
              </a:ext>
            </a:extLst>
          </p:cNvPr>
          <p:cNvSpPr txBox="1"/>
          <p:nvPr/>
        </p:nvSpPr>
        <p:spPr>
          <a:xfrm>
            <a:off x="5099669" y="2639747"/>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3</a:t>
            </a:r>
            <a:endParaRPr sz="2000" dirty="0">
              <a:solidFill>
                <a:schemeClr val="tx1">
                  <a:lumMod val="50000"/>
                  <a:lumOff val="50000"/>
                </a:schemeClr>
              </a:solidFill>
              <a:latin typeface="Aleo Black"/>
              <a:ea typeface="Aleo Black"/>
              <a:cs typeface="Aleo Black"/>
              <a:sym typeface="Aleo Black"/>
            </a:endParaRPr>
          </a:p>
        </p:txBody>
      </p:sp>
      <p:sp>
        <p:nvSpPr>
          <p:cNvPr id="30" name="Google Shape;856;p52">
            <a:extLst>
              <a:ext uri="{FF2B5EF4-FFF2-40B4-BE49-F238E27FC236}">
                <a16:creationId xmlns:a16="http://schemas.microsoft.com/office/drawing/2014/main" id="{91BFDEAD-77CB-751B-193B-EBA50EE9403B}"/>
              </a:ext>
            </a:extLst>
          </p:cNvPr>
          <p:cNvSpPr txBox="1"/>
          <p:nvPr/>
        </p:nvSpPr>
        <p:spPr>
          <a:xfrm>
            <a:off x="6597828" y="2639697"/>
            <a:ext cx="447300" cy="30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dirty="0">
                <a:solidFill>
                  <a:schemeClr val="tx1">
                    <a:lumMod val="50000"/>
                    <a:lumOff val="50000"/>
                  </a:schemeClr>
                </a:solidFill>
                <a:latin typeface="Aleo Black"/>
                <a:ea typeface="Aleo Black"/>
                <a:cs typeface="Aleo Black"/>
                <a:sym typeface="Aleo Black"/>
              </a:rPr>
              <a:t>4</a:t>
            </a:r>
            <a:endParaRPr sz="2000" dirty="0">
              <a:solidFill>
                <a:schemeClr val="tx1">
                  <a:lumMod val="50000"/>
                  <a:lumOff val="50000"/>
                </a:schemeClr>
              </a:solidFill>
              <a:latin typeface="Aleo Black"/>
              <a:ea typeface="Aleo Black"/>
              <a:cs typeface="Aleo Black"/>
              <a:sym typeface="Aleo Black"/>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5E10792-5061-8D6D-3C16-B1837349BA60}"/>
              </a:ext>
            </a:extLst>
          </p:cNvPr>
          <p:cNvPicPr>
            <a:picLocks noChangeAspect="1"/>
          </p:cNvPicPr>
          <p:nvPr/>
        </p:nvPicPr>
        <p:blipFill>
          <a:blip r:embed="rId4"/>
          <a:stretch>
            <a:fillRect/>
          </a:stretch>
        </p:blipFill>
        <p:spPr>
          <a:xfrm>
            <a:off x="812335" y="380676"/>
            <a:ext cx="701397" cy="701397"/>
          </a:xfrm>
          <a:prstGeom prst="rect">
            <a:avLst/>
          </a:prstGeom>
        </p:spPr>
      </p:pic>
    </p:spTree>
    <p:extLst>
      <p:ext uri="{BB962C8B-B14F-4D97-AF65-F5344CB8AC3E}">
        <p14:creationId xmlns:p14="http://schemas.microsoft.com/office/powerpoint/2010/main" val="1381075875"/>
      </p:ext>
    </p:extLst>
  </p:cSld>
  <p:clrMapOvr>
    <a:masterClrMapping/>
  </p:clrMapOvr>
</p:sld>
</file>

<file path=ppt/theme/theme1.xml><?xml version="1.0" encoding="utf-8"?>
<a:theme xmlns:a="http://schemas.openxmlformats.org/drawingml/2006/main" name="Homeless Shelter by Slidesg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1047</Words>
  <Application>Microsoft Macintosh PowerPoint</Application>
  <PresentationFormat>On-screen Show (16:9)</PresentationFormat>
  <Paragraphs>131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vt:lpstr>
      <vt:lpstr>Aleo Black</vt:lpstr>
      <vt:lpstr>DM Sans</vt:lpstr>
      <vt:lpstr>Aptos</vt:lpstr>
      <vt:lpstr>Arial</vt:lpstr>
      <vt:lpstr>Homeless Shelter by Slidesgo</vt:lpstr>
      <vt:lpstr>Privacy-Preserving Record Linkage Methods for Homelessness Data</vt:lpstr>
      <vt:lpstr>Table of contents</vt:lpstr>
      <vt:lpstr>1. Introduction</vt:lpstr>
      <vt:lpstr>1. Introduction</vt:lpstr>
      <vt:lpstr>2. Related Work</vt:lpstr>
      <vt:lpstr>3. Materials and Methods </vt:lpstr>
      <vt:lpstr> 3.1 Dataset   </vt:lpstr>
      <vt:lpstr> 3.2 Privacy preserving </vt:lpstr>
      <vt:lpstr> 3.3 Threshold  </vt:lpstr>
      <vt:lpstr>PowerPoint Presentation</vt:lpstr>
      <vt:lpstr>PowerPoint Presentation</vt:lpstr>
      <vt:lpstr>PowerPoint Presentation</vt:lpstr>
      <vt:lpstr>PowerPoint Presentation</vt:lpstr>
      <vt:lpstr> 3.4 Machine Learning</vt:lpstr>
      <vt:lpstr>4. Results and Discussion</vt:lpstr>
      <vt:lpstr> 4.1 Threshold  </vt:lpstr>
      <vt:lpstr> 4.1 Threshold  </vt:lpstr>
      <vt:lpstr> 4.1 Threshold  </vt:lpstr>
      <vt:lpstr> 4.2 Machine Learning</vt:lpstr>
      <vt:lpstr>5. Conclusions</vt:lpstr>
      <vt:lpstr>6.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Felipe Castano Gonzalez</cp:lastModifiedBy>
  <cp:revision>1</cp:revision>
  <dcterms:modified xsi:type="dcterms:W3CDTF">2024-12-03T06:31:17Z</dcterms:modified>
</cp:coreProperties>
</file>