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3" r:id="rId2"/>
    <p:sldId id="266" r:id="rId3"/>
    <p:sldId id="271" r:id="rId4"/>
    <p:sldId id="290" r:id="rId5"/>
    <p:sldId id="292" r:id="rId6"/>
    <p:sldId id="293" r:id="rId7"/>
    <p:sldId id="294" r:id="rId8"/>
    <p:sldId id="295" r:id="rId9"/>
    <p:sldId id="302" r:id="rId10"/>
    <p:sldId id="298" r:id="rId11"/>
    <p:sldId id="303" r:id="rId12"/>
    <p:sldId id="296" r:id="rId13"/>
    <p:sldId id="299" r:id="rId14"/>
    <p:sldId id="300" r:id="rId15"/>
    <p:sldId id="297" r:id="rId16"/>
    <p:sldId id="301" r:id="rId17"/>
    <p:sldId id="287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C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09" autoAdjust="0"/>
    <p:restoredTop sz="80218" autoAdjust="0"/>
  </p:normalViewPr>
  <p:slideViewPr>
    <p:cSldViewPr snapToGrid="0">
      <p:cViewPr varScale="1">
        <p:scale>
          <a:sx n="88" d="100"/>
          <a:sy n="88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73A96-9FE5-49E6-B677-4FAAEF674D3E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F05CE-D17A-4B1D-BE0B-7F55875AEB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408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64C989F6-B663-80EC-2828-7EBAD43F58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ítulo 9">
            <a:extLst>
              <a:ext uri="{FF2B5EF4-FFF2-40B4-BE49-F238E27FC236}">
                <a16:creationId xmlns:a16="http://schemas.microsoft.com/office/drawing/2014/main" id="{54569C1B-EBC8-2AB5-B001-347A0191A4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6772" y="2318667"/>
            <a:ext cx="5863046" cy="743154"/>
          </a:xfrm>
        </p:spPr>
        <p:txBody>
          <a:bodyPr>
            <a:noAutofit/>
          </a:bodyPr>
          <a:lstStyle>
            <a:lvl1pPr algn="ctr">
              <a:defRPr sz="36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 dirty="0"/>
              <a:t>TÍTULO</a:t>
            </a:r>
          </a:p>
        </p:txBody>
      </p:sp>
      <p:sp>
        <p:nvSpPr>
          <p:cNvPr id="10" name="Espaço Reservado para Texto 11">
            <a:extLst>
              <a:ext uri="{FF2B5EF4-FFF2-40B4-BE49-F238E27FC236}">
                <a16:creationId xmlns:a16="http://schemas.microsoft.com/office/drawing/2014/main" id="{6DB0564A-95C3-93BC-C96E-C6C1E0EBB0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37180" y="3258229"/>
            <a:ext cx="5862638" cy="327025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pt-BR" dirty="0"/>
              <a:t>Subtítulo (opcional)</a:t>
            </a:r>
          </a:p>
        </p:txBody>
      </p:sp>
      <p:sp>
        <p:nvSpPr>
          <p:cNvPr id="11" name="Espaço Reservado para Texto 13">
            <a:extLst>
              <a:ext uri="{FF2B5EF4-FFF2-40B4-BE49-F238E27FC236}">
                <a16:creationId xmlns:a16="http://schemas.microsoft.com/office/drawing/2014/main" id="{BCCD7325-8720-AFAA-4924-CD94B8F31A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37180" y="4064610"/>
            <a:ext cx="5862638" cy="422389"/>
          </a:xfrm>
        </p:spPr>
        <p:txBody>
          <a:bodyPr>
            <a:normAutofit/>
          </a:bodyPr>
          <a:lstStyle>
            <a:lvl1pPr marL="0" indent="0" algn="ctr">
              <a:buNone/>
              <a:defRPr sz="2400" b="1"/>
            </a:lvl1pPr>
          </a:lstStyle>
          <a:p>
            <a:pPr lvl="0"/>
            <a:r>
              <a:rPr lang="pt-BR" dirty="0"/>
              <a:t>Nome do Palestrante</a:t>
            </a:r>
          </a:p>
        </p:txBody>
      </p:sp>
    </p:spTree>
    <p:extLst>
      <p:ext uri="{BB962C8B-B14F-4D97-AF65-F5344CB8AC3E}">
        <p14:creationId xmlns:p14="http://schemas.microsoft.com/office/powerpoint/2010/main" val="425526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3B04B622-D113-5CF7-E8C6-A713220729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ítulo 10">
            <a:extLst>
              <a:ext uri="{FF2B5EF4-FFF2-40B4-BE49-F238E27FC236}">
                <a16:creationId xmlns:a16="http://schemas.microsoft.com/office/drawing/2014/main" id="{C2114BB7-C9A1-75BA-AA47-C2A76D02DD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54383" y="718457"/>
            <a:ext cx="5862637" cy="559651"/>
          </a:xfrm>
        </p:spPr>
        <p:txBody>
          <a:bodyPr>
            <a:noAutofit/>
          </a:bodyPr>
          <a:lstStyle>
            <a:lvl1pPr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Título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B9EDEE8A-4EE5-9D6D-A801-47372E08A23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54383" y="1584143"/>
            <a:ext cx="5862638" cy="327025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Subtítulo (opcional)</a:t>
            </a:r>
          </a:p>
        </p:txBody>
      </p:sp>
      <p:sp>
        <p:nvSpPr>
          <p:cNvPr id="13" name="Espaço Reservado para Texto 14">
            <a:extLst>
              <a:ext uri="{FF2B5EF4-FFF2-40B4-BE49-F238E27FC236}">
                <a16:creationId xmlns:a16="http://schemas.microsoft.com/office/drawing/2014/main" id="{EE1BCFE8-2599-1B39-4CC7-AFD5EC25BE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54383" y="2117498"/>
            <a:ext cx="8462599" cy="4349750"/>
          </a:xfrm>
        </p:spPr>
        <p:txBody>
          <a:bodyPr>
            <a:normAutofit/>
          </a:bodyPr>
          <a:lstStyle>
            <a:lvl1pPr marL="0" indent="0">
              <a:buNone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pt-BR" dirty="0"/>
              <a:t>Texto em calibri tamanho 24</a:t>
            </a:r>
          </a:p>
        </p:txBody>
      </p:sp>
    </p:spTree>
    <p:extLst>
      <p:ext uri="{BB962C8B-B14F-4D97-AF65-F5344CB8AC3E}">
        <p14:creationId xmlns:p14="http://schemas.microsoft.com/office/powerpoint/2010/main" val="2478578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FF0E209C-BD82-B5EF-824E-91A65F6EA7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ítulo 10">
            <a:extLst>
              <a:ext uri="{FF2B5EF4-FFF2-40B4-BE49-F238E27FC236}">
                <a16:creationId xmlns:a16="http://schemas.microsoft.com/office/drawing/2014/main" id="{94EB647C-D7B6-EF11-4B72-E4B3DD2F0F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1892" y="561703"/>
            <a:ext cx="5862637" cy="546588"/>
          </a:xfrm>
        </p:spPr>
        <p:txBody>
          <a:bodyPr>
            <a:noAutofit/>
          </a:bodyPr>
          <a:lstStyle>
            <a:lvl1pPr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Título</a:t>
            </a:r>
          </a:p>
        </p:txBody>
      </p:sp>
      <p:sp>
        <p:nvSpPr>
          <p:cNvPr id="10" name="Espaço Reservado para Texto 11">
            <a:extLst>
              <a:ext uri="{FF2B5EF4-FFF2-40B4-BE49-F238E27FC236}">
                <a16:creationId xmlns:a16="http://schemas.microsoft.com/office/drawing/2014/main" id="{61639BDB-61D9-0F9A-8AC0-4D4AAD47C2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81891" y="1450839"/>
            <a:ext cx="5862638" cy="327025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Subtítulo (opcional)</a:t>
            </a:r>
          </a:p>
        </p:txBody>
      </p:sp>
      <p:sp>
        <p:nvSpPr>
          <p:cNvPr id="11" name="Espaço Reservado para Texto 14">
            <a:extLst>
              <a:ext uri="{FF2B5EF4-FFF2-40B4-BE49-F238E27FC236}">
                <a16:creationId xmlns:a16="http://schemas.microsoft.com/office/drawing/2014/main" id="{ED596594-F853-FB16-4805-E9508B43ECE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1891" y="1934618"/>
            <a:ext cx="6607629" cy="4253809"/>
          </a:xfrm>
        </p:spPr>
        <p:txBody>
          <a:bodyPr>
            <a:normAutofit/>
          </a:bodyPr>
          <a:lstStyle>
            <a:lvl1pPr marL="0" indent="0">
              <a:buNone/>
              <a:def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pt-BR" dirty="0"/>
              <a:t>Texto em calibri tamanho 24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F5A7DAA2-1893-10D8-0A57-AB93E51919C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088153" y="1620044"/>
            <a:ext cx="3605213" cy="3617912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pt-BR" dirty="0"/>
              <a:t>Insira uma imagem</a:t>
            </a:r>
          </a:p>
        </p:txBody>
      </p:sp>
    </p:spTree>
    <p:extLst>
      <p:ext uri="{BB962C8B-B14F-4D97-AF65-F5344CB8AC3E}">
        <p14:creationId xmlns:p14="http://schemas.microsoft.com/office/powerpoint/2010/main" val="2488742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102F8-5B41-D758-8649-73D1C76F3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ED7BA65-76E4-A0DD-9245-BA9C31DAE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4C65-7032-4EF2-96F4-0E27EFCFF5D0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58761E3-40BD-30A1-F5DA-A0F271A06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5D045DE-DFC2-1F30-FDD7-D8695B4AA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3F32-B80B-42EB-867B-45B4E7D3466A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E2E3BFE-AFF8-C6A3-BF6B-D3761D2AFD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ítulo 11">
            <a:extLst>
              <a:ext uri="{FF2B5EF4-FFF2-40B4-BE49-F238E27FC236}">
                <a16:creationId xmlns:a16="http://schemas.microsoft.com/office/drawing/2014/main" id="{BFD2FBDB-33B0-23E3-80BD-39D70958C3FD}"/>
              </a:ext>
            </a:extLst>
          </p:cNvPr>
          <p:cNvSpPr txBox="1">
            <a:spLocks/>
          </p:cNvSpPr>
          <p:nvPr userDrawn="1"/>
        </p:nvSpPr>
        <p:spPr>
          <a:xfrm>
            <a:off x="1107281" y="718638"/>
            <a:ext cx="5862638" cy="600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4000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11" name="Espaço Reservado para Texto 11">
            <a:extLst>
              <a:ext uri="{FF2B5EF4-FFF2-40B4-BE49-F238E27FC236}">
                <a16:creationId xmlns:a16="http://schemas.microsoft.com/office/drawing/2014/main" id="{960469F6-3781-90D8-BE4C-CE6AE082DD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07281" y="1639252"/>
            <a:ext cx="5862638" cy="327025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Subtítulo (opcional)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2A943DE4-86ED-EAD2-46A4-069DE756A3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7281" y="823640"/>
            <a:ext cx="5862638" cy="540023"/>
          </a:xfrm>
        </p:spPr>
        <p:txBody>
          <a:bodyPr>
            <a:noAutofit/>
          </a:bodyPr>
          <a:lstStyle>
            <a:lvl1pPr marL="0" indent="0" algn="l">
              <a:buNone/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172655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16A21E-D664-6D3E-6DD4-824AF1F74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3A03608-ED00-5847-799F-56B89B8CE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4C65-7032-4EF2-96F4-0E27EFCFF5D0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A0A33D6-C64C-63E3-AB07-2ACD84683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417D16E-3BED-F8B6-27CF-B6E984659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3F32-B80B-42EB-867B-45B4E7D3466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F59FE2F-FDDA-DCE3-EA50-1B8B9D9C07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Espaço Reservado para Texto 11">
            <a:extLst>
              <a:ext uri="{FF2B5EF4-FFF2-40B4-BE49-F238E27FC236}">
                <a16:creationId xmlns:a16="http://schemas.microsoft.com/office/drawing/2014/main" id="{F987136B-0CC8-CAB9-7E3F-5324287EAF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7281" y="823640"/>
            <a:ext cx="5862638" cy="540023"/>
          </a:xfrm>
        </p:spPr>
        <p:txBody>
          <a:bodyPr>
            <a:noAutofit/>
          </a:bodyPr>
          <a:lstStyle>
            <a:lvl1pPr marL="0" indent="0" algn="l">
              <a:buNone/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9" name="Espaço Reservado para Texto 11">
            <a:extLst>
              <a:ext uri="{FF2B5EF4-FFF2-40B4-BE49-F238E27FC236}">
                <a16:creationId xmlns:a16="http://schemas.microsoft.com/office/drawing/2014/main" id="{316405A0-4B69-F6DE-8F4C-26D2E28A64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07281" y="1639252"/>
            <a:ext cx="5862638" cy="327025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Subtítulo (opcional)</a:t>
            </a:r>
          </a:p>
        </p:txBody>
      </p:sp>
    </p:spTree>
    <p:extLst>
      <p:ext uri="{BB962C8B-B14F-4D97-AF65-F5344CB8AC3E}">
        <p14:creationId xmlns:p14="http://schemas.microsoft.com/office/powerpoint/2010/main" val="176137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B2D41B-7080-A619-71F5-38D102B6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E3E08C5-11D3-A971-2124-40A972862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4C65-7032-4EF2-96F4-0E27EFCFF5D0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0CDE6BA-9D76-B577-1D07-8A6495E4F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9F7DFD5-D521-3776-1F81-A8D510226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3F32-B80B-42EB-867B-45B4E7D3466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81918F9-9E02-D238-6CF3-4867EA397F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Espaço Reservado para Texto 11">
            <a:extLst>
              <a:ext uri="{FF2B5EF4-FFF2-40B4-BE49-F238E27FC236}">
                <a16:creationId xmlns:a16="http://schemas.microsoft.com/office/drawing/2014/main" id="{383B5991-73FE-4806-ACA8-FFB4B17AF7F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7337" y="648572"/>
            <a:ext cx="4111739" cy="555206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9" name="Espaço Reservado para Texto 11">
            <a:extLst>
              <a:ext uri="{FF2B5EF4-FFF2-40B4-BE49-F238E27FC236}">
                <a16:creationId xmlns:a16="http://schemas.microsoft.com/office/drawing/2014/main" id="{0886C65E-1E74-9DDD-DF75-37042C6EE7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4276" y="1441982"/>
            <a:ext cx="4114800" cy="327025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Subtítulo (opcional)</a:t>
            </a:r>
          </a:p>
        </p:txBody>
      </p:sp>
      <p:sp>
        <p:nvSpPr>
          <p:cNvPr id="10" name="Espaço Reservado para Texto 14">
            <a:extLst>
              <a:ext uri="{FF2B5EF4-FFF2-40B4-BE49-F238E27FC236}">
                <a16:creationId xmlns:a16="http://schemas.microsoft.com/office/drawing/2014/main" id="{969E741B-A80C-4382-4635-C3D824D24C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4276" y="1934619"/>
            <a:ext cx="4114800" cy="4074296"/>
          </a:xfrm>
        </p:spPr>
        <p:txBody>
          <a:bodyPr>
            <a:normAutofit/>
          </a:bodyPr>
          <a:lstStyle>
            <a:lvl1pPr marL="0" indent="0">
              <a:buNone/>
              <a:defRPr lang="pt-BR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pt-BR" dirty="0"/>
              <a:t>Texto em calibri tamanho 24</a:t>
            </a:r>
          </a:p>
        </p:txBody>
      </p:sp>
    </p:spTree>
    <p:extLst>
      <p:ext uri="{BB962C8B-B14F-4D97-AF65-F5344CB8AC3E}">
        <p14:creationId xmlns:p14="http://schemas.microsoft.com/office/powerpoint/2010/main" val="58889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0CE0D759-0C50-8BBE-6B9C-6BC0305BDF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268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BB21EB3-A751-2452-4355-ECB49A6A7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8B4D61-F0F7-6919-D263-9F2552710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7CBBAC-D9FE-2EE6-1C99-DC6E301B5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24C65-7032-4EF2-96F4-0E27EFCFF5D0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CF4C12-5FC1-B8F3-32E9-1C6D3FE4A4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B4AD5C-4421-D1D2-6A11-A052FC9A3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63F32-B80B-42EB-867B-45B4E7D346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395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4" r:id="rId5"/>
    <p:sldLayoutId id="2147483653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6B84B-5BDD-1BBC-1A5F-424B2CE07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4220" y="1850710"/>
            <a:ext cx="6328558" cy="1316148"/>
          </a:xfrm>
        </p:spPr>
        <p:txBody>
          <a:bodyPr/>
          <a:lstStyle/>
          <a:p>
            <a:r>
              <a:rPr lang="pt-BR" dirty="0"/>
              <a:t>Linguagem de programação em Python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54435B3-3C89-296E-D915-93F9F12AA5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Felipe Cordeiro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6D2C785B-D3FB-9E40-9B2C-9ADB69C247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Fundamentos de Programação</a:t>
            </a:r>
          </a:p>
        </p:txBody>
      </p:sp>
    </p:spTree>
    <p:extLst>
      <p:ext uri="{BB962C8B-B14F-4D97-AF65-F5344CB8AC3E}">
        <p14:creationId xmlns:p14="http://schemas.microsoft.com/office/powerpoint/2010/main" val="3456167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E44F8-2B1B-3AC2-0BDC-BBB2476D5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E4726-BC75-73F1-0C3E-5F46BDA30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do Curso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73F0D8-688A-B879-2059-3AB94D8FDC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Questão desafio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402B9C8-63CD-FB25-33E7-0EB531EA4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097" y="2273821"/>
            <a:ext cx="3898863" cy="3089797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6596BF37-A989-D61E-6FD2-7AA9F42EE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234" y="2049004"/>
            <a:ext cx="3898863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1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Task:</a:t>
            </a:r>
            <a:br>
              <a:rPr kumimoji="0" lang="pt-BR" altLang="pt-BR" sz="1600" b="0" i="1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pt-BR" altLang="pt-BR" sz="1600" b="0" i="1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ABC = 90º, in point B.</a:t>
            </a:r>
            <a:br>
              <a:rPr kumimoji="0" lang="pt-BR" altLang="pt-BR" sz="1600" b="0" i="1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pt-BR" altLang="pt-BR" sz="160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To</a:t>
            </a:r>
            <a:r>
              <a:rPr kumimoji="0" lang="pt-BR" altLang="pt-BR" sz="1600" b="0" i="1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pt-BR" altLang="pt-BR" sz="160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find</a:t>
            </a:r>
            <a:r>
              <a:rPr kumimoji="0" lang="pt-BR" altLang="pt-BR" sz="1600" b="0" i="1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(</a:t>
            </a:r>
            <a:r>
              <a:rPr kumimoji="0" lang="pt-BR" altLang="pt-BR" sz="160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angle</a:t>
            </a:r>
            <a:r>
              <a:rPr kumimoji="0" lang="pt-BR" altLang="pt-BR" sz="1600" b="0" i="1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pt-BR" altLang="pt-BR" sz="160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tetha</a:t>
            </a:r>
            <a:r>
              <a:rPr kumimoji="0" lang="pt-BR" altLang="pt-BR" sz="1600" b="0" i="1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as </a:t>
            </a:r>
            <a:r>
              <a:rPr kumimoji="0" lang="pt-BR" altLang="pt-BR" sz="160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shown</a:t>
            </a:r>
            <a:r>
              <a:rPr kumimoji="0" lang="pt-BR" altLang="pt-BR" sz="1600" b="0" i="1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in </a:t>
            </a:r>
            <a:r>
              <a:rPr kumimoji="0" lang="pt-BR" altLang="pt-BR" sz="160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the</a:t>
            </a:r>
            <a:r>
              <a:rPr kumimoji="0" lang="pt-BR" altLang="pt-BR" sz="1600" b="0" i="1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figure) in </a:t>
            </a:r>
            <a:r>
              <a:rPr kumimoji="0" lang="pt-BR" altLang="pt-BR" sz="160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degrees</a:t>
            </a:r>
            <a:r>
              <a:rPr kumimoji="0" lang="pt-BR" altLang="pt-BR" sz="1600" b="0" i="1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.</a:t>
            </a:r>
            <a:br>
              <a:rPr kumimoji="0" lang="pt-BR" altLang="pt-BR" sz="1600" b="0" i="1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pt-BR" altLang="pt-BR" sz="1600" b="0" i="1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pt-BR" altLang="pt-BR" sz="1600" b="0" i="1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Input Format:</a:t>
            </a:r>
            <a:br>
              <a:rPr kumimoji="0" lang="pt-BR" altLang="pt-BR" sz="1600" b="0" i="1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pt-BR" altLang="pt-BR" sz="1600" b="0" i="1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The </a:t>
            </a:r>
            <a:r>
              <a:rPr kumimoji="0" lang="pt-BR" altLang="pt-BR" sz="160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first</a:t>
            </a:r>
            <a:r>
              <a:rPr kumimoji="0" lang="pt-BR" altLang="pt-BR" sz="1600" b="0" i="1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pt-BR" altLang="pt-BR" sz="160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line</a:t>
            </a:r>
            <a:r>
              <a:rPr kumimoji="0" lang="pt-BR" altLang="pt-BR" sz="1600" b="0" i="1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pt-BR" altLang="pt-BR" sz="160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contains</a:t>
            </a:r>
            <a:r>
              <a:rPr kumimoji="0" lang="pt-BR" altLang="pt-BR" sz="1600" b="0" i="1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pt-BR" altLang="pt-BR" sz="160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the</a:t>
            </a:r>
            <a:r>
              <a:rPr kumimoji="0" lang="pt-BR" altLang="pt-BR" sz="1600" b="0" i="1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pt-BR" altLang="pt-BR" sz="160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length</a:t>
            </a:r>
            <a:r>
              <a:rPr kumimoji="0" lang="pt-BR" altLang="pt-BR" sz="1600" b="0" i="1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pt-BR" altLang="pt-BR" sz="160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of</a:t>
            </a:r>
            <a:r>
              <a:rPr kumimoji="0" lang="pt-BR" altLang="pt-BR" sz="1600" b="0" i="1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pt-BR" altLang="pt-BR" sz="160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side</a:t>
            </a:r>
            <a:r>
              <a:rPr kumimoji="0" lang="pt-BR" altLang="pt-BR" sz="1600" b="0" i="1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AB.</a:t>
            </a:r>
            <a:br>
              <a:rPr kumimoji="0" lang="pt-BR" altLang="pt-BR" sz="1600" b="0" i="1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pt-BR" altLang="pt-BR" sz="1600" b="0" i="1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The </a:t>
            </a:r>
            <a:r>
              <a:rPr kumimoji="0" lang="pt-BR" altLang="pt-BR" sz="160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second</a:t>
            </a:r>
            <a:r>
              <a:rPr kumimoji="0" lang="pt-BR" altLang="pt-BR" sz="1600" b="0" i="1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pt-BR" altLang="pt-BR" sz="160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line</a:t>
            </a:r>
            <a:r>
              <a:rPr kumimoji="0" lang="pt-BR" altLang="pt-BR" sz="1600" b="0" i="1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pt-BR" altLang="pt-BR" sz="160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contains</a:t>
            </a:r>
            <a:r>
              <a:rPr kumimoji="0" lang="pt-BR" altLang="pt-BR" sz="1600" b="0" i="1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pt-BR" altLang="pt-BR" sz="160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the</a:t>
            </a:r>
            <a:r>
              <a:rPr kumimoji="0" lang="pt-BR" altLang="pt-BR" sz="1600" b="0" i="1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pt-BR" altLang="pt-BR" sz="160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length</a:t>
            </a:r>
            <a:r>
              <a:rPr kumimoji="0" lang="pt-BR" altLang="pt-BR" sz="1600" b="0" i="1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pt-BR" altLang="pt-BR" sz="160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of</a:t>
            </a:r>
            <a:r>
              <a:rPr kumimoji="0" lang="pt-BR" altLang="pt-BR" sz="1600" b="0" i="1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pt-BR" altLang="pt-BR" sz="160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side</a:t>
            </a:r>
            <a:r>
              <a:rPr kumimoji="0" lang="pt-BR" altLang="pt-BR" sz="1600" b="0" i="1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BC.</a:t>
            </a:r>
            <a:br>
              <a:rPr kumimoji="0" lang="pt-BR" altLang="pt-BR" sz="1600" b="0" i="1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pt-BR" altLang="pt-BR" sz="1600" b="0" i="1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pt-BR" altLang="pt-BR" sz="1600" b="0" i="1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Output Format:</a:t>
            </a:r>
            <a:br>
              <a:rPr kumimoji="0" lang="pt-BR" altLang="pt-BR" sz="1600" b="0" i="1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pt-BR" altLang="pt-BR" sz="1600" b="0" i="1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pt-BR" altLang="pt-BR" sz="1600" b="0" i="1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Output </a:t>
            </a:r>
            <a:r>
              <a:rPr kumimoji="0" lang="pt-BR" altLang="pt-BR" sz="160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tetha</a:t>
            </a:r>
            <a:r>
              <a:rPr kumimoji="0" lang="pt-BR" altLang="pt-BR" sz="1600" b="0" i="1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in </a:t>
            </a:r>
            <a:r>
              <a:rPr kumimoji="0" lang="pt-BR" altLang="pt-BR" sz="160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degrees</a:t>
            </a:r>
            <a:r>
              <a:rPr kumimoji="0" lang="pt-BR" altLang="pt-BR" sz="1600" b="0" i="1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.</a:t>
            </a:r>
            <a:br>
              <a:rPr kumimoji="0" lang="pt-BR" altLang="pt-BR" sz="1600" b="0" i="1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pt-BR" altLang="pt-BR" sz="1600" b="0" i="1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Note: Round </a:t>
            </a:r>
            <a:r>
              <a:rPr kumimoji="0" lang="pt-BR" altLang="pt-BR" sz="160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the</a:t>
            </a:r>
            <a:r>
              <a:rPr kumimoji="0" lang="pt-BR" altLang="pt-BR" sz="1600" b="0" i="1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pt-BR" altLang="pt-BR" sz="160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angle</a:t>
            </a:r>
            <a:r>
              <a:rPr kumimoji="0" lang="pt-BR" altLang="pt-BR" sz="1600" b="0" i="1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pt-BR" altLang="pt-BR" sz="160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to</a:t>
            </a:r>
            <a:r>
              <a:rPr kumimoji="0" lang="pt-BR" altLang="pt-BR" sz="1600" b="0" i="1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pt-BR" altLang="pt-BR" sz="160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the</a:t>
            </a:r>
            <a:r>
              <a:rPr kumimoji="0" lang="pt-BR" altLang="pt-BR" sz="1600" b="0" i="1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pt-BR" altLang="pt-BR" sz="160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nearest</a:t>
            </a:r>
            <a:r>
              <a:rPr kumimoji="0" lang="pt-BR" altLang="pt-BR" sz="1600" b="0" i="1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pt-BR" altLang="pt-BR" sz="160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integer</a:t>
            </a:r>
            <a:r>
              <a:rPr kumimoji="0" lang="pt-BR" altLang="pt-BR" sz="1600" b="0" i="1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.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307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A459E2-F74D-7D2C-B75E-D0623AFA0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B0852-1077-BE95-DCE9-8596E07F9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do Curso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4A6D84-381F-1DC2-9988-47F9F40898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Questões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E18821C-27B7-694C-E89A-13513E34F952}"/>
              </a:ext>
            </a:extLst>
          </p:cNvPr>
          <p:cNvSpPr txBox="1"/>
          <p:nvPr/>
        </p:nvSpPr>
        <p:spPr>
          <a:xfrm>
            <a:off x="3913210" y="3013501"/>
            <a:ext cx="29935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Hands </a:t>
            </a:r>
            <a:r>
              <a:rPr lang="pt-BR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54954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6D53D7-D787-6540-C980-2A8780108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133101-63F0-EB60-5A15-ECDD30016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do Curso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1CBEB9-7DE4-B885-B41D-0ABCB90F9F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Estruturas Sequenciais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C5D2EE63-56B7-9C51-8178-08A3714BA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187" y="1777864"/>
            <a:ext cx="1978342" cy="478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457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D5AFE-7192-A813-3C6D-2C722259D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2311F-E9A3-DCF1-D893-5A085E00E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do Curso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DF1788-DCFF-93F0-F495-1F0C34DFEF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Estruturas Sequenciais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0BFD071-9B01-94CC-E43A-5D7D02303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181" y="1777864"/>
            <a:ext cx="44481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205A8F1-A009-EFEC-6319-2EEAE9821C65}"/>
              </a:ext>
            </a:extLst>
          </p:cNvPr>
          <p:cNvSpPr txBox="1"/>
          <p:nvPr/>
        </p:nvSpPr>
        <p:spPr>
          <a:xfrm>
            <a:off x="1691436" y="2798110"/>
            <a:ext cx="1885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um algoritmo: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A368EFC-3DF2-E0D1-98D9-4903912ABBDF}"/>
              </a:ext>
            </a:extLst>
          </p:cNvPr>
          <p:cNvSpPr txBox="1"/>
          <p:nvPr/>
        </p:nvSpPr>
        <p:spPr>
          <a:xfrm>
            <a:off x="1691436" y="5309581"/>
            <a:ext cx="1885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Python: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8C2C846-DB6F-AEE9-1796-BBF81BC81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1181" y="4340085"/>
            <a:ext cx="4448175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n1, n2, n3, resultado =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(),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(),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(),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n1 =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input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"Digite o número 1:"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n2 =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input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"Digite o número 2:"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n3 =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resultado = (n1 + n2 + n3)/3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f"Valor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da media: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resultado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724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36AAE-FE6E-902A-F797-DEF7DE85D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76A71-E80C-D833-E57A-C73E19485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do Curso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0A7727-84DB-C698-57BA-C1F0E57869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Estruturas Sequenciais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EE678C1-7127-415F-B578-722A33A34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91" y="2225675"/>
            <a:ext cx="3848472" cy="120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08199658-1EAA-62AD-CB48-A0FD61D79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91" y="3730761"/>
            <a:ext cx="68580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267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CF96D-5ED2-14FD-F220-05F8AC324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4C8E97-DE81-B788-9DCF-FCD147CE3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do Curso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747888-E366-79FE-3902-46C4736C29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Estruturas Condicionais</a:t>
            </a:r>
          </a:p>
        </p:txBody>
      </p:sp>
      <p:pic>
        <p:nvPicPr>
          <p:cNvPr id="10242" name="Picture 2" descr="Estruturas condicionais e de repetição | Blog da TreinaWeb">
            <a:extLst>
              <a:ext uri="{FF2B5EF4-FFF2-40B4-BE49-F238E27FC236}">
                <a16:creationId xmlns:a16="http://schemas.microsoft.com/office/drawing/2014/main" id="{63923471-4456-401B-9FC1-0C43BCF13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602" y="2120412"/>
            <a:ext cx="4666796" cy="3891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0226B88-FABA-72AE-E998-FA67E77D0F4D}"/>
              </a:ext>
            </a:extLst>
          </p:cNvPr>
          <p:cNvSpPr txBox="1"/>
          <p:nvPr/>
        </p:nvSpPr>
        <p:spPr>
          <a:xfrm>
            <a:off x="981891" y="3219650"/>
            <a:ext cx="224028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 case</a:t>
            </a:r>
          </a:p>
        </p:txBody>
      </p:sp>
    </p:spTree>
    <p:extLst>
      <p:ext uri="{BB962C8B-B14F-4D97-AF65-F5344CB8AC3E}">
        <p14:creationId xmlns:p14="http://schemas.microsoft.com/office/powerpoint/2010/main" val="959579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75B33F-5B9A-400F-80CA-DA5845222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914AB8-9226-20CC-38F2-04A1A2434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do Curso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A62F2B-A959-CB42-8453-7C8EAEE484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Estruturas Condicionais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FAC3C89-6835-F09E-A97B-944935806255}"/>
              </a:ext>
            </a:extLst>
          </p:cNvPr>
          <p:cNvSpPr txBox="1"/>
          <p:nvPr/>
        </p:nvSpPr>
        <p:spPr>
          <a:xfrm>
            <a:off x="3913210" y="3013501"/>
            <a:ext cx="29935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Hands </a:t>
            </a:r>
            <a:r>
              <a:rPr lang="pt-BR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40800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6B0AFC-25E6-103B-D5C0-37E34003D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1C9BC-51EB-A05A-5D2E-C9F1A4FD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180" y="2770926"/>
            <a:ext cx="6328558" cy="1316148"/>
          </a:xfrm>
        </p:spPr>
        <p:txBody>
          <a:bodyPr/>
          <a:lstStyle/>
          <a:p>
            <a:r>
              <a:rPr lang="pt-BR" dirty="0"/>
              <a:t>Até a próxima </a:t>
            </a:r>
            <a:r>
              <a:rPr lang="pt-BR" dirty="0" err="1"/>
              <a:t>glr</a:t>
            </a:r>
            <a:r>
              <a:rPr lang="pt-B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92889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4C51746-9C76-7F50-702B-2B863CD2CF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A3D9719-345C-C453-63C0-4F37335001F7}"/>
              </a:ext>
            </a:extLst>
          </p:cNvPr>
          <p:cNvSpPr txBox="1"/>
          <p:nvPr/>
        </p:nvSpPr>
        <p:spPr>
          <a:xfrm>
            <a:off x="413654" y="3895106"/>
            <a:ext cx="28382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680C236-690B-3CB6-2204-F820CE1DD447}"/>
              </a:ext>
            </a:extLst>
          </p:cNvPr>
          <p:cNvSpPr txBox="1"/>
          <p:nvPr/>
        </p:nvSpPr>
        <p:spPr>
          <a:xfrm>
            <a:off x="4038600" y="3895105"/>
            <a:ext cx="16783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Questões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925C022-1C46-56B6-5762-7718C63E002A}"/>
              </a:ext>
            </a:extLst>
          </p:cNvPr>
          <p:cNvSpPr txBox="1"/>
          <p:nvPr/>
        </p:nvSpPr>
        <p:spPr>
          <a:xfrm>
            <a:off x="6699661" y="3895106"/>
            <a:ext cx="20227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Estruturas Sequenciais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D765536-250D-7BD0-763E-D554E8B40099}"/>
              </a:ext>
            </a:extLst>
          </p:cNvPr>
          <p:cNvSpPr txBox="1"/>
          <p:nvPr/>
        </p:nvSpPr>
        <p:spPr>
          <a:xfrm>
            <a:off x="9607137" y="3895106"/>
            <a:ext cx="16783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Estruturas Condicionais</a:t>
            </a:r>
          </a:p>
        </p:txBody>
      </p:sp>
    </p:spTree>
    <p:extLst>
      <p:ext uri="{BB962C8B-B14F-4D97-AF65-F5344CB8AC3E}">
        <p14:creationId xmlns:p14="http://schemas.microsoft.com/office/powerpoint/2010/main" val="3050158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0DC950-9252-258B-8F11-2C50E3617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E33D4B-02E1-01B3-F42A-27C2D2BFE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do Curso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0D266B-DA16-0470-7554-9C3B997DEA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>
                <a:solidFill>
                  <a:srgbClr val="009CCF"/>
                </a:solidFill>
              </a:rPr>
              <a:t>Ementa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14E5E43-DFF3-A804-5EB1-F1B837A462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81891" y="1934618"/>
            <a:ext cx="6607629" cy="436167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Conceitos básicos de dados e variáveis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5"/>
                </a:solidFill>
              </a:rPr>
              <a:t>Estruturas de Controle</a:t>
            </a:r>
          </a:p>
          <a:p>
            <a:pPr marL="1028700" lvl="1" indent="-34290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accent5"/>
                </a:solidFill>
              </a:rPr>
              <a:t>Sequencial</a:t>
            </a:r>
          </a:p>
          <a:p>
            <a:pPr marL="1028700" lvl="1" indent="-34290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accent5"/>
                </a:solidFill>
              </a:rPr>
              <a:t>Condicional</a:t>
            </a:r>
          </a:p>
          <a:p>
            <a:pPr marL="1028700" lvl="1" indent="-342900">
              <a:buFont typeface="Wingdings" panose="05000000000000000000" pitchFamily="2" charset="2"/>
              <a:buChar char="§"/>
            </a:pPr>
            <a:r>
              <a:rPr lang="pt-BR" dirty="0"/>
              <a:t>Repetição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Funções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Estrutura de Dados</a:t>
            </a:r>
          </a:p>
          <a:p>
            <a:pPr marL="1028700" lvl="1" indent="-342900">
              <a:buFont typeface="Wingdings" panose="05000000000000000000" pitchFamily="2" charset="2"/>
              <a:buChar char="§"/>
            </a:pPr>
            <a:r>
              <a:rPr lang="pt-BR" dirty="0"/>
              <a:t>Vetores e Listas</a:t>
            </a:r>
          </a:p>
          <a:p>
            <a:pPr marL="1028700" lvl="1" indent="-342900">
              <a:buFont typeface="Wingdings" panose="05000000000000000000" pitchFamily="2" charset="2"/>
              <a:buChar char="§"/>
            </a:pPr>
            <a:r>
              <a:rPr lang="pt-BR" dirty="0"/>
              <a:t>Tuplas</a:t>
            </a:r>
          </a:p>
        </p:txBody>
      </p:sp>
    </p:spTree>
    <p:extLst>
      <p:ext uri="{BB962C8B-B14F-4D97-AF65-F5344CB8AC3E}">
        <p14:creationId xmlns:p14="http://schemas.microsoft.com/office/powerpoint/2010/main" val="3938908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6F7CF8-06E3-5659-1BF7-4AD66C60F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73BA15-9DA2-DA0A-7532-AEF71D96E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do Curso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CC48FF-C324-E79C-807F-778CD19C02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>
                <a:solidFill>
                  <a:srgbClr val="009CCF"/>
                </a:solidFill>
              </a:rPr>
              <a:t>Repositório dos códigos</a:t>
            </a:r>
          </a:p>
        </p:txBody>
      </p:sp>
      <p:pic>
        <p:nvPicPr>
          <p:cNvPr id="3074" name="Picture 2" descr="Home - The GitHub Blog">
            <a:extLst>
              <a:ext uri="{FF2B5EF4-FFF2-40B4-BE49-F238E27FC236}">
                <a16:creationId xmlns:a16="http://schemas.microsoft.com/office/drawing/2014/main" id="{A1A7844C-0D24-8DBF-F29D-C24D0C5D4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236" y="2120412"/>
            <a:ext cx="6497128" cy="408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0094472-603C-B3A8-5927-E1DE9A90EE3A}"/>
              </a:ext>
            </a:extLst>
          </p:cNvPr>
          <p:cNvSpPr txBox="1"/>
          <p:nvPr/>
        </p:nvSpPr>
        <p:spPr>
          <a:xfrm>
            <a:off x="190500" y="3105834"/>
            <a:ext cx="3835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1" dirty="0">
                <a:effectLst/>
                <a:latin typeface="Arial" panose="020B0604020202020204" pitchFamily="34" charset="0"/>
              </a:rPr>
              <a:t>“GitHub is a developer platform that allows developers to create, store, manage and share their code.”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4260034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BAB07-6636-867E-7A97-1B2652CFF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83CBCC-0942-3F87-F0F4-A56F9980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do Curso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43CED4-A7A2-0AF1-4C99-80F6F76115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Boas vindas em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3F5B290-FC84-8E7B-2DCE-FD3785957B5E}"/>
              </a:ext>
            </a:extLst>
          </p:cNvPr>
          <p:cNvSpPr txBox="1"/>
          <p:nvPr/>
        </p:nvSpPr>
        <p:spPr>
          <a:xfrm>
            <a:off x="981891" y="4890856"/>
            <a:ext cx="9200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latin typeface="JetBrains Mono"/>
              </a:rPr>
              <a:t>Output: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840EE2A-3554-811D-3BA9-EC9303F5A320}"/>
              </a:ext>
            </a:extLst>
          </p:cNvPr>
          <p:cNvSpPr txBox="1"/>
          <p:nvPr/>
        </p:nvSpPr>
        <p:spPr>
          <a:xfrm>
            <a:off x="981891" y="2120412"/>
            <a:ext cx="920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 err="1">
                <a:latin typeface="JetBrains Mono"/>
              </a:rPr>
              <a:t>Code</a:t>
            </a:r>
            <a:r>
              <a:rPr lang="pt-BR" sz="1800" dirty="0">
                <a:latin typeface="JetBrains Mono"/>
              </a:rPr>
              <a:t>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977A77B-3945-189C-9D5E-16B94F48FB4B}"/>
              </a:ext>
            </a:extLst>
          </p:cNvPr>
          <p:cNvSpPr txBox="1"/>
          <p:nvPr/>
        </p:nvSpPr>
        <p:spPr>
          <a:xfrm>
            <a:off x="1441939" y="5229410"/>
            <a:ext cx="68526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latin typeface="JetBrains Mono"/>
              </a:rPr>
              <a:t>Oi meu nome é Felipe e eu tenho 20 anos. Faço curso de Engenharia.</a:t>
            </a:r>
          </a:p>
          <a:p>
            <a:r>
              <a:rPr lang="pt-BR" sz="1600" dirty="0">
                <a:latin typeface="JetBrains Mono"/>
              </a:rPr>
              <a:t>Oi meu nome é Felipe e eu tenho 20 anos. Faço curso de Engenharia.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3C215A0-2807-7ED9-6DE3-7C6D23CA9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939" y="2489744"/>
            <a:ext cx="7906871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nome =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"Felipe"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idade =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curso =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"Engenharia"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## 1º forma:</a:t>
            </a:r>
            <a:br>
              <a:rPr kumimoji="0" lang="pt-BR" altLang="pt-BR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"Oi meu nome é {} e eu tenho {} anos. Faço curso de {}."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format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(nome, idade, curso))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## 2º forma:</a:t>
            </a:r>
            <a:br>
              <a:rPr kumimoji="0" lang="pt-BR" altLang="pt-BR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f"Oi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meu nome é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nome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e eu tenho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idade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anos. Faço curso de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curso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."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257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32261-8263-111D-C27A-6D1C02FBC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4C883D-4184-802B-7ABF-674EB9EAC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do Curso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FB096F-C20A-625D-E509-1097607B36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Boas vindas em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C1E48633-BC5E-DBCB-1F01-5C2205F5F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169" y="2606257"/>
            <a:ext cx="6655398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600" dirty="0">
                <a:latin typeface="JetBrains Mono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nome =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input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"Insira seu nome:"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curso =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input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"Insira seu curso:"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idade =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input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"Insira sua idade:"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f"Meu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nome é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nome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, tenho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idade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anos e estou cursando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curso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122AD99-93F6-FD2A-5134-92D90A87866F}"/>
              </a:ext>
            </a:extLst>
          </p:cNvPr>
          <p:cNvSpPr txBox="1"/>
          <p:nvPr/>
        </p:nvSpPr>
        <p:spPr>
          <a:xfrm>
            <a:off x="990119" y="4428429"/>
            <a:ext cx="9200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latin typeface="JetBrains Mono"/>
              </a:rPr>
              <a:t>Output: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9F3EFCA-4B9D-4EBC-CEAE-0709AEBE16D1}"/>
              </a:ext>
            </a:extLst>
          </p:cNvPr>
          <p:cNvSpPr txBox="1"/>
          <p:nvPr/>
        </p:nvSpPr>
        <p:spPr>
          <a:xfrm>
            <a:off x="981891" y="2236925"/>
            <a:ext cx="920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 err="1">
                <a:latin typeface="JetBrains Mono"/>
              </a:rPr>
              <a:t>Code</a:t>
            </a:r>
            <a:r>
              <a:rPr lang="pt-BR" sz="1800" dirty="0">
                <a:latin typeface="JetBrains Mono"/>
              </a:rPr>
              <a:t>: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4F187A3-C10F-BBCA-C4B7-C2960703DC6E}"/>
              </a:ext>
            </a:extLst>
          </p:cNvPr>
          <p:cNvSpPr txBox="1"/>
          <p:nvPr/>
        </p:nvSpPr>
        <p:spPr>
          <a:xfrm>
            <a:off x="1450168" y="4766983"/>
            <a:ext cx="68526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latin typeface="JetBrains Mono"/>
              </a:rPr>
              <a:t>Meu nome é Felipe, tenho 20 anos e estou cursando Engenharia de Computação</a:t>
            </a:r>
          </a:p>
        </p:txBody>
      </p:sp>
    </p:spTree>
    <p:extLst>
      <p:ext uri="{BB962C8B-B14F-4D97-AF65-F5344CB8AC3E}">
        <p14:creationId xmlns:p14="http://schemas.microsoft.com/office/powerpoint/2010/main" val="41191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4F3691-D52F-D1AD-BCE5-4EF798A7F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F829FE-EB7F-BFC7-0E5C-F26B84B0C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do Curso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C3EBE3-6AFB-5F29-D867-CAB4240EA6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Tipos primitivos de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92070DF-D1DB-625A-E412-5BCFF4A22A76}"/>
              </a:ext>
            </a:extLst>
          </p:cNvPr>
          <p:cNvSpPr txBox="1"/>
          <p:nvPr/>
        </p:nvSpPr>
        <p:spPr>
          <a:xfrm>
            <a:off x="2209137" y="2393849"/>
            <a:ext cx="1007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EC441A1-7E8D-8198-07C6-C38E47F8932B}"/>
              </a:ext>
            </a:extLst>
          </p:cNvPr>
          <p:cNvSpPr txBox="1"/>
          <p:nvPr/>
        </p:nvSpPr>
        <p:spPr>
          <a:xfrm>
            <a:off x="2209137" y="4445137"/>
            <a:ext cx="1007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EC60A22-EAEC-5E08-8204-DB251A82BCA1}"/>
              </a:ext>
            </a:extLst>
          </p:cNvPr>
          <p:cNvSpPr txBox="1"/>
          <p:nvPr/>
        </p:nvSpPr>
        <p:spPr>
          <a:xfrm>
            <a:off x="2209137" y="3931129"/>
            <a:ext cx="1007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2C836BC-1B54-C25A-D8FE-60E2E180FFA5}"/>
              </a:ext>
            </a:extLst>
          </p:cNvPr>
          <p:cNvSpPr txBox="1"/>
          <p:nvPr/>
        </p:nvSpPr>
        <p:spPr>
          <a:xfrm>
            <a:off x="2209137" y="3417121"/>
            <a:ext cx="1007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F73F582-2AD7-1253-A177-111298639FBC}"/>
              </a:ext>
            </a:extLst>
          </p:cNvPr>
          <p:cNvSpPr txBox="1"/>
          <p:nvPr/>
        </p:nvSpPr>
        <p:spPr>
          <a:xfrm>
            <a:off x="2209137" y="2903113"/>
            <a:ext cx="1007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endParaRPr lang="pt-BR" dirty="0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1D6A1D6-EC62-A1E6-D2AE-9DED7E834A23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 flipV="1">
            <a:off x="3217091" y="2578514"/>
            <a:ext cx="189302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A143A66-92A3-DF88-B901-E68862D63030}"/>
              </a:ext>
            </a:extLst>
          </p:cNvPr>
          <p:cNvSpPr txBox="1"/>
          <p:nvPr/>
        </p:nvSpPr>
        <p:spPr>
          <a:xfrm>
            <a:off x="5110116" y="2393848"/>
            <a:ext cx="1182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Inteiro 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1A8A390-40C0-1257-81B9-C096175F42D4}"/>
              </a:ext>
            </a:extLst>
          </p:cNvPr>
          <p:cNvSpPr txBox="1"/>
          <p:nvPr/>
        </p:nvSpPr>
        <p:spPr>
          <a:xfrm>
            <a:off x="5110116" y="2903113"/>
            <a:ext cx="1182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39F9D8BA-0341-DCC6-530C-1A4B6FC328F1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3217091" y="3087779"/>
            <a:ext cx="18930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1DDD162-4260-4446-A891-B8F853CD13B8}"/>
              </a:ext>
            </a:extLst>
          </p:cNvPr>
          <p:cNvSpPr txBox="1"/>
          <p:nvPr/>
        </p:nvSpPr>
        <p:spPr>
          <a:xfrm>
            <a:off x="5110116" y="3412378"/>
            <a:ext cx="1595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False</a:t>
            </a:r>
            <a:endParaRPr lang="pt-BR" dirty="0"/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A2711854-B0EC-B5D4-946F-E42AA6511D38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 flipV="1">
            <a:off x="3217091" y="3597044"/>
            <a:ext cx="1893025" cy="47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53C44193-B402-C453-8564-A35536F962B3}"/>
              </a:ext>
            </a:extLst>
          </p:cNvPr>
          <p:cNvCxnSpPr>
            <a:cxnSpLocks/>
            <a:stCxn id="6" idx="3"/>
            <a:endCxn id="21" idx="1"/>
          </p:cNvCxnSpPr>
          <p:nvPr/>
        </p:nvCxnSpPr>
        <p:spPr>
          <a:xfrm flipV="1">
            <a:off x="3217091" y="4106308"/>
            <a:ext cx="1893024" cy="94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5682FA4-1D79-1EAF-376D-42F5072DDC44}"/>
              </a:ext>
            </a:extLst>
          </p:cNvPr>
          <p:cNvSpPr txBox="1"/>
          <p:nvPr/>
        </p:nvSpPr>
        <p:spPr>
          <a:xfrm>
            <a:off x="5110116" y="4445137"/>
            <a:ext cx="2651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Ponto flutuante, Real.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1C863BB-29C9-F059-C9BE-4CF9885647A6}"/>
              </a:ext>
            </a:extLst>
          </p:cNvPr>
          <p:cNvSpPr txBox="1"/>
          <p:nvPr/>
        </p:nvSpPr>
        <p:spPr>
          <a:xfrm>
            <a:off x="5110115" y="3921642"/>
            <a:ext cx="22587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(Real, Complexo)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0003A318-4266-08A3-8339-8C9B78EAD071}"/>
              </a:ext>
            </a:extLst>
          </p:cNvPr>
          <p:cNvCxnSpPr>
            <a:cxnSpLocks/>
            <a:stCxn id="5" idx="3"/>
            <a:endCxn id="20" idx="1"/>
          </p:cNvCxnSpPr>
          <p:nvPr/>
        </p:nvCxnSpPr>
        <p:spPr>
          <a:xfrm>
            <a:off x="3217091" y="4629803"/>
            <a:ext cx="18930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032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D97BBA-0F59-4C8B-F00F-F9F086EDDF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D151C-26F8-57D5-4D11-E47079D17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do Curso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422F3C-65F6-32DB-ABF3-9D22623E62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Questões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1DAF37F-7A70-BD92-B65A-10F9A445D996}"/>
              </a:ext>
            </a:extLst>
          </p:cNvPr>
          <p:cNvSpPr txBox="1"/>
          <p:nvPr/>
        </p:nvSpPr>
        <p:spPr>
          <a:xfrm>
            <a:off x="981891" y="2536448"/>
            <a:ext cx="6666729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1º exercício e 2º exercício – Operações básicas</a:t>
            </a:r>
          </a:p>
          <a:p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3º exercício – Potenciação</a:t>
            </a:r>
          </a:p>
        </p:txBody>
      </p:sp>
    </p:spTree>
    <p:extLst>
      <p:ext uri="{BB962C8B-B14F-4D97-AF65-F5344CB8AC3E}">
        <p14:creationId xmlns:p14="http://schemas.microsoft.com/office/powerpoint/2010/main" val="1530311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4194F-F848-0AFA-25AC-7DDFAC544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2C3470-0557-1147-18A3-A6216FC74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do Curso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4D4700-DAA7-39FA-6A07-06A3D36DF6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Questões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EE59C21-BDD1-0AD9-2BC8-AF1D67B2D637}"/>
              </a:ext>
            </a:extLst>
          </p:cNvPr>
          <p:cNvSpPr txBox="1"/>
          <p:nvPr/>
        </p:nvSpPr>
        <p:spPr>
          <a:xfrm>
            <a:off x="3913210" y="3013501"/>
            <a:ext cx="29935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Hands </a:t>
            </a:r>
            <a:r>
              <a:rPr lang="pt-BR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677472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1724</TotalTime>
  <Words>520</Words>
  <Application>Microsoft Office PowerPoint</Application>
  <PresentationFormat>Widescreen</PresentationFormat>
  <Paragraphs>79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JetBrains Mono</vt:lpstr>
      <vt:lpstr>Times New Roman</vt:lpstr>
      <vt:lpstr>Wingdings</vt:lpstr>
      <vt:lpstr>Tema do Office</vt:lpstr>
      <vt:lpstr>Linguagem de programação em Python</vt:lpstr>
      <vt:lpstr>Apresentação do PowerPoint</vt:lpstr>
      <vt:lpstr>Apresentação do Curso</vt:lpstr>
      <vt:lpstr>Apresentação do Curso</vt:lpstr>
      <vt:lpstr>Apresentação do Curso</vt:lpstr>
      <vt:lpstr>Apresentação do Curso</vt:lpstr>
      <vt:lpstr>Apresentação do Curso</vt:lpstr>
      <vt:lpstr>Apresentação do Curso</vt:lpstr>
      <vt:lpstr>Apresentação do Curso</vt:lpstr>
      <vt:lpstr>Apresentação do Curso</vt:lpstr>
      <vt:lpstr>Apresentação do Curso</vt:lpstr>
      <vt:lpstr>Apresentação do Curso</vt:lpstr>
      <vt:lpstr>Apresentação do Curso</vt:lpstr>
      <vt:lpstr>Apresentação do Curso</vt:lpstr>
      <vt:lpstr>Apresentação do Curso</vt:lpstr>
      <vt:lpstr>Apresentação do Curso</vt:lpstr>
      <vt:lpstr>Até a próxima glr!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juancarlosmorais49@gmail.com</dc:creator>
  <cp:lastModifiedBy>Felipe Cordeiro</cp:lastModifiedBy>
  <cp:revision>6</cp:revision>
  <dcterms:created xsi:type="dcterms:W3CDTF">2024-05-29T16:11:10Z</dcterms:created>
  <dcterms:modified xsi:type="dcterms:W3CDTF">2024-11-06T16:54:06Z</dcterms:modified>
</cp:coreProperties>
</file>