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1680" y="0"/>
            <a:ext cx="1642320" cy="164232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760" y="-7200"/>
            <a:ext cx="5137200" cy="5151240"/>
            <a:chOff x="5760" y="-7200"/>
            <a:chExt cx="5137200" cy="515124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1440"/>
              <a:ext cx="5151240" cy="51336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0" y="1143360"/>
              <a:ext cx="3995280" cy="398124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6200000">
              <a:off x="1800" y="1800"/>
              <a:ext cx="2298240" cy="22903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flipH="1">
              <a:off x="651240" y="588240"/>
              <a:ext cx="2298600" cy="22899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9;p5"/>
          <p:cNvGrpSpPr/>
          <p:nvPr/>
        </p:nvGrpSpPr>
        <p:grpSpPr>
          <a:xfrm>
            <a:off x="0" y="382320"/>
            <a:ext cx="1035360" cy="1013760"/>
            <a:chOff x="0" y="382320"/>
            <a:chExt cx="1035360" cy="1013760"/>
          </a:xfrm>
        </p:grpSpPr>
        <p:sp>
          <p:nvSpPr>
            <p:cNvPr id="45" name="Google Shape;50;p5"/>
            <p:cNvSpPr/>
            <p:nvPr/>
          </p:nvSpPr>
          <p:spPr>
            <a:xfrm rot="16200000">
              <a:off x="0" y="38232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51;p5"/>
            <p:cNvSpPr/>
            <p:nvPr/>
          </p:nvSpPr>
          <p:spPr>
            <a:xfrm flipH="1">
              <a:off x="227520" y="58860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63;p7"/>
          <p:cNvGrpSpPr/>
          <p:nvPr/>
        </p:nvGrpSpPr>
        <p:grpSpPr>
          <a:xfrm>
            <a:off x="0" y="382320"/>
            <a:ext cx="1035360" cy="1013760"/>
            <a:chOff x="0" y="382320"/>
            <a:chExt cx="1035360" cy="1013760"/>
          </a:xfrm>
        </p:grpSpPr>
        <p:sp>
          <p:nvSpPr>
            <p:cNvPr id="87" name="Google Shape;64;p7"/>
            <p:cNvSpPr/>
            <p:nvPr/>
          </p:nvSpPr>
          <p:spPr>
            <a:xfrm rot="16200000">
              <a:off x="0" y="38232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Google Shape;65;p7"/>
            <p:cNvSpPr/>
            <p:nvPr/>
          </p:nvSpPr>
          <p:spPr>
            <a:xfrm flipH="1">
              <a:off x="227520" y="58860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42;p4"/>
          <p:cNvGrpSpPr/>
          <p:nvPr/>
        </p:nvGrpSpPr>
        <p:grpSpPr>
          <a:xfrm>
            <a:off x="0" y="382320"/>
            <a:ext cx="1035360" cy="1013760"/>
            <a:chOff x="0" y="382320"/>
            <a:chExt cx="1035360" cy="1013760"/>
          </a:xfrm>
        </p:grpSpPr>
        <p:sp>
          <p:nvSpPr>
            <p:cNvPr id="128" name="Google Shape;43;p4"/>
            <p:cNvSpPr/>
            <p:nvPr/>
          </p:nvSpPr>
          <p:spPr>
            <a:xfrm rot="16200000">
              <a:off x="0" y="38232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Google Shape;44;p4"/>
            <p:cNvSpPr/>
            <p:nvPr/>
          </p:nvSpPr>
          <p:spPr>
            <a:xfrm flipH="1">
              <a:off x="227520" y="58860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20;p3"/>
          <p:cNvGrpSpPr/>
          <p:nvPr/>
        </p:nvGrpSpPr>
        <p:grpSpPr>
          <a:xfrm>
            <a:off x="4406760" y="-1080"/>
            <a:ext cx="4736160" cy="5144040"/>
            <a:chOff x="4406760" y="-1080"/>
            <a:chExt cx="4736160" cy="5144040"/>
          </a:xfrm>
        </p:grpSpPr>
        <p:sp>
          <p:nvSpPr>
            <p:cNvPr id="169" name="Google Shape;21;p3"/>
            <p:cNvSpPr/>
            <p:nvPr/>
          </p:nvSpPr>
          <p:spPr>
            <a:xfrm rot="5400000">
              <a:off x="4408200" y="-1800"/>
              <a:ext cx="4732560" cy="473616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Google Shape;22;p3"/>
            <p:cNvSpPr/>
            <p:nvPr/>
          </p:nvSpPr>
          <p:spPr>
            <a:xfrm rot="5400000">
              <a:off x="4842360" y="4320"/>
              <a:ext cx="4296600" cy="428544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Google Shape;23;p3"/>
            <p:cNvSpPr/>
            <p:nvPr/>
          </p:nvSpPr>
          <p:spPr>
            <a:xfrm rot="16200000">
              <a:off x="5618520" y="123768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Google Shape;24;p3"/>
            <p:cNvSpPr/>
            <p:nvPr/>
          </p:nvSpPr>
          <p:spPr>
            <a:xfrm flipH="1">
              <a:off x="5848560" y="144396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Google Shape;25;p3"/>
            <p:cNvSpPr/>
            <p:nvPr/>
          </p:nvSpPr>
          <p:spPr>
            <a:xfrm rot="16200000">
              <a:off x="5987160" y="247068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Google Shape;26;p3"/>
            <p:cNvSpPr/>
            <p:nvPr/>
          </p:nvSpPr>
          <p:spPr>
            <a:xfrm flipH="1">
              <a:off x="6220800" y="267696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Google Shape;27;p3"/>
            <p:cNvSpPr/>
            <p:nvPr/>
          </p:nvSpPr>
          <p:spPr>
            <a:xfrm rot="16200000">
              <a:off x="6675480" y="186336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Google Shape;28;p3"/>
            <p:cNvSpPr/>
            <p:nvPr/>
          </p:nvSpPr>
          <p:spPr>
            <a:xfrm flipH="1">
              <a:off x="6906600" y="206964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Google Shape;29;p3"/>
            <p:cNvSpPr/>
            <p:nvPr/>
          </p:nvSpPr>
          <p:spPr>
            <a:xfrm rot="16200000">
              <a:off x="6861240" y="247896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Google Shape;30;p3"/>
            <p:cNvSpPr/>
            <p:nvPr/>
          </p:nvSpPr>
          <p:spPr>
            <a:xfrm flipH="1">
              <a:off x="7963920" y="269280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Google Shape;31;p3"/>
            <p:cNvSpPr/>
            <p:nvPr/>
          </p:nvSpPr>
          <p:spPr>
            <a:xfrm flipH="1">
              <a:off x="8143560" y="330876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Google Shape;32;p3"/>
            <p:cNvSpPr/>
            <p:nvPr/>
          </p:nvSpPr>
          <p:spPr>
            <a:xfrm rot="16200000">
              <a:off x="7047720" y="309636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Google Shape;33;p3"/>
            <p:cNvSpPr/>
            <p:nvPr/>
          </p:nvSpPr>
          <p:spPr>
            <a:xfrm flipH="1">
              <a:off x="7275240" y="330264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Google Shape;34;p3"/>
            <p:cNvSpPr/>
            <p:nvPr/>
          </p:nvSpPr>
          <p:spPr>
            <a:xfrm rot="16200000">
              <a:off x="7227360" y="371196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Google Shape;35;p3"/>
            <p:cNvSpPr/>
            <p:nvPr/>
          </p:nvSpPr>
          <p:spPr>
            <a:xfrm flipH="1">
              <a:off x="7461000" y="391824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Google Shape;36;p3"/>
            <p:cNvSpPr/>
            <p:nvPr/>
          </p:nvSpPr>
          <p:spPr>
            <a:xfrm rot="16200000">
              <a:off x="8102520" y="371988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Google Shape;37;p3"/>
            <p:cNvSpPr/>
            <p:nvPr/>
          </p:nvSpPr>
          <p:spPr>
            <a:xfrm flipH="1">
              <a:off x="8332920" y="392580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Google Shape;38;p3"/>
            <p:cNvSpPr/>
            <p:nvPr/>
          </p:nvSpPr>
          <p:spPr>
            <a:xfrm rot="16200000">
              <a:off x="8288280" y="4335480"/>
              <a:ext cx="807480" cy="8074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537000" y="1729440"/>
            <a:ext cx="5016240" cy="1577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WriterHub</a:t>
            </a:r>
            <a:br/>
            <a:r>
              <a:rPr b="0" lang="pt-BR" sz="3000" spc="-1" strike="noStrike">
                <a:solidFill>
                  <a:srgbClr val="ffffff"/>
                </a:solidFill>
                <a:latin typeface="Montserrat"/>
                <a:ea typeface="Montserrat"/>
              </a:rPr>
              <a:t>grupo 4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6045840" y="4007880"/>
            <a:ext cx="2218320" cy="601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79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ffffff"/>
                </a:solidFill>
                <a:latin typeface="Lato"/>
                <a:ea typeface="Lato"/>
              </a:rPr>
              <a:t>Trabalho Interdisciplinar  II </a:t>
            </a:r>
            <a:endParaRPr b="0" lang="en-IN" sz="13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ffffff"/>
                </a:solidFill>
                <a:latin typeface="Lato"/>
                <a:ea typeface="Lato"/>
              </a:rPr>
              <a:t>PUC  Minas  - 2° período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227" name="CaixaDeTexto 1"/>
          <p:cNvSpPr/>
          <p:nvPr/>
        </p:nvSpPr>
        <p:spPr>
          <a:xfrm>
            <a:off x="0" y="4007880"/>
            <a:ext cx="274176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Felipe Constantino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Felipe Morais 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Marcus Prado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Rafael Cristino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59;p 1"/>
          <p:cNvSpPr/>
          <p:nvPr/>
        </p:nvSpPr>
        <p:spPr>
          <a:xfrm>
            <a:off x="1159200" y="4535280"/>
            <a:ext cx="73137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  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29" name="Espaço Reservado para Texto 1"/>
          <p:cNvSpPr/>
          <p:nvPr/>
        </p:nvSpPr>
        <p:spPr>
          <a:xfrm>
            <a:off x="1346040" y="908280"/>
            <a:ext cx="3560400" cy="176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Jornada de usuário simples, e direto ao ponto: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30" name="Google Shape;164;p 1"/>
          <p:cNvSpPr/>
          <p:nvPr/>
        </p:nvSpPr>
        <p:spPr>
          <a:xfrm>
            <a:off x="705240" y="178920"/>
            <a:ext cx="4585680" cy="9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WriterHub - Jornada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31" name="Imagem 1" descr="Forma, Retângulo&#10;&#10;Descrição gerada automaticamente"/>
          <p:cNvPicPr/>
          <p:nvPr/>
        </p:nvPicPr>
        <p:blipFill>
          <a:blip r:embed="rId1"/>
          <a:stretch/>
        </p:blipFill>
        <p:spPr>
          <a:xfrm>
            <a:off x="80280" y="1441800"/>
            <a:ext cx="960480" cy="2484720"/>
          </a:xfrm>
          <a:prstGeom prst="rect">
            <a:avLst/>
          </a:prstGeom>
          <a:ln w="0">
            <a:noFill/>
          </a:ln>
        </p:spPr>
      </p:pic>
      <p:pic>
        <p:nvPicPr>
          <p:cNvPr id="232" name="Imagem 5" descr="Interface gráfica do usuário, Texto, Aplicativo&#10;&#10;Descrição gerada automaticamente"/>
          <p:cNvPicPr/>
          <p:nvPr/>
        </p:nvPicPr>
        <p:blipFill>
          <a:blip r:embed="rId2"/>
          <a:stretch/>
        </p:blipFill>
        <p:spPr>
          <a:xfrm>
            <a:off x="5799240" y="2256840"/>
            <a:ext cx="2699640" cy="2117520"/>
          </a:xfrm>
          <a:prstGeom prst="rect">
            <a:avLst/>
          </a:prstGeom>
          <a:ln w="0">
            <a:noFill/>
          </a:ln>
        </p:spPr>
      </p:pic>
      <p:pic>
        <p:nvPicPr>
          <p:cNvPr id="233" name="Imagem 6" descr="Interface gráfica do usuário, Site&#10;&#10;Descrição gerada automaticamente"/>
          <p:cNvPicPr/>
          <p:nvPr/>
        </p:nvPicPr>
        <p:blipFill>
          <a:blip r:embed="rId3"/>
          <a:stretch/>
        </p:blipFill>
        <p:spPr>
          <a:xfrm>
            <a:off x="1378080" y="2256480"/>
            <a:ext cx="3260520" cy="2118600"/>
          </a:xfrm>
          <a:prstGeom prst="rect">
            <a:avLst/>
          </a:prstGeom>
          <a:ln w="0">
            <a:noFill/>
          </a:ln>
        </p:spPr>
      </p:pic>
      <p:sp>
        <p:nvSpPr>
          <p:cNvPr id="234" name="Seta: para a Direita 1"/>
          <p:cNvSpPr/>
          <p:nvPr/>
        </p:nvSpPr>
        <p:spPr>
          <a:xfrm>
            <a:off x="4729680" y="3094920"/>
            <a:ext cx="981000" cy="484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45ac"/>
          </a:solidFill>
          <a:ln>
            <a:solidFill>
              <a:srgbClr val="003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970280" y="530640"/>
            <a:ext cx="5418360" cy="860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 </a:t>
            </a: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WriterHub - Funcionalidades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Google Shape;145;p 2"/>
          <p:cNvSpPr/>
          <p:nvPr/>
        </p:nvSpPr>
        <p:spPr>
          <a:xfrm>
            <a:off x="1162440" y="4080960"/>
            <a:ext cx="73137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 1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37" name="Imagem 4" descr="Tabela&#10;&#10;Descrição gerada automaticamente"/>
          <p:cNvPicPr/>
          <p:nvPr/>
        </p:nvPicPr>
        <p:blipFill>
          <a:blip r:embed="rId1"/>
          <a:stretch/>
        </p:blipFill>
        <p:spPr>
          <a:xfrm>
            <a:off x="698760" y="1537560"/>
            <a:ext cx="7950960" cy="1291680"/>
          </a:xfrm>
          <a:prstGeom prst="rect">
            <a:avLst/>
          </a:prstGeom>
          <a:ln w="0">
            <a:noFill/>
          </a:ln>
        </p:spPr>
      </p:pic>
      <p:sp>
        <p:nvSpPr>
          <p:cNvPr id="238" name="PlaceHolder 8"/>
          <p:cNvSpPr/>
          <p:nvPr/>
        </p:nvSpPr>
        <p:spPr>
          <a:xfrm>
            <a:off x="910800" y="2922840"/>
            <a:ext cx="3657240" cy="18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,Sans-Serif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Correção ortográfica por API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3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10680">
              <a:lnSpc>
                <a:spcPct val="113000"/>
              </a:lnSpc>
              <a:buClr>
                <a:srgbClr val="ffffff"/>
              </a:buClr>
              <a:buFont typeface="Lato,Sans-Serif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Criptografia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3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10680">
              <a:lnSpc>
                <a:spcPct val="113000"/>
              </a:lnSpc>
              <a:buClr>
                <a:srgbClr val="ffffff"/>
              </a:buClr>
              <a:buFont typeface="Lato,Sans-Serif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Lato"/>
              </a:rPr>
              <a:t>Checagem de login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3000"/>
              </a:lnSpc>
            </a:pPr>
            <a:endParaRPr b="0" lang="en-IN" sz="1800" spc="-1" strike="noStrike">
              <a:latin typeface="Arial"/>
            </a:endParaRPr>
          </a:p>
          <a:p>
            <a:pPr marL="146520">
              <a:lnSpc>
                <a:spcPct val="113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3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37160" y="207360"/>
            <a:ext cx="5418360" cy="860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 </a:t>
            </a: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WriterHub - Conceitual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Google Shape;145;p14"/>
          <p:cNvSpPr/>
          <p:nvPr/>
        </p:nvSpPr>
        <p:spPr>
          <a:xfrm>
            <a:off x="1162440" y="4080960"/>
            <a:ext cx="73137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 2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241" name="Picture 6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5284800" y="204840"/>
            <a:ext cx="2396520" cy="4416840"/>
          </a:xfrm>
          <a:prstGeom prst="rect">
            <a:avLst/>
          </a:prstGeom>
          <a:ln w="0">
            <a:noFill/>
          </a:ln>
        </p:spPr>
      </p:pic>
      <p:sp>
        <p:nvSpPr>
          <p:cNvPr id="242" name="PlaceHolder 2"/>
          <p:cNvSpPr>
            <a:spLocks noGrp="1"/>
          </p:cNvSpPr>
          <p:nvPr>
            <p:ph type="title"/>
          </p:nvPr>
        </p:nvSpPr>
        <p:spPr>
          <a:xfrm>
            <a:off x="1006200" y="1023840"/>
            <a:ext cx="3657240" cy="279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,Sans-Serif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Entidades;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3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3000"/>
              </a:lnSpc>
              <a:buClr>
                <a:srgbClr val="ffffff"/>
              </a:buClr>
              <a:buFont typeface="Lato,Sans-Serif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Atributos;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3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3000"/>
              </a:lnSpc>
              <a:buClr>
                <a:srgbClr val="ffffff"/>
              </a:buClr>
              <a:buFont typeface="Lato,Sans-Serif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Relacionamentos;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Lato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4000"/>
              </a:lnSpc>
              <a:buClr>
                <a:srgbClr val="ffffff"/>
              </a:buClr>
              <a:buFont typeface="Lato,Sans-Serif"/>
              <a:buChar char="●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Arial"/>
              </a:rPr>
              <a:t>Restrições.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3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46520">
              <a:lnSpc>
                <a:spcPct val="113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46520">
              <a:lnSpc>
                <a:spcPct val="113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46520">
              <a:lnSpc>
                <a:spcPct val="114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146520">
              <a:lnSpc>
                <a:spcPct val="114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142280" y="415080"/>
            <a:ext cx="3796200" cy="56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  <a:ea typeface="Arial"/>
              </a:rPr>
              <a:t> </a:t>
            </a: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Arial"/>
              </a:rPr>
              <a:t>WriterHub - Relacional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Google Shape;152;p15"/>
          <p:cNvSpPr/>
          <p:nvPr/>
        </p:nvSpPr>
        <p:spPr>
          <a:xfrm>
            <a:off x="1140840" y="4420800"/>
            <a:ext cx="73137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  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5" name="CaixaDeTexto 5"/>
          <p:cNvSpPr/>
          <p:nvPr/>
        </p:nvSpPr>
        <p:spPr>
          <a:xfrm>
            <a:off x="-1101960" y="3669480"/>
            <a:ext cx="2741760" cy="30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Imagem 2" descr="Interface gráfica do usuário&#10;&#10;Descrição gerada automaticamente"/>
          <p:cNvPicPr/>
          <p:nvPr/>
        </p:nvPicPr>
        <p:blipFill>
          <a:blip r:embed="rId1"/>
          <a:stretch/>
        </p:blipFill>
        <p:spPr>
          <a:xfrm>
            <a:off x="1109160" y="1246680"/>
            <a:ext cx="3873960" cy="281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159;p16"/>
          <p:cNvSpPr/>
          <p:nvPr/>
        </p:nvSpPr>
        <p:spPr>
          <a:xfrm>
            <a:off x="1159200" y="4535280"/>
            <a:ext cx="73137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r">
              <a:lnSpc>
                <a:spcPct val="100000"/>
              </a:lnSpc>
            </a:pPr>
            <a:r>
              <a:rPr b="0" lang="pt-BR" sz="1400" spc="-1" strike="noStrike">
                <a:solidFill>
                  <a:srgbClr val="82c7a5"/>
                </a:solidFill>
                <a:latin typeface="Lato"/>
                <a:ea typeface="Lato"/>
              </a:rPr>
              <a:t>Página  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48" name="CaixaDeTexto 1"/>
          <p:cNvSpPr/>
          <p:nvPr/>
        </p:nvSpPr>
        <p:spPr>
          <a:xfrm>
            <a:off x="1162440" y="240480"/>
            <a:ext cx="43495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 </a:t>
            </a:r>
            <a:r>
              <a:rPr b="0" lang="pt-BR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WriterHub - Pé de galinha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49" name="Imagem 3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4677840" y="704160"/>
            <a:ext cx="3799440" cy="3821040"/>
          </a:xfrm>
          <a:prstGeom prst="rect">
            <a:avLst/>
          </a:prstGeom>
          <a:ln w="0">
            <a:noFill/>
          </a:ln>
        </p:spPr>
      </p:pic>
      <p:sp>
        <p:nvSpPr>
          <p:cNvPr id="250" name="PlaceHolder 2"/>
          <p:cNvSpPr/>
          <p:nvPr/>
        </p:nvSpPr>
        <p:spPr>
          <a:xfrm>
            <a:off x="1815120" y="1099080"/>
            <a:ext cx="4131720" cy="19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 marL="457200" indent="-31068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Lato"/>
              </a:rPr>
              <a:t>Tabelas;</a:t>
            </a:r>
            <a:endParaRPr b="0" lang="en-IN" sz="2000" spc="-1" strike="noStrike">
              <a:latin typeface="Arial"/>
            </a:endParaRPr>
          </a:p>
          <a:p>
            <a:pPr marL="457200" indent="-310680">
              <a:lnSpc>
                <a:spcPct val="113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Lato"/>
              </a:rPr>
              <a:t>Atributos;</a:t>
            </a:r>
            <a:endParaRPr b="0" lang="en-IN" sz="2000" spc="-1" strike="noStrike">
              <a:latin typeface="Arial"/>
            </a:endParaRPr>
          </a:p>
          <a:p>
            <a:pPr marL="457200" indent="-310680">
              <a:lnSpc>
                <a:spcPct val="114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●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 </a:t>
            </a: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Restrições;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14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5680" cy="114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Obrigado pela atenção.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Box 1"/>
          <p:cNvSpPr/>
          <p:nvPr/>
        </p:nvSpPr>
        <p:spPr>
          <a:xfrm>
            <a:off x="906480" y="3577320"/>
            <a:ext cx="55090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Repositório GitHub: </a:t>
            </a:r>
            <a:r>
              <a:rPr b="0" lang="pt-BR" sz="1400" spc="-1" strike="noStrike" u="sng">
                <a:solidFill>
                  <a:srgbClr val="0145ac"/>
                </a:solidFill>
                <a:uFillTx/>
                <a:latin typeface="Arial"/>
                <a:ea typeface="Arial"/>
              </a:rPr>
              <a:t>https://github.com/Felipefams/TI_BD_G4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Application>LibreOffice/7.2.4.1$Linux_X86_64 LibreOffice_project/20$Build-1</Application>
  <AppVersion>15.0000</AppVersion>
  <Words>260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Rafael Guimarães Cristino</dc:creator>
  <dc:description/>
  <dc:language>en-IN</dc:language>
  <cp:lastModifiedBy/>
  <dcterms:modified xsi:type="dcterms:W3CDTF">2022-04-07T20:20:32Z</dcterms:modified>
  <cp:revision>948</cp:revision>
  <dc:subject/>
  <dc:title>Meeting People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7</vt:i4>
  </property>
</Properties>
</file>