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7920"/>
            <a:ext cx="5137920" cy="5151960"/>
            <a:chOff x="5760" y="-7920"/>
            <a:chExt cx="5137920" cy="515196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720"/>
              <a:ext cx="5151960" cy="513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2640"/>
              <a:ext cx="3996000" cy="39819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1080"/>
              <a:ext cx="2298960" cy="22910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400" cy="11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9;p5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45" name="Google Shape;50;p5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51;p5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400" cy="11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63;p7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87" name="Google Shape;64;p7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65;p7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42;p4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128" name="Google Shape;43;p4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44;p4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400" cy="11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20;p3"/>
          <p:cNvGrpSpPr/>
          <p:nvPr/>
        </p:nvGrpSpPr>
        <p:grpSpPr>
          <a:xfrm>
            <a:off x="4406760" y="-360"/>
            <a:ext cx="4736880" cy="5143320"/>
            <a:chOff x="4406760" y="-360"/>
            <a:chExt cx="4736880" cy="5143320"/>
          </a:xfrm>
        </p:grpSpPr>
        <p:sp>
          <p:nvSpPr>
            <p:cNvPr id="169" name="Google Shape;21;p3"/>
            <p:cNvSpPr/>
            <p:nvPr/>
          </p:nvSpPr>
          <p:spPr>
            <a:xfrm rot="5400000">
              <a:off x="4408200" y="-1800"/>
              <a:ext cx="4733280" cy="47368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22;p3"/>
            <p:cNvSpPr/>
            <p:nvPr/>
          </p:nvSpPr>
          <p:spPr>
            <a:xfrm rot="5400000">
              <a:off x="4841640" y="5040"/>
              <a:ext cx="4297320" cy="42861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23;p3"/>
            <p:cNvSpPr/>
            <p:nvPr/>
          </p:nvSpPr>
          <p:spPr>
            <a:xfrm rot="16200000">
              <a:off x="5618520" y="123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24;p3"/>
            <p:cNvSpPr/>
            <p:nvPr/>
          </p:nvSpPr>
          <p:spPr>
            <a:xfrm flipH="1">
              <a:off x="5849280" y="1443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25;p3"/>
            <p:cNvSpPr/>
            <p:nvPr/>
          </p:nvSpPr>
          <p:spPr>
            <a:xfrm rot="16200000">
              <a:off x="5987160" y="2469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26;p3"/>
            <p:cNvSpPr/>
            <p:nvPr/>
          </p:nvSpPr>
          <p:spPr>
            <a:xfrm flipH="1">
              <a:off x="6221520" y="267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27;p3"/>
            <p:cNvSpPr/>
            <p:nvPr/>
          </p:nvSpPr>
          <p:spPr>
            <a:xfrm rot="16200000">
              <a:off x="6675480" y="186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28;p3"/>
            <p:cNvSpPr/>
            <p:nvPr/>
          </p:nvSpPr>
          <p:spPr>
            <a:xfrm flipH="1">
              <a:off x="6907320" y="2069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29;p3"/>
            <p:cNvSpPr/>
            <p:nvPr/>
          </p:nvSpPr>
          <p:spPr>
            <a:xfrm rot="16200000">
              <a:off x="6861240" y="247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30;p3"/>
            <p:cNvSpPr/>
            <p:nvPr/>
          </p:nvSpPr>
          <p:spPr>
            <a:xfrm flipH="1">
              <a:off x="7964640" y="2692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31;p3"/>
            <p:cNvSpPr/>
            <p:nvPr/>
          </p:nvSpPr>
          <p:spPr>
            <a:xfrm flipH="1">
              <a:off x="8144280" y="3308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32;p3"/>
            <p:cNvSpPr/>
            <p:nvPr/>
          </p:nvSpPr>
          <p:spPr>
            <a:xfrm rot="16200000">
              <a:off x="7047720" y="3095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33;p3"/>
            <p:cNvSpPr/>
            <p:nvPr/>
          </p:nvSpPr>
          <p:spPr>
            <a:xfrm flipH="1">
              <a:off x="7275960" y="330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Google Shape;34;p3"/>
            <p:cNvSpPr/>
            <p:nvPr/>
          </p:nvSpPr>
          <p:spPr>
            <a:xfrm rot="16200000">
              <a:off x="7227360" y="3711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35;p3"/>
            <p:cNvSpPr/>
            <p:nvPr/>
          </p:nvSpPr>
          <p:spPr>
            <a:xfrm flipH="1">
              <a:off x="7461720" y="391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36;p3"/>
            <p:cNvSpPr/>
            <p:nvPr/>
          </p:nvSpPr>
          <p:spPr>
            <a:xfrm rot="16200000">
              <a:off x="8102520" y="37191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37;p3"/>
            <p:cNvSpPr/>
            <p:nvPr/>
          </p:nvSpPr>
          <p:spPr>
            <a:xfrm flipH="1">
              <a:off x="8333640" y="3925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Google Shape;38;p3"/>
            <p:cNvSpPr/>
            <p:nvPr/>
          </p:nvSpPr>
          <p:spPr>
            <a:xfrm rot="16200000">
              <a:off x="8288280" y="4334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537000" y="17294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WriterHub</a:t>
            </a:r>
            <a:br/>
            <a:r>
              <a:rPr b="0" lang="pt-BR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grupo 4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6045840" y="4007880"/>
            <a:ext cx="2219040" cy="60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Trabalho Interdisciplinar  II 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PUC  Minas  - 2° período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27" name="CaixaDeTexto 1"/>
          <p:cNvSpPr/>
          <p:nvPr/>
        </p:nvSpPr>
        <p:spPr>
          <a:xfrm>
            <a:off x="0" y="4007880"/>
            <a:ext cx="27424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Felipe Constantino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Felipe Morais 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Marcus Prado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Rafael Cristino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862280" y="412200"/>
            <a:ext cx="5419080" cy="861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O que é o WriterHub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297440" y="1116000"/>
            <a:ext cx="3650400" cy="334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2000"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O projeto WriterHub busca ajudar escritores profissionais e iniciantes</a:t>
            </a: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O objetivo desse projeto é fazer do processo criativo de criar um texto mais </a:t>
            </a:r>
            <a:r>
              <a:rPr b="1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Otimizado </a:t>
            </a: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e </a:t>
            </a:r>
            <a:r>
              <a:rPr b="1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Confortável</a:t>
            </a: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O incentivo a escrita e o mercado intocado no brasil nos motivou a criar esse projeto</a:t>
            </a: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Ao ajudar os criativos a colocarem suas ideias no papel estamos por consequência ajudando a sociedade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30" name="Google Shape;145;p14"/>
          <p:cNvSpPr/>
          <p:nvPr/>
        </p:nvSpPr>
        <p:spPr>
          <a:xfrm>
            <a:off x="1162440" y="4080960"/>
            <a:ext cx="7314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 1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31" name="Imagem 2" descr="Uma imagem contendo quarto&#10;&#10;Descrição gerada automaticamente"/>
          <p:cNvPicPr/>
          <p:nvPr/>
        </p:nvPicPr>
        <p:blipFill>
          <a:blip r:embed="rId1"/>
          <a:stretch/>
        </p:blipFill>
        <p:spPr>
          <a:xfrm>
            <a:off x="5734440" y="1405080"/>
            <a:ext cx="27424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77480" y="285840"/>
            <a:ext cx="6988680" cy="82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Competidores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3" name="Google Shape;152;p15"/>
          <p:cNvSpPr/>
          <p:nvPr/>
        </p:nvSpPr>
        <p:spPr>
          <a:xfrm>
            <a:off x="1140840" y="4420800"/>
            <a:ext cx="7314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  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4" name="CaixaDeTexto 5"/>
          <p:cNvSpPr/>
          <p:nvPr/>
        </p:nvSpPr>
        <p:spPr>
          <a:xfrm>
            <a:off x="-1101960" y="3669480"/>
            <a:ext cx="274248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3760" y="1368720"/>
            <a:ext cx="4132440" cy="279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 fontScale="94000"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Nossos competidores nesse mercado tem foco nos falantes de inglês e apresentam muitas ferramentas avançadas.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Deixando o mercado Brasileiro Disponível, além de proporcionar um ambiente amigável a iniciantes.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Assim nos diferenciando de ferramentas como Evernote e o WorldAnvil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36" name="Imagem 8" descr="Interface gráfica do usuári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5303160" y="1438560"/>
            <a:ext cx="3454200" cy="2222640"/>
          </a:xfrm>
          <a:prstGeom prst="rect">
            <a:avLst/>
          </a:prstGeom>
          <a:ln w="0">
            <a:noFill/>
          </a:ln>
        </p:spPr>
      </p:pic>
      <p:sp>
        <p:nvSpPr>
          <p:cNvPr id="237" name="CaixaDeTexto 8"/>
          <p:cNvSpPr/>
          <p:nvPr/>
        </p:nvSpPr>
        <p:spPr>
          <a:xfrm>
            <a:off x="6230520" y="3755880"/>
            <a:ext cx="1847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Inteface do Evernote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297440" y="415800"/>
            <a:ext cx="7038360" cy="1224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Monetização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232640" y="1028520"/>
            <a:ext cx="3788280" cy="3320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Lato"/>
                <a:ea typeface="Lato"/>
              </a:rPr>
              <a:t>AD’s</a:t>
            </a:r>
            <a:endParaRPr b="0" lang="en-IN" sz="18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Propagandas serão exibidas para usuários comuns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Lato"/>
                <a:ea typeface="Lato"/>
              </a:rPr>
              <a:t>Premium </a:t>
            </a:r>
            <a:endParaRPr b="0" lang="en-IN" sz="18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Além da ausência de propagandas, usuários premium possuem maior armazenamento de versões para um documento.</a:t>
            </a: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40" name="Google Shape;159;p16"/>
          <p:cNvSpPr/>
          <p:nvPr/>
        </p:nvSpPr>
        <p:spPr>
          <a:xfrm>
            <a:off x="1159200" y="4535280"/>
            <a:ext cx="7314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  3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41" name="Picture 2" descr=""/>
          <p:cNvPicPr/>
          <p:nvPr/>
        </p:nvPicPr>
        <p:blipFill>
          <a:blip r:embed="rId1"/>
          <a:stretch/>
        </p:blipFill>
        <p:spPr>
          <a:xfrm>
            <a:off x="4952880" y="680400"/>
            <a:ext cx="4016160" cy="401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59;p16"/>
          <p:cNvSpPr/>
          <p:nvPr/>
        </p:nvSpPr>
        <p:spPr>
          <a:xfrm>
            <a:off x="1159200" y="4535280"/>
            <a:ext cx="7314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  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3" name="Espaço Reservado para Texto 3"/>
          <p:cNvSpPr/>
          <p:nvPr/>
        </p:nvSpPr>
        <p:spPr>
          <a:xfrm>
            <a:off x="1367640" y="1479600"/>
            <a:ext cx="3561120" cy="17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Jornada de usuário simples, e direto ao ponto: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Tela de Login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Página principal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Google Shape;164;p17"/>
          <p:cNvSpPr/>
          <p:nvPr/>
        </p:nvSpPr>
        <p:spPr>
          <a:xfrm>
            <a:off x="144360" y="114120"/>
            <a:ext cx="4586400" cy="9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Jornada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45" name="Imagem 3" descr="Forma, Retângulo&#10;&#10;Descrição gerada automaticamente"/>
          <p:cNvPicPr/>
          <p:nvPr/>
        </p:nvPicPr>
        <p:blipFill>
          <a:blip r:embed="rId1"/>
          <a:stretch/>
        </p:blipFill>
        <p:spPr>
          <a:xfrm>
            <a:off x="5072760" y="945720"/>
            <a:ext cx="961200" cy="2485440"/>
          </a:xfrm>
          <a:prstGeom prst="rect">
            <a:avLst/>
          </a:prstGeom>
          <a:ln w="0">
            <a:noFill/>
          </a:ln>
        </p:spPr>
      </p:pic>
      <p:pic>
        <p:nvPicPr>
          <p:cNvPr id="246" name="Imagem 4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6244920" y="244440"/>
            <a:ext cx="2634480" cy="3888000"/>
          </a:xfrm>
          <a:prstGeom prst="rect">
            <a:avLst/>
          </a:prstGeom>
          <a:ln w="0">
            <a:noFill/>
          </a:ln>
        </p:spPr>
      </p:pic>
      <p:sp>
        <p:nvSpPr>
          <p:cNvPr id="247" name="CaixaDeTexto 4"/>
          <p:cNvSpPr/>
          <p:nvPr/>
        </p:nvSpPr>
        <p:spPr>
          <a:xfrm>
            <a:off x="6783840" y="4180320"/>
            <a:ext cx="15562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Esboço das telas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152000" y="501480"/>
            <a:ext cx="3808800" cy="66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Banco de Dados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9" name="Google Shape;172;p18"/>
          <p:cNvSpPr/>
          <p:nvPr/>
        </p:nvSpPr>
        <p:spPr>
          <a:xfrm>
            <a:off x="1149480" y="4302720"/>
            <a:ext cx="7314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Página.  5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50" name="Picture 6" descr=""/>
          <p:cNvPicPr/>
          <p:nvPr/>
        </p:nvPicPr>
        <p:blipFill>
          <a:blip r:embed="rId1"/>
          <a:stretch/>
        </p:blipFill>
        <p:spPr>
          <a:xfrm>
            <a:off x="6212160" y="0"/>
            <a:ext cx="2397240" cy="441756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1260000" y="1171080"/>
            <a:ext cx="3874680" cy="281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152000" y="544680"/>
            <a:ext cx="3798360" cy="65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sistemas inteligentes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3" name="Google Shape;172;p18"/>
          <p:cNvSpPr/>
          <p:nvPr/>
        </p:nvSpPr>
        <p:spPr>
          <a:xfrm>
            <a:off x="1149480" y="4302720"/>
            <a:ext cx="7314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Página.  5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146600" y="1519560"/>
            <a:ext cx="5447880" cy="21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Lato"/>
                <a:ea typeface="Lato"/>
              </a:rPr>
              <a:t>API Quill:</a:t>
            </a:r>
            <a:endParaRPr b="0" lang="en-IN" sz="18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Permite a criação, edição de textos</a:t>
            </a:r>
            <a:endParaRPr b="0" lang="en-IN" sz="14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Além de fazer a formatação</a:t>
            </a:r>
            <a:endParaRPr b="0" lang="en-IN" sz="1400" spc="-1" strike="noStrike">
              <a:latin typeface="Arial"/>
            </a:endParaRPr>
          </a:p>
          <a:p>
            <a:pPr marL="6159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31640" indent="-285840">
              <a:lnSpc>
                <a:spcPct val="114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Lato"/>
                <a:ea typeface="Lato"/>
              </a:rPr>
              <a:t>API  TextGear:</a:t>
            </a:r>
            <a:endParaRPr b="0" lang="en-IN" sz="18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IA de correções ortográficas</a:t>
            </a:r>
            <a:endParaRPr b="0" lang="en-IN" sz="14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Incluindo em Inglês, português Br, francês, etc.</a:t>
            </a:r>
            <a:endParaRPr b="0" lang="en-IN" sz="1400" spc="-1" strike="noStrike">
              <a:latin typeface="Arial"/>
            </a:endParaRPr>
          </a:p>
          <a:p>
            <a:pPr marL="6159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55" name="Imagem 6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6195600" y="1380960"/>
            <a:ext cx="2391480" cy="23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400" cy="114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Obrigado pela atenção.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7" name="TextBox 1"/>
          <p:cNvSpPr/>
          <p:nvPr/>
        </p:nvSpPr>
        <p:spPr>
          <a:xfrm>
            <a:off x="906480" y="3577320"/>
            <a:ext cx="55098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Repositório GitHub: </a:t>
            </a:r>
            <a:r>
              <a:rPr b="0" lang="pt-BR" sz="1400" spc="-1" strike="noStrike" u="sng">
                <a:solidFill>
                  <a:srgbClr val="0145ac"/>
                </a:solidFill>
                <a:uFillTx/>
                <a:latin typeface="Arial"/>
                <a:ea typeface="Arial"/>
              </a:rPr>
              <a:t>https://github.com/Felipefams/TI_BD_G4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LibreOffice/7.2.4.1$Linux_X86_64 LibreOffice_project/20$Build-1</Application>
  <AppVersion>15.0000</AppVersion>
  <Words>260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Rafael Guimarães Cristino</dc:creator>
  <dc:description/>
  <dc:language>en-IN</dc:language>
  <cp:lastModifiedBy/>
  <dcterms:modified xsi:type="dcterms:W3CDTF">2022-03-17T23:00:46Z</dcterms:modified>
  <cp:revision>788</cp:revision>
  <dc:subject/>
  <dc:title>Meeting People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