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8E7BE-C3BC-4F6B-B551-50FDDD4EA4F3}" v="64" dt="2022-05-05T22:18:59.606"/>
    <p1510:client id="{DE32EF7B-2457-4831-8C94-57534A89A794}" v="184" dt="2022-05-06T00:43:30.022"/>
    <p1510:client id="{EF84B33C-AD63-C96B-D5B4-D6F653DF1D29}" v="1132" dt="2022-05-06T00:40:1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7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4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3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67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9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7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7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3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Writerhub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</a:rPr>
              <a:t>Grupo 4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Felipe Constantino, Felipe Morais, Marcus Prado, Rafael Cristino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10F729-1333-7DA2-011F-EE77B886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/>
              <a:t>Front e Backend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073-4B42-8BD8-7978-25F0EC0D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/>
              <a:t>Para que nosso projeto se concretize é necessário que a integração entre o front e o </a:t>
            </a:r>
            <a:r>
              <a:rPr lang="pt-BR" err="1"/>
              <a:t>backend</a:t>
            </a:r>
            <a:r>
              <a:rPr lang="pt-BR"/>
              <a:t> esteja correta e de fácil entendimento. </a:t>
            </a:r>
          </a:p>
          <a:p>
            <a:pPr algn="ctr">
              <a:buSzPct val="114999"/>
            </a:pPr>
            <a:r>
              <a:rPr lang="pt-BR"/>
              <a:t>Por isso fizemos a integração da seguinte forma: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ADD464C5-771D-5220-AFC5-52D2E1C06C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37" t="8696" r="262" b="10984"/>
          <a:stretch/>
        </p:blipFill>
        <p:spPr>
          <a:xfrm>
            <a:off x="5792479" y="895866"/>
            <a:ext cx="5124992" cy="5049616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91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8294994-2146-3968-D5AA-7A8BEBD1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852048"/>
            <a:ext cx="4724569" cy="2126055"/>
          </a:xfrm>
          <a:prstGeom prst="rect">
            <a:avLst/>
          </a:prstGeom>
        </p:spPr>
      </p:pic>
      <p:cxnSp>
        <p:nvCxnSpPr>
          <p:cNvPr id="46" name="Straight Connector 4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C8E96F2-F8C4-EDAE-1140-16488A1D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850164"/>
            <a:ext cx="4732940" cy="21298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EF7ABF-9C3F-243A-4E6B-082E0581A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28068"/>
            <a:ext cx="4724569" cy="2232358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13E4CC5-7496-4615-A1D7-43FAD3E4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00313"/>
            <a:ext cx="4732940" cy="22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09EA27C-DE62-4CEC-A6D3-4FA9EF40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C35ECDA-F19C-6AEB-B786-FED8F2F4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3" y="330064"/>
            <a:ext cx="4969932" cy="2919834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2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6E319A-CF97-EEAC-B626-A3B5BC90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2" y="3912155"/>
            <a:ext cx="4969932" cy="2397992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8EADA8-9B2E-26DC-28F2-B714B43EE806}"/>
              </a:ext>
            </a:extLst>
          </p:cNvPr>
          <p:cNvSpPr txBox="1">
            <a:spLocks/>
          </p:cNvSpPr>
          <p:nvPr/>
        </p:nvSpPr>
        <p:spPr>
          <a:xfrm>
            <a:off x="6091897" y="2476451"/>
            <a:ext cx="4939641" cy="1915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/>
              <a:t>Nossas telas estão prontas e navegáveis facilmente.</a:t>
            </a:r>
          </a:p>
          <a:p>
            <a:pPr algn="ctr">
              <a:buSzPct val="114999"/>
            </a:pPr>
            <a:r>
              <a:rPr lang="pt-BR" sz="2800"/>
              <a:t>Segue alguns exemplos das nossas telas 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197A7A-4EBC-3248-4E80-68476C3F6A0D}"/>
              </a:ext>
            </a:extLst>
          </p:cNvPr>
          <p:cNvSpPr txBox="1"/>
          <p:nvPr/>
        </p:nvSpPr>
        <p:spPr>
          <a:xfrm>
            <a:off x="6187082" y="776517"/>
            <a:ext cx="58462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/>
              <a:t>Telas Principais</a:t>
            </a:r>
          </a:p>
        </p:txBody>
      </p:sp>
    </p:spTree>
    <p:extLst>
      <p:ext uri="{BB962C8B-B14F-4D97-AF65-F5344CB8AC3E}">
        <p14:creationId xmlns:p14="http://schemas.microsoft.com/office/powerpoint/2010/main" val="120735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9551823-D060-496F-8D15-1072997F6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1BDC95-9380-4966-9241-C0F3F62B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55BD6-C89B-4F2E-8FC8-21AF24E95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B84EDE-EE4C-4E69-8BB0-C8E0CFEEC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56" name="Rounded Rectangle 21">
              <a:extLst>
                <a:ext uri="{FF2B5EF4-FFF2-40B4-BE49-F238E27FC236}">
                  <a16:creationId xmlns:a16="http://schemas.microsoft.com/office/drawing/2014/main" id="{F3C107A9-C3E1-4099-ABCB-755EEF648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34B7F6D-B60A-4983-B3BC-7997CB70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58" name="Rounded Rectangle 27">
              <a:extLst>
                <a:ext uri="{FF2B5EF4-FFF2-40B4-BE49-F238E27FC236}">
                  <a16:creationId xmlns:a16="http://schemas.microsoft.com/office/drawing/2014/main" id="{C7BF12CA-CD41-454F-A36E-952A2233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8351E39-8B6F-49F6-B117-927C58EEB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1D31BE6-3834-A38C-E650-42CB6210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80" y="2117104"/>
            <a:ext cx="4640486" cy="2464220"/>
          </a:xfrm>
          <a:prstGeom prst="rect">
            <a:avLst/>
          </a:prstGeom>
        </p:spPr>
      </p:pic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F485D3D-864C-395A-1A89-ECB0A70C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27" y="2117849"/>
            <a:ext cx="4640486" cy="24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434DCA8-BC57-40AE-94D7-754460957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93A23A1-FB7B-4C57-8240-0B6015C1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43CA6E1-DE85-4998-B1CA-2B617EDF6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71208"/>
            <a:ext cx="10937716" cy="5551283"/>
          </a:xfrm>
          <a:prstGeom prst="rect">
            <a:avLst/>
          </a:prstGeom>
          <a:noFill/>
          <a:ln w="22225" cap="flat">
            <a:solidFill>
              <a:srgbClr val="FF5E35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D162A3C-D7A8-4B2A-94B1-73192CBC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184" y="3174136"/>
            <a:ext cx="777240" cy="6064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8F1012-6DEE-4829-9F32-620A7110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37976" y="3174136"/>
            <a:ext cx="777240" cy="6064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6702E24-8CAD-48BA-1404-79D061EFB405}"/>
              </a:ext>
            </a:extLst>
          </p:cNvPr>
          <p:cNvSpPr txBox="1"/>
          <p:nvPr/>
        </p:nvSpPr>
        <p:spPr>
          <a:xfrm>
            <a:off x="856891" y="1316965"/>
            <a:ext cx="3102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ea typeface="+mn-lt"/>
                <a:cs typeface="+mn-lt"/>
              </a:rPr>
              <a:t>Classe DAO</a:t>
            </a:r>
            <a:endParaRPr lang="pt-BR" sz="3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13716-71C5-8A78-60C5-BB486D3F74AF}"/>
              </a:ext>
            </a:extLst>
          </p:cNvPr>
          <p:cNvSpPr txBox="1">
            <a:spLocks/>
          </p:cNvSpPr>
          <p:nvPr/>
        </p:nvSpPr>
        <p:spPr>
          <a:xfrm>
            <a:off x="3547105" y="1124979"/>
            <a:ext cx="7901376" cy="1024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/>
              <a:t>Assim como nos exemplos fornecido nossa classes apresentam todos os itens requisitados.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21A22A9-EA56-A7B4-8256-DB4A3875E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6" t="4508" r="195" b="6705"/>
          <a:stretch/>
        </p:blipFill>
        <p:spPr>
          <a:xfrm>
            <a:off x="2090053" y="2377896"/>
            <a:ext cx="7979335" cy="36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3" descr="Texto, Carta&#10;&#10;Descrição gerada automaticamente">
            <a:extLst>
              <a:ext uri="{FF2B5EF4-FFF2-40B4-BE49-F238E27FC236}">
                <a16:creationId xmlns:a16="http://schemas.microsoft.com/office/drawing/2014/main" id="{C9C7F59F-8663-299C-A76A-7F60CFADDC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9" b="474"/>
          <a:stretch/>
        </p:blipFill>
        <p:spPr>
          <a:xfrm>
            <a:off x="1153890" y="1541501"/>
            <a:ext cx="5825116" cy="34425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0F88D2-39B5-D5FF-89E4-152D97430500}"/>
              </a:ext>
            </a:extLst>
          </p:cNvPr>
          <p:cNvSpPr txBox="1"/>
          <p:nvPr/>
        </p:nvSpPr>
        <p:spPr>
          <a:xfrm>
            <a:off x="7578956" y="2427536"/>
            <a:ext cx="3360771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</a:rPr>
              <a:t> Segue </a:t>
            </a:r>
            <a:r>
              <a:rPr lang="en-US" sz="2400" err="1">
                <a:solidFill>
                  <a:srgbClr val="262626"/>
                </a:solidFill>
              </a:rPr>
              <a:t>ao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 err="1">
                <a:solidFill>
                  <a:srgbClr val="262626"/>
                </a:solidFill>
              </a:rPr>
              <a:t>lado</a:t>
            </a:r>
            <a:r>
              <a:rPr lang="en-US" sz="2400">
                <a:solidFill>
                  <a:srgbClr val="262626"/>
                </a:solidFill>
              </a:rPr>
              <a:t> um </a:t>
            </a:r>
            <a:r>
              <a:rPr lang="en-US" sz="2400" err="1">
                <a:solidFill>
                  <a:srgbClr val="262626"/>
                </a:solidFill>
              </a:rPr>
              <a:t>exemplo</a:t>
            </a:r>
            <a:r>
              <a:rPr lang="en-US" sz="2400">
                <a:solidFill>
                  <a:srgbClr val="262626"/>
                </a:solidFill>
              </a:rPr>
              <a:t> de CRUD </a:t>
            </a:r>
            <a:r>
              <a:rPr lang="en-US" sz="2400" err="1">
                <a:solidFill>
                  <a:srgbClr val="262626"/>
                </a:solidFill>
              </a:rPr>
              <a:t>realizado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 err="1">
                <a:solidFill>
                  <a:srgbClr val="262626"/>
                </a:solidFill>
              </a:rPr>
              <a:t>atraves</a:t>
            </a:r>
            <a:r>
              <a:rPr lang="en-US" sz="2400">
                <a:solidFill>
                  <a:srgbClr val="262626"/>
                </a:solidFill>
              </a:rPr>
              <a:t> de </a:t>
            </a:r>
            <a:r>
              <a:rPr lang="en-US" sz="2400" err="1">
                <a:solidFill>
                  <a:srgbClr val="262626"/>
                </a:solidFill>
              </a:rPr>
              <a:t>uma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 err="1">
                <a:solidFill>
                  <a:srgbClr val="262626"/>
                </a:solidFill>
              </a:rPr>
              <a:t>injeção</a:t>
            </a:r>
            <a:r>
              <a:rPr lang="en-US" sz="2400">
                <a:solidFill>
                  <a:srgbClr val="262626"/>
                </a:solidFill>
              </a:rPr>
              <a:t> de html via java.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</a:rPr>
              <a:t> </a:t>
            </a:r>
            <a:r>
              <a:rPr lang="en-US" sz="2400" err="1">
                <a:solidFill>
                  <a:srgbClr val="262626"/>
                </a:solidFill>
              </a:rPr>
              <a:t>Contendo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 err="1">
                <a:solidFill>
                  <a:srgbClr val="262626"/>
                </a:solidFill>
              </a:rPr>
              <a:t>os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 err="1">
                <a:solidFill>
                  <a:srgbClr val="262626"/>
                </a:solidFill>
              </a:rPr>
              <a:t>métodos</a:t>
            </a:r>
            <a:r>
              <a:rPr lang="en-US" sz="2400">
                <a:solidFill>
                  <a:srgbClr val="262626"/>
                </a:solidFill>
              </a:rPr>
              <a:t> </a:t>
            </a:r>
            <a:r>
              <a:rPr lang="en-US" sz="2400" err="1">
                <a:solidFill>
                  <a:srgbClr val="262626"/>
                </a:solidFill>
              </a:rPr>
              <a:t>requisitados</a:t>
            </a:r>
            <a:r>
              <a:rPr lang="en-US" sz="2400">
                <a:solidFill>
                  <a:srgbClr val="262626"/>
                </a:solidFill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F28A-98CC-F232-C39F-7178A9B29F67}"/>
              </a:ext>
            </a:extLst>
          </p:cNvPr>
          <p:cNvSpPr txBox="1"/>
          <p:nvPr/>
        </p:nvSpPr>
        <p:spPr>
          <a:xfrm>
            <a:off x="8088700" y="1805796"/>
            <a:ext cx="2355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solidFill>
                  <a:srgbClr val="262626"/>
                </a:solidFill>
              </a:rPr>
              <a:t>Classe CRUD</a:t>
            </a:r>
          </a:p>
        </p:txBody>
      </p:sp>
    </p:spTree>
    <p:extLst>
      <p:ext uri="{BB962C8B-B14F-4D97-AF65-F5344CB8AC3E}">
        <p14:creationId xmlns:p14="http://schemas.microsoft.com/office/powerpoint/2010/main" val="243761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Writerhub</vt:lpstr>
      <vt:lpstr>Front e Backend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2022-05-05T22:15:43Z</dcterms:created>
  <dcterms:modified xsi:type="dcterms:W3CDTF">2022-05-06T01:01:56Z</dcterms:modified>
</cp:coreProperties>
</file>