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jdhani"/>
      <p:regular r:id="rId16"/>
      <p:bold r:id="rId17"/>
    </p:embeddedFon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jdhani-bold.fntdata"/><Relationship Id="rId16" Type="http://schemas.openxmlformats.org/officeDocument/2006/relationships/font" Target="fonts/Rajdhani-regular.fntdata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cff13210_0_10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cff13210_0_10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0cff13210_0_10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cff13210_0_10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0cff13210_0_10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0cff13210_0_10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0cff13210_0_19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0cff13210_0_19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0cff13210_0_19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cff13210_0_2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0cff13210_0_2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0cff13210_0_2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0cff13210_0_2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0cff13210_0_2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e0cff13210_0_2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0cff13210_0_23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0cff13210_0_2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e0cff13210_0_2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cff13210_0_25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cff13210_0_25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0cff13210_0_25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cff13210_0_27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cff13210_0_27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0cff13210_0_27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97" name="Google Shape;97;p2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8" name="Google Shape;9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0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1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Pensamento Computacional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2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2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2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0" name="Google Shape;1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Debate Pensamiento Computacional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Pensamento Computacional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Temos </a:t>
            </a:r>
            <a:r>
              <a:rPr lang="e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um problema:</a:t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Como devemos lavar a louça?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7" name="Google Shape;137;p36"/>
          <p:cNvGrpSpPr/>
          <p:nvPr/>
        </p:nvGrpSpPr>
        <p:grpSpPr>
          <a:xfrm>
            <a:off x="762218" y="1930873"/>
            <a:ext cx="344969" cy="308595"/>
            <a:chOff x="3016921" y="2408750"/>
            <a:chExt cx="793216" cy="709740"/>
          </a:xfrm>
        </p:grpSpPr>
        <p:sp>
          <p:nvSpPr>
            <p:cNvPr id="138" name="Google Shape;138;p3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3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" name="Google Shape;140;p36"/>
          <p:cNvGrpSpPr/>
          <p:nvPr/>
        </p:nvGrpSpPr>
        <p:grpSpPr>
          <a:xfrm rot="10800000">
            <a:off x="5915543" y="3490673"/>
            <a:ext cx="344969" cy="308595"/>
            <a:chOff x="2965350" y="2408750"/>
            <a:chExt cx="793216" cy="709740"/>
          </a:xfrm>
        </p:grpSpPr>
        <p:sp>
          <p:nvSpPr>
            <p:cNvPr id="141" name="Google Shape;141;p3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3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3" name="Google Shape;143;p36"/>
          <p:cNvGrpSpPr/>
          <p:nvPr/>
        </p:nvGrpSpPr>
        <p:grpSpPr>
          <a:xfrm>
            <a:off x="6611554" y="2064550"/>
            <a:ext cx="1441075" cy="1441075"/>
            <a:chOff x="6107533" y="3573098"/>
            <a:chExt cx="469222" cy="469222"/>
          </a:xfrm>
        </p:grpSpPr>
        <p:sp>
          <p:nvSpPr>
            <p:cNvPr id="144" name="Google Shape;144;p36"/>
            <p:cNvSpPr/>
            <p:nvPr/>
          </p:nvSpPr>
          <p:spPr>
            <a:xfrm>
              <a:off x="6107533" y="3573098"/>
              <a:ext cx="469222" cy="469222"/>
            </a:xfrm>
            <a:custGeom>
              <a:rect b="b" l="l" r="r" t="t"/>
              <a:pathLst>
                <a:path extrusionOk="0" h="469222" w="469222">
                  <a:moveTo>
                    <a:pt x="234611" y="47623"/>
                  </a:moveTo>
                  <a:cubicBezTo>
                    <a:pt x="337739" y="47623"/>
                    <a:pt x="421708" y="131593"/>
                    <a:pt x="421708" y="234721"/>
                  </a:cubicBezTo>
                  <a:cubicBezTo>
                    <a:pt x="421708" y="337849"/>
                    <a:pt x="337739" y="421818"/>
                    <a:pt x="234611" y="421818"/>
                  </a:cubicBezTo>
                  <a:cubicBezTo>
                    <a:pt x="131482" y="421818"/>
                    <a:pt x="47513" y="337849"/>
                    <a:pt x="47513" y="234721"/>
                  </a:cubicBezTo>
                  <a:cubicBezTo>
                    <a:pt x="47513" y="131483"/>
                    <a:pt x="131482" y="47623"/>
                    <a:pt x="234611" y="47623"/>
                  </a:cubicBezTo>
                  <a:moveTo>
                    <a:pt x="234611" y="0"/>
                  </a:moveTo>
                  <a:cubicBezTo>
                    <a:pt x="104989" y="0"/>
                    <a:pt x="0" y="105099"/>
                    <a:pt x="0" y="234611"/>
                  </a:cubicBezTo>
                  <a:cubicBezTo>
                    <a:pt x="0" y="364233"/>
                    <a:pt x="105099" y="469222"/>
                    <a:pt x="234611" y="469222"/>
                  </a:cubicBezTo>
                  <a:cubicBezTo>
                    <a:pt x="364233" y="469222"/>
                    <a:pt x="469222" y="364233"/>
                    <a:pt x="469222" y="234611"/>
                  </a:cubicBezTo>
                  <a:cubicBezTo>
                    <a:pt x="469222" y="105099"/>
                    <a:pt x="364233" y="0"/>
                    <a:pt x="234611" y="0"/>
                  </a:cubicBezTo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6"/>
            <p:cNvSpPr/>
            <p:nvPr/>
          </p:nvSpPr>
          <p:spPr>
            <a:xfrm>
              <a:off x="6321453" y="3786800"/>
              <a:ext cx="162684" cy="41163"/>
            </a:xfrm>
            <a:custGeom>
              <a:rect b="b" l="l" r="r" t="t"/>
              <a:pathLst>
                <a:path extrusionOk="0" h="41163" w="162684">
                  <a:moveTo>
                    <a:pt x="142102" y="41163"/>
                  </a:moveTo>
                  <a:lnTo>
                    <a:pt x="20582" y="41163"/>
                  </a:lnTo>
                  <a:cubicBezTo>
                    <a:pt x="9196" y="41163"/>
                    <a:pt x="0" y="31967"/>
                    <a:pt x="0" y="20582"/>
                  </a:cubicBezTo>
                  <a:cubicBezTo>
                    <a:pt x="0" y="9196"/>
                    <a:pt x="9196" y="0"/>
                    <a:pt x="20582" y="0"/>
                  </a:cubicBezTo>
                  <a:lnTo>
                    <a:pt x="142102" y="0"/>
                  </a:lnTo>
                  <a:cubicBezTo>
                    <a:pt x="153488" y="0"/>
                    <a:pt x="162684" y="9196"/>
                    <a:pt x="162684" y="20582"/>
                  </a:cubicBezTo>
                  <a:cubicBezTo>
                    <a:pt x="162684" y="31967"/>
                    <a:pt x="153488" y="41163"/>
                    <a:pt x="142102" y="41163"/>
                  </a:cubicBezTo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6"/>
            <p:cNvSpPr/>
            <p:nvPr/>
          </p:nvSpPr>
          <p:spPr>
            <a:xfrm>
              <a:off x="6321453" y="3665279"/>
              <a:ext cx="41163" cy="162683"/>
            </a:xfrm>
            <a:custGeom>
              <a:rect b="b" l="l" r="r" t="t"/>
              <a:pathLst>
                <a:path extrusionOk="0" h="162683" w="41163">
                  <a:moveTo>
                    <a:pt x="41164" y="20582"/>
                  </a:moveTo>
                  <a:lnTo>
                    <a:pt x="41164" y="142102"/>
                  </a:lnTo>
                  <a:cubicBezTo>
                    <a:pt x="41164" y="153488"/>
                    <a:pt x="31967" y="162684"/>
                    <a:pt x="20582" y="162684"/>
                  </a:cubicBezTo>
                  <a:cubicBezTo>
                    <a:pt x="9196" y="162684"/>
                    <a:pt x="0" y="153488"/>
                    <a:pt x="0" y="142102"/>
                  </a:cubicBezTo>
                  <a:lnTo>
                    <a:pt x="0" y="20582"/>
                  </a:lnTo>
                  <a:cubicBezTo>
                    <a:pt x="0" y="9196"/>
                    <a:pt x="9196" y="0"/>
                    <a:pt x="20582" y="0"/>
                  </a:cubicBezTo>
                  <a:cubicBezTo>
                    <a:pt x="31967" y="0"/>
                    <a:pt x="41164" y="9306"/>
                    <a:pt x="41164" y="20582"/>
                  </a:cubicBezTo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idx="2" type="subTitle"/>
          </p:nvPr>
        </p:nvSpPr>
        <p:spPr>
          <a:xfrm>
            <a:off x="698150" y="1463150"/>
            <a:ext cx="36783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</a:rPr>
              <a:t>Consiste em quebrar um sistema ou problema complexo em partes menores para facilitar sua solução.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</a:rPr>
              <a:t>Cada pequeno problema será resolvido, um após o outro, até que o sistema seja resolvido por completo.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53" name="Google Shape;153;p3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Decompor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54" name="Google Shape;1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75" y="1176675"/>
            <a:ext cx="4332876" cy="2958751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400000" dist="15240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idx="2" type="subTitle"/>
          </p:nvPr>
        </p:nvSpPr>
        <p:spPr>
          <a:xfrm>
            <a:off x="3480975" y="1635900"/>
            <a:ext cx="24831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</a:rPr>
              <a:t>Identifique padrões de características comuns.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</a:rPr>
              <a:t>Itens que se repetem de maneira previsível.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</a:rPr>
              <a:t>Talheres, potes, pratos, diferentes, mas compartilhando uma categoria.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61" name="Google Shape;161;p3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Detectar padrões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62" name="Google Shape;1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800" y="1471225"/>
            <a:ext cx="2064549" cy="30976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133350">
              <a:srgbClr val="000000">
                <a:alpha val="42000"/>
              </a:srgbClr>
            </a:outerShdw>
          </a:effectLst>
        </p:spPr>
      </p:pic>
      <p:pic>
        <p:nvPicPr>
          <p:cNvPr id="163" name="Google Shape;1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44" y="1594050"/>
            <a:ext cx="2138926" cy="2851927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2340000" dist="104775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idx="2" type="subTitle"/>
          </p:nvPr>
        </p:nvSpPr>
        <p:spPr>
          <a:xfrm>
            <a:off x="698150" y="1463150"/>
            <a:ext cx="33942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F3F3F"/>
                </a:solidFill>
              </a:rPr>
              <a:t>Operação mental que visa isolar conceitualmente uma propriedade ou função específica de um objeto, e pensar sobre o que ela é, ignorando outras propriedades do objeto em questão.</a:t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F3F3F"/>
                </a:solidFill>
              </a:rPr>
              <a:t>Na imagem ao lado, a sujeira parece ser chocolate, que sem molhar tornará a tarefa tediosa. Eu abstraio a qualidade dos resíduos para limpá-los com eficiência.</a:t>
            </a:r>
            <a:endParaRPr sz="1500">
              <a:solidFill>
                <a:srgbClr val="3F3F3F"/>
              </a:solidFill>
            </a:endParaRPr>
          </a:p>
        </p:txBody>
      </p:sp>
      <p:sp>
        <p:nvSpPr>
          <p:cNvPr id="170" name="Google Shape;170;p3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Abstrair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71" name="Google Shape;1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475" y="1176675"/>
            <a:ext cx="4332876" cy="295875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123825">
              <a:srgbClr val="000000">
                <a:alpha val="36000"/>
              </a:srgbClr>
            </a:outerShdw>
          </a:effectLst>
        </p:spPr>
      </p:pic>
      <p:grpSp>
        <p:nvGrpSpPr>
          <p:cNvPr id="172" name="Google Shape;172;p39"/>
          <p:cNvGrpSpPr/>
          <p:nvPr/>
        </p:nvGrpSpPr>
        <p:grpSpPr>
          <a:xfrm>
            <a:off x="774625" y="4330400"/>
            <a:ext cx="7429200" cy="419700"/>
            <a:chOff x="1916825" y="2714075"/>
            <a:chExt cx="7429200" cy="419700"/>
          </a:xfrm>
        </p:grpSpPr>
        <p:sp>
          <p:nvSpPr>
            <p:cNvPr id="173" name="Google Shape;173;p39"/>
            <p:cNvSpPr/>
            <p:nvPr/>
          </p:nvSpPr>
          <p:spPr>
            <a:xfrm>
              <a:off x="1916825" y="2714075"/>
              <a:ext cx="7429200" cy="419700"/>
            </a:xfrm>
            <a:prstGeom prst="roundRect">
              <a:avLst>
                <a:gd fmla="val 16667" name="adj"/>
              </a:avLst>
            </a:prstGeom>
            <a:solidFill>
              <a:srgbClr val="4CAF50">
                <a:alpha val="96080"/>
              </a:srgbClr>
            </a:solidFill>
            <a:ln>
              <a:noFill/>
            </a:ln>
          </p:spPr>
          <p:txBody>
            <a:bodyPr anchorCtr="0" anchor="ctr" bIns="91425" lIns="306000" spcFirstLastPara="1" rIns="0" wrap="square" tIns="54000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Você notou as fotos de rostos nas xícaras? Isso também é abstrair, só que não serve para a nossa tarefa de lavar. Sendo assim, nós a descartamos.</a:t>
              </a:r>
              <a:endParaRPr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4" name="Google Shape;174;p39"/>
            <p:cNvGrpSpPr/>
            <p:nvPr/>
          </p:nvGrpSpPr>
          <p:grpSpPr>
            <a:xfrm>
              <a:off x="2133551" y="2778122"/>
              <a:ext cx="347816" cy="291611"/>
              <a:chOff x="887243" y="3916382"/>
              <a:chExt cx="1358656" cy="1139104"/>
            </a:xfrm>
          </p:grpSpPr>
          <p:sp>
            <p:nvSpPr>
              <p:cNvPr id="175" name="Google Shape;175;p39"/>
              <p:cNvSpPr/>
              <p:nvPr/>
            </p:nvSpPr>
            <p:spPr>
              <a:xfrm>
                <a:off x="887243" y="4232698"/>
                <a:ext cx="506969" cy="797147"/>
              </a:xfrm>
              <a:custGeom>
                <a:rect b="b" l="l" r="r" t="t"/>
                <a:pathLst>
                  <a:path extrusionOk="0" h="58917" w="37470">
                    <a:moveTo>
                      <a:pt x="2524" y="0"/>
                    </a:moveTo>
                    <a:lnTo>
                      <a:pt x="1977" y="42"/>
                    </a:lnTo>
                    <a:lnTo>
                      <a:pt x="1094" y="463"/>
                    </a:lnTo>
                    <a:lnTo>
                      <a:pt x="421" y="1178"/>
                    </a:lnTo>
                    <a:lnTo>
                      <a:pt x="42" y="2061"/>
                    </a:lnTo>
                    <a:lnTo>
                      <a:pt x="0" y="2607"/>
                    </a:lnTo>
                    <a:lnTo>
                      <a:pt x="0" y="56267"/>
                    </a:lnTo>
                    <a:lnTo>
                      <a:pt x="42" y="56772"/>
                    </a:lnTo>
                    <a:lnTo>
                      <a:pt x="421" y="57697"/>
                    </a:lnTo>
                    <a:lnTo>
                      <a:pt x="1136" y="58412"/>
                    </a:lnTo>
                    <a:lnTo>
                      <a:pt x="2061" y="58790"/>
                    </a:lnTo>
                    <a:lnTo>
                      <a:pt x="2566" y="58832"/>
                    </a:lnTo>
                    <a:lnTo>
                      <a:pt x="16359" y="58748"/>
                    </a:lnTo>
                    <a:lnTo>
                      <a:pt x="30026" y="58916"/>
                    </a:lnTo>
                    <a:lnTo>
                      <a:pt x="31582" y="58916"/>
                    </a:lnTo>
                    <a:lnTo>
                      <a:pt x="34063" y="58664"/>
                    </a:lnTo>
                    <a:lnTo>
                      <a:pt x="35871" y="58033"/>
                    </a:lnTo>
                    <a:lnTo>
                      <a:pt x="36755" y="57234"/>
                    </a:lnTo>
                    <a:lnTo>
                      <a:pt x="37217" y="56519"/>
                    </a:lnTo>
                    <a:lnTo>
                      <a:pt x="37385" y="56057"/>
                    </a:lnTo>
                    <a:lnTo>
                      <a:pt x="37469" y="55720"/>
                    </a:lnTo>
                    <a:lnTo>
                      <a:pt x="37469" y="55300"/>
                    </a:lnTo>
                    <a:lnTo>
                      <a:pt x="37469" y="3659"/>
                    </a:lnTo>
                    <a:lnTo>
                      <a:pt x="37427" y="3028"/>
                    </a:lnTo>
                    <a:lnTo>
                      <a:pt x="37217" y="2439"/>
                    </a:lnTo>
                    <a:lnTo>
                      <a:pt x="36797" y="1724"/>
                    </a:lnTo>
                    <a:lnTo>
                      <a:pt x="35871" y="757"/>
                    </a:lnTo>
                    <a:lnTo>
                      <a:pt x="34694" y="210"/>
                    </a:lnTo>
                    <a:lnTo>
                      <a:pt x="33012" y="42"/>
                    </a:lnTo>
                    <a:lnTo>
                      <a:pt x="31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9"/>
              <p:cNvSpPr/>
              <p:nvPr/>
            </p:nvSpPr>
            <p:spPr>
              <a:xfrm>
                <a:off x="1394132" y="3916382"/>
                <a:ext cx="851768" cy="1139104"/>
              </a:xfrm>
              <a:custGeom>
                <a:rect b="b" l="l" r="r" t="t"/>
                <a:pathLst>
                  <a:path extrusionOk="0" h="84191" w="62954">
                    <a:moveTo>
                      <a:pt x="16359" y="1"/>
                    </a:moveTo>
                    <a:lnTo>
                      <a:pt x="14972" y="337"/>
                    </a:lnTo>
                    <a:lnTo>
                      <a:pt x="13878" y="1010"/>
                    </a:lnTo>
                    <a:lnTo>
                      <a:pt x="13079" y="2062"/>
                    </a:lnTo>
                    <a:lnTo>
                      <a:pt x="12238" y="4164"/>
                    </a:lnTo>
                    <a:lnTo>
                      <a:pt x="11818" y="6099"/>
                    </a:lnTo>
                    <a:lnTo>
                      <a:pt x="11649" y="6729"/>
                    </a:lnTo>
                    <a:lnTo>
                      <a:pt x="11439" y="7360"/>
                    </a:lnTo>
                    <a:lnTo>
                      <a:pt x="8285" y="18378"/>
                    </a:lnTo>
                    <a:lnTo>
                      <a:pt x="5131" y="29396"/>
                    </a:lnTo>
                    <a:lnTo>
                      <a:pt x="253" y="29396"/>
                    </a:lnTo>
                    <a:lnTo>
                      <a:pt x="127" y="29606"/>
                    </a:lnTo>
                    <a:lnTo>
                      <a:pt x="1" y="34232"/>
                    </a:lnTo>
                    <a:lnTo>
                      <a:pt x="1" y="38059"/>
                    </a:lnTo>
                    <a:lnTo>
                      <a:pt x="127" y="38059"/>
                    </a:lnTo>
                    <a:lnTo>
                      <a:pt x="127" y="37975"/>
                    </a:lnTo>
                    <a:lnTo>
                      <a:pt x="7234" y="37975"/>
                    </a:lnTo>
                    <a:lnTo>
                      <a:pt x="8453" y="37933"/>
                    </a:lnTo>
                    <a:lnTo>
                      <a:pt x="10262" y="37554"/>
                    </a:lnTo>
                    <a:lnTo>
                      <a:pt x="11481" y="36671"/>
                    </a:lnTo>
                    <a:lnTo>
                      <a:pt x="12364" y="35073"/>
                    </a:lnTo>
                    <a:lnTo>
                      <a:pt x="12701" y="33938"/>
                    </a:lnTo>
                    <a:lnTo>
                      <a:pt x="16023" y="22499"/>
                    </a:lnTo>
                    <a:lnTo>
                      <a:pt x="19303" y="11061"/>
                    </a:lnTo>
                    <a:lnTo>
                      <a:pt x="19555" y="10346"/>
                    </a:lnTo>
                    <a:lnTo>
                      <a:pt x="19808" y="9631"/>
                    </a:lnTo>
                    <a:lnTo>
                      <a:pt x="20943" y="10052"/>
                    </a:lnTo>
                    <a:lnTo>
                      <a:pt x="22835" y="11355"/>
                    </a:lnTo>
                    <a:lnTo>
                      <a:pt x="24181" y="13206"/>
                    </a:lnTo>
                    <a:lnTo>
                      <a:pt x="24938" y="15603"/>
                    </a:lnTo>
                    <a:lnTo>
                      <a:pt x="25064" y="16948"/>
                    </a:lnTo>
                    <a:lnTo>
                      <a:pt x="25106" y="20481"/>
                    </a:lnTo>
                    <a:lnTo>
                      <a:pt x="25064" y="24013"/>
                    </a:lnTo>
                    <a:lnTo>
                      <a:pt x="25106" y="25485"/>
                    </a:lnTo>
                    <a:lnTo>
                      <a:pt x="25527" y="27167"/>
                    </a:lnTo>
                    <a:lnTo>
                      <a:pt x="25989" y="28008"/>
                    </a:lnTo>
                    <a:lnTo>
                      <a:pt x="26620" y="28639"/>
                    </a:lnTo>
                    <a:lnTo>
                      <a:pt x="27461" y="29102"/>
                    </a:lnTo>
                    <a:lnTo>
                      <a:pt x="29059" y="29522"/>
                    </a:lnTo>
                    <a:lnTo>
                      <a:pt x="30531" y="29564"/>
                    </a:lnTo>
                    <a:lnTo>
                      <a:pt x="49119" y="29564"/>
                    </a:lnTo>
                    <a:lnTo>
                      <a:pt x="50548" y="29648"/>
                    </a:lnTo>
                    <a:lnTo>
                      <a:pt x="52146" y="30069"/>
                    </a:lnTo>
                    <a:lnTo>
                      <a:pt x="52987" y="30573"/>
                    </a:lnTo>
                    <a:lnTo>
                      <a:pt x="53618" y="31288"/>
                    </a:lnTo>
                    <a:lnTo>
                      <a:pt x="54081" y="32171"/>
                    </a:lnTo>
                    <a:lnTo>
                      <a:pt x="54459" y="33854"/>
                    </a:lnTo>
                    <a:lnTo>
                      <a:pt x="54459" y="35325"/>
                    </a:lnTo>
                    <a:lnTo>
                      <a:pt x="54165" y="43904"/>
                    </a:lnTo>
                    <a:lnTo>
                      <a:pt x="54039" y="56772"/>
                    </a:lnTo>
                    <a:lnTo>
                      <a:pt x="54249" y="65351"/>
                    </a:lnTo>
                    <a:lnTo>
                      <a:pt x="54417" y="69641"/>
                    </a:lnTo>
                    <a:lnTo>
                      <a:pt x="54459" y="71155"/>
                    </a:lnTo>
                    <a:lnTo>
                      <a:pt x="54123" y="72921"/>
                    </a:lnTo>
                    <a:lnTo>
                      <a:pt x="53660" y="73846"/>
                    </a:lnTo>
                    <a:lnTo>
                      <a:pt x="53029" y="74561"/>
                    </a:lnTo>
                    <a:lnTo>
                      <a:pt x="52188" y="75108"/>
                    </a:lnTo>
                    <a:lnTo>
                      <a:pt x="51137" y="75444"/>
                    </a:lnTo>
                    <a:lnTo>
                      <a:pt x="49875" y="75612"/>
                    </a:lnTo>
                    <a:lnTo>
                      <a:pt x="49119" y="75654"/>
                    </a:lnTo>
                    <a:lnTo>
                      <a:pt x="34821" y="75654"/>
                    </a:lnTo>
                    <a:lnTo>
                      <a:pt x="20523" y="75570"/>
                    </a:lnTo>
                    <a:lnTo>
                      <a:pt x="19639" y="75486"/>
                    </a:lnTo>
                    <a:lnTo>
                      <a:pt x="18252" y="74981"/>
                    </a:lnTo>
                    <a:lnTo>
                      <a:pt x="17495" y="74477"/>
                    </a:lnTo>
                    <a:lnTo>
                      <a:pt x="17200" y="74140"/>
                    </a:lnTo>
                    <a:lnTo>
                      <a:pt x="15981" y="72668"/>
                    </a:lnTo>
                    <a:lnTo>
                      <a:pt x="13374" y="70145"/>
                    </a:lnTo>
                    <a:lnTo>
                      <a:pt x="11229" y="68716"/>
                    </a:lnTo>
                    <a:lnTo>
                      <a:pt x="9715" y="67959"/>
                    </a:lnTo>
                    <a:lnTo>
                      <a:pt x="8117" y="67412"/>
                    </a:lnTo>
                    <a:lnTo>
                      <a:pt x="6393" y="67075"/>
                    </a:lnTo>
                    <a:lnTo>
                      <a:pt x="5510" y="66991"/>
                    </a:lnTo>
                    <a:lnTo>
                      <a:pt x="4038" y="66991"/>
                    </a:lnTo>
                    <a:lnTo>
                      <a:pt x="2608" y="67117"/>
                    </a:lnTo>
                    <a:lnTo>
                      <a:pt x="1052" y="67454"/>
                    </a:lnTo>
                    <a:lnTo>
                      <a:pt x="674" y="67622"/>
                    </a:lnTo>
                    <a:lnTo>
                      <a:pt x="253" y="67664"/>
                    </a:lnTo>
                    <a:lnTo>
                      <a:pt x="211" y="67706"/>
                    </a:lnTo>
                    <a:lnTo>
                      <a:pt x="127" y="67706"/>
                    </a:lnTo>
                    <a:lnTo>
                      <a:pt x="127" y="67664"/>
                    </a:lnTo>
                    <a:lnTo>
                      <a:pt x="85" y="67664"/>
                    </a:lnTo>
                    <a:lnTo>
                      <a:pt x="43" y="67706"/>
                    </a:lnTo>
                    <a:lnTo>
                      <a:pt x="85" y="73425"/>
                    </a:lnTo>
                    <a:lnTo>
                      <a:pt x="43" y="76327"/>
                    </a:lnTo>
                    <a:lnTo>
                      <a:pt x="85" y="76159"/>
                    </a:lnTo>
                    <a:lnTo>
                      <a:pt x="127" y="75949"/>
                    </a:lnTo>
                    <a:lnTo>
                      <a:pt x="2188" y="75696"/>
                    </a:lnTo>
                    <a:lnTo>
                      <a:pt x="4290" y="75612"/>
                    </a:lnTo>
                    <a:lnTo>
                      <a:pt x="5384" y="75738"/>
                    </a:lnTo>
                    <a:lnTo>
                      <a:pt x="6309" y="76075"/>
                    </a:lnTo>
                    <a:lnTo>
                      <a:pt x="7234" y="76621"/>
                    </a:lnTo>
                    <a:lnTo>
                      <a:pt x="8748" y="77925"/>
                    </a:lnTo>
                    <a:lnTo>
                      <a:pt x="10093" y="79313"/>
                    </a:lnTo>
                    <a:lnTo>
                      <a:pt x="10808" y="80028"/>
                    </a:lnTo>
                    <a:lnTo>
                      <a:pt x="12154" y="81500"/>
                    </a:lnTo>
                    <a:lnTo>
                      <a:pt x="12911" y="82046"/>
                    </a:lnTo>
                    <a:lnTo>
                      <a:pt x="14088" y="82719"/>
                    </a:lnTo>
                    <a:lnTo>
                      <a:pt x="15897" y="83644"/>
                    </a:lnTo>
                    <a:lnTo>
                      <a:pt x="17116" y="83981"/>
                    </a:lnTo>
                    <a:lnTo>
                      <a:pt x="17747" y="84023"/>
                    </a:lnTo>
                    <a:lnTo>
                      <a:pt x="34022" y="84191"/>
                    </a:lnTo>
                    <a:lnTo>
                      <a:pt x="50254" y="84107"/>
                    </a:lnTo>
                    <a:lnTo>
                      <a:pt x="51600" y="84065"/>
                    </a:lnTo>
                    <a:lnTo>
                      <a:pt x="54081" y="83560"/>
                    </a:lnTo>
                    <a:lnTo>
                      <a:pt x="56352" y="82635"/>
                    </a:lnTo>
                    <a:lnTo>
                      <a:pt x="58370" y="81289"/>
                    </a:lnTo>
                    <a:lnTo>
                      <a:pt x="60094" y="79607"/>
                    </a:lnTo>
                    <a:lnTo>
                      <a:pt x="61440" y="77589"/>
                    </a:lnTo>
                    <a:lnTo>
                      <a:pt x="62365" y="75318"/>
                    </a:lnTo>
                    <a:lnTo>
                      <a:pt x="62870" y="72837"/>
                    </a:lnTo>
                    <a:lnTo>
                      <a:pt x="62912" y="71491"/>
                    </a:lnTo>
                    <a:lnTo>
                      <a:pt x="62954" y="52609"/>
                    </a:lnTo>
                    <a:lnTo>
                      <a:pt x="62912" y="33727"/>
                    </a:lnTo>
                    <a:lnTo>
                      <a:pt x="62870" y="32424"/>
                    </a:lnTo>
                    <a:lnTo>
                      <a:pt x="62365" y="29943"/>
                    </a:lnTo>
                    <a:lnTo>
                      <a:pt x="61440" y="27630"/>
                    </a:lnTo>
                    <a:lnTo>
                      <a:pt x="60094" y="25653"/>
                    </a:lnTo>
                    <a:lnTo>
                      <a:pt x="58412" y="23929"/>
                    </a:lnTo>
                    <a:lnTo>
                      <a:pt x="56394" y="22583"/>
                    </a:lnTo>
                    <a:lnTo>
                      <a:pt x="54123" y="21658"/>
                    </a:lnTo>
                    <a:lnTo>
                      <a:pt x="51642" y="21154"/>
                    </a:lnTo>
                    <a:lnTo>
                      <a:pt x="50296" y="21112"/>
                    </a:lnTo>
                    <a:lnTo>
                      <a:pt x="43105" y="21069"/>
                    </a:lnTo>
                    <a:lnTo>
                      <a:pt x="35872" y="21069"/>
                    </a:lnTo>
                    <a:lnTo>
                      <a:pt x="34778" y="21027"/>
                    </a:lnTo>
                    <a:lnTo>
                      <a:pt x="33559" y="20901"/>
                    </a:lnTo>
                    <a:lnTo>
                      <a:pt x="33559" y="18715"/>
                    </a:lnTo>
                    <a:lnTo>
                      <a:pt x="33559" y="16738"/>
                    </a:lnTo>
                    <a:lnTo>
                      <a:pt x="33517" y="15392"/>
                    </a:lnTo>
                    <a:lnTo>
                      <a:pt x="33054" y="12743"/>
                    </a:lnTo>
                    <a:lnTo>
                      <a:pt x="32213" y="10220"/>
                    </a:lnTo>
                    <a:lnTo>
                      <a:pt x="30994" y="7907"/>
                    </a:lnTo>
                    <a:lnTo>
                      <a:pt x="29438" y="5804"/>
                    </a:lnTo>
                    <a:lnTo>
                      <a:pt x="27587" y="3954"/>
                    </a:lnTo>
                    <a:lnTo>
                      <a:pt x="25443" y="2440"/>
                    </a:lnTo>
                    <a:lnTo>
                      <a:pt x="23046" y="1263"/>
                    </a:lnTo>
                    <a:lnTo>
                      <a:pt x="21742" y="842"/>
                    </a:lnTo>
                    <a:lnTo>
                      <a:pt x="20396" y="464"/>
                    </a:lnTo>
                    <a:lnTo>
                      <a:pt x="18126" y="85"/>
                    </a:lnTo>
                    <a:lnTo>
                      <a:pt x="163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2" type="subTitle"/>
          </p:nvPr>
        </p:nvSpPr>
        <p:spPr>
          <a:xfrm>
            <a:off x="698150" y="1463150"/>
            <a:ext cx="7704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</a:rPr>
              <a:t>Desenvolva instruções passo a passo ou estabeleça as regras a serem seguidas para resolver cada um desses problemas.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</a:rPr>
              <a:t>Reúna por categorias e por tamanho, deixe de molho para tirar a sujeira seca, faça a lavagem à mão enquanto a água corre ou faça em uma bacia com a água disponível ou por meio de uma máquina automatizada, etc.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83" name="Google Shape;183;p4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Algoritmizar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184" name="Google Shape;184;p40"/>
          <p:cNvGrpSpPr/>
          <p:nvPr/>
        </p:nvGrpSpPr>
        <p:grpSpPr>
          <a:xfrm>
            <a:off x="991351" y="4394447"/>
            <a:ext cx="347816" cy="291611"/>
            <a:chOff x="887243" y="3916382"/>
            <a:chExt cx="1358656" cy="1139104"/>
          </a:xfrm>
        </p:grpSpPr>
        <p:sp>
          <p:nvSpPr>
            <p:cNvPr id="185" name="Google Shape;185;p40"/>
            <p:cNvSpPr/>
            <p:nvPr/>
          </p:nvSpPr>
          <p:spPr>
            <a:xfrm>
              <a:off x="887243" y="4232698"/>
              <a:ext cx="506969" cy="797147"/>
            </a:xfrm>
            <a:custGeom>
              <a:rect b="b" l="l" r="r" t="t"/>
              <a:pathLst>
                <a:path extrusionOk="0" h="58917" w="37470">
                  <a:moveTo>
                    <a:pt x="2524" y="0"/>
                  </a:moveTo>
                  <a:lnTo>
                    <a:pt x="1977" y="42"/>
                  </a:lnTo>
                  <a:lnTo>
                    <a:pt x="1094" y="463"/>
                  </a:lnTo>
                  <a:lnTo>
                    <a:pt x="421" y="1178"/>
                  </a:lnTo>
                  <a:lnTo>
                    <a:pt x="42" y="2061"/>
                  </a:lnTo>
                  <a:lnTo>
                    <a:pt x="0" y="2607"/>
                  </a:lnTo>
                  <a:lnTo>
                    <a:pt x="0" y="56267"/>
                  </a:lnTo>
                  <a:lnTo>
                    <a:pt x="42" y="56772"/>
                  </a:lnTo>
                  <a:lnTo>
                    <a:pt x="421" y="57697"/>
                  </a:lnTo>
                  <a:lnTo>
                    <a:pt x="1136" y="58412"/>
                  </a:lnTo>
                  <a:lnTo>
                    <a:pt x="2061" y="58790"/>
                  </a:lnTo>
                  <a:lnTo>
                    <a:pt x="2566" y="58832"/>
                  </a:lnTo>
                  <a:lnTo>
                    <a:pt x="16359" y="58748"/>
                  </a:lnTo>
                  <a:lnTo>
                    <a:pt x="30026" y="58916"/>
                  </a:lnTo>
                  <a:lnTo>
                    <a:pt x="31582" y="58916"/>
                  </a:lnTo>
                  <a:lnTo>
                    <a:pt x="34063" y="58664"/>
                  </a:lnTo>
                  <a:lnTo>
                    <a:pt x="35871" y="58033"/>
                  </a:lnTo>
                  <a:lnTo>
                    <a:pt x="36755" y="57234"/>
                  </a:lnTo>
                  <a:lnTo>
                    <a:pt x="37217" y="56519"/>
                  </a:lnTo>
                  <a:lnTo>
                    <a:pt x="37385" y="56057"/>
                  </a:lnTo>
                  <a:lnTo>
                    <a:pt x="37469" y="55720"/>
                  </a:lnTo>
                  <a:lnTo>
                    <a:pt x="37469" y="55300"/>
                  </a:lnTo>
                  <a:lnTo>
                    <a:pt x="37469" y="3659"/>
                  </a:lnTo>
                  <a:lnTo>
                    <a:pt x="37427" y="3028"/>
                  </a:lnTo>
                  <a:lnTo>
                    <a:pt x="37217" y="2439"/>
                  </a:lnTo>
                  <a:lnTo>
                    <a:pt x="36797" y="1724"/>
                  </a:lnTo>
                  <a:lnTo>
                    <a:pt x="35871" y="757"/>
                  </a:lnTo>
                  <a:lnTo>
                    <a:pt x="34694" y="210"/>
                  </a:lnTo>
                  <a:lnTo>
                    <a:pt x="33012" y="42"/>
                  </a:lnTo>
                  <a:lnTo>
                    <a:pt x="31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1394132" y="3916382"/>
              <a:ext cx="851768" cy="1139104"/>
            </a:xfrm>
            <a:custGeom>
              <a:rect b="b" l="l" r="r" t="t"/>
              <a:pathLst>
                <a:path extrusionOk="0" h="84191" w="62954">
                  <a:moveTo>
                    <a:pt x="16359" y="1"/>
                  </a:moveTo>
                  <a:lnTo>
                    <a:pt x="14972" y="337"/>
                  </a:lnTo>
                  <a:lnTo>
                    <a:pt x="13878" y="1010"/>
                  </a:lnTo>
                  <a:lnTo>
                    <a:pt x="13079" y="2062"/>
                  </a:lnTo>
                  <a:lnTo>
                    <a:pt x="12238" y="4164"/>
                  </a:lnTo>
                  <a:lnTo>
                    <a:pt x="11818" y="6099"/>
                  </a:lnTo>
                  <a:lnTo>
                    <a:pt x="11649" y="6729"/>
                  </a:lnTo>
                  <a:lnTo>
                    <a:pt x="11439" y="7360"/>
                  </a:lnTo>
                  <a:lnTo>
                    <a:pt x="8285" y="18378"/>
                  </a:lnTo>
                  <a:lnTo>
                    <a:pt x="5131" y="29396"/>
                  </a:lnTo>
                  <a:lnTo>
                    <a:pt x="253" y="29396"/>
                  </a:lnTo>
                  <a:lnTo>
                    <a:pt x="127" y="29606"/>
                  </a:lnTo>
                  <a:lnTo>
                    <a:pt x="1" y="34232"/>
                  </a:lnTo>
                  <a:lnTo>
                    <a:pt x="1" y="38059"/>
                  </a:lnTo>
                  <a:lnTo>
                    <a:pt x="127" y="38059"/>
                  </a:lnTo>
                  <a:lnTo>
                    <a:pt x="127" y="37975"/>
                  </a:lnTo>
                  <a:lnTo>
                    <a:pt x="7234" y="37975"/>
                  </a:lnTo>
                  <a:lnTo>
                    <a:pt x="8453" y="37933"/>
                  </a:lnTo>
                  <a:lnTo>
                    <a:pt x="10262" y="37554"/>
                  </a:lnTo>
                  <a:lnTo>
                    <a:pt x="11481" y="36671"/>
                  </a:lnTo>
                  <a:lnTo>
                    <a:pt x="12364" y="35073"/>
                  </a:lnTo>
                  <a:lnTo>
                    <a:pt x="12701" y="33938"/>
                  </a:lnTo>
                  <a:lnTo>
                    <a:pt x="16023" y="22499"/>
                  </a:lnTo>
                  <a:lnTo>
                    <a:pt x="19303" y="11061"/>
                  </a:lnTo>
                  <a:lnTo>
                    <a:pt x="19555" y="10346"/>
                  </a:lnTo>
                  <a:lnTo>
                    <a:pt x="19808" y="9631"/>
                  </a:lnTo>
                  <a:lnTo>
                    <a:pt x="20943" y="10052"/>
                  </a:lnTo>
                  <a:lnTo>
                    <a:pt x="22835" y="11355"/>
                  </a:lnTo>
                  <a:lnTo>
                    <a:pt x="24181" y="13206"/>
                  </a:lnTo>
                  <a:lnTo>
                    <a:pt x="24938" y="15603"/>
                  </a:lnTo>
                  <a:lnTo>
                    <a:pt x="25064" y="16948"/>
                  </a:lnTo>
                  <a:lnTo>
                    <a:pt x="25106" y="20481"/>
                  </a:lnTo>
                  <a:lnTo>
                    <a:pt x="25064" y="24013"/>
                  </a:lnTo>
                  <a:lnTo>
                    <a:pt x="25106" y="25485"/>
                  </a:lnTo>
                  <a:lnTo>
                    <a:pt x="25527" y="27167"/>
                  </a:lnTo>
                  <a:lnTo>
                    <a:pt x="25989" y="28008"/>
                  </a:lnTo>
                  <a:lnTo>
                    <a:pt x="26620" y="28639"/>
                  </a:lnTo>
                  <a:lnTo>
                    <a:pt x="27461" y="29102"/>
                  </a:lnTo>
                  <a:lnTo>
                    <a:pt x="29059" y="29522"/>
                  </a:lnTo>
                  <a:lnTo>
                    <a:pt x="30531" y="29564"/>
                  </a:lnTo>
                  <a:lnTo>
                    <a:pt x="49119" y="29564"/>
                  </a:lnTo>
                  <a:lnTo>
                    <a:pt x="50548" y="29648"/>
                  </a:lnTo>
                  <a:lnTo>
                    <a:pt x="52146" y="30069"/>
                  </a:lnTo>
                  <a:lnTo>
                    <a:pt x="52987" y="30573"/>
                  </a:lnTo>
                  <a:lnTo>
                    <a:pt x="53618" y="31288"/>
                  </a:lnTo>
                  <a:lnTo>
                    <a:pt x="54081" y="32171"/>
                  </a:lnTo>
                  <a:lnTo>
                    <a:pt x="54459" y="33854"/>
                  </a:lnTo>
                  <a:lnTo>
                    <a:pt x="54459" y="35325"/>
                  </a:lnTo>
                  <a:lnTo>
                    <a:pt x="54165" y="43904"/>
                  </a:lnTo>
                  <a:lnTo>
                    <a:pt x="54039" y="56772"/>
                  </a:lnTo>
                  <a:lnTo>
                    <a:pt x="54249" y="65351"/>
                  </a:lnTo>
                  <a:lnTo>
                    <a:pt x="54417" y="69641"/>
                  </a:lnTo>
                  <a:lnTo>
                    <a:pt x="54459" y="71155"/>
                  </a:lnTo>
                  <a:lnTo>
                    <a:pt x="54123" y="72921"/>
                  </a:lnTo>
                  <a:lnTo>
                    <a:pt x="53660" y="73846"/>
                  </a:lnTo>
                  <a:lnTo>
                    <a:pt x="53029" y="74561"/>
                  </a:lnTo>
                  <a:lnTo>
                    <a:pt x="52188" y="75108"/>
                  </a:lnTo>
                  <a:lnTo>
                    <a:pt x="51137" y="75444"/>
                  </a:lnTo>
                  <a:lnTo>
                    <a:pt x="49875" y="75612"/>
                  </a:lnTo>
                  <a:lnTo>
                    <a:pt x="49119" y="75654"/>
                  </a:lnTo>
                  <a:lnTo>
                    <a:pt x="34821" y="75654"/>
                  </a:lnTo>
                  <a:lnTo>
                    <a:pt x="20523" y="75570"/>
                  </a:lnTo>
                  <a:lnTo>
                    <a:pt x="19639" y="75486"/>
                  </a:lnTo>
                  <a:lnTo>
                    <a:pt x="18252" y="74981"/>
                  </a:lnTo>
                  <a:lnTo>
                    <a:pt x="17495" y="74477"/>
                  </a:lnTo>
                  <a:lnTo>
                    <a:pt x="17200" y="74140"/>
                  </a:lnTo>
                  <a:lnTo>
                    <a:pt x="15981" y="72668"/>
                  </a:lnTo>
                  <a:lnTo>
                    <a:pt x="13374" y="70145"/>
                  </a:lnTo>
                  <a:lnTo>
                    <a:pt x="11229" y="68716"/>
                  </a:lnTo>
                  <a:lnTo>
                    <a:pt x="9715" y="67959"/>
                  </a:lnTo>
                  <a:lnTo>
                    <a:pt x="8117" y="67412"/>
                  </a:lnTo>
                  <a:lnTo>
                    <a:pt x="6393" y="67075"/>
                  </a:lnTo>
                  <a:lnTo>
                    <a:pt x="5510" y="66991"/>
                  </a:lnTo>
                  <a:lnTo>
                    <a:pt x="4038" y="66991"/>
                  </a:lnTo>
                  <a:lnTo>
                    <a:pt x="2608" y="67117"/>
                  </a:lnTo>
                  <a:lnTo>
                    <a:pt x="1052" y="67454"/>
                  </a:lnTo>
                  <a:lnTo>
                    <a:pt x="674" y="67622"/>
                  </a:lnTo>
                  <a:lnTo>
                    <a:pt x="253" y="67664"/>
                  </a:lnTo>
                  <a:lnTo>
                    <a:pt x="211" y="67706"/>
                  </a:lnTo>
                  <a:lnTo>
                    <a:pt x="127" y="67706"/>
                  </a:lnTo>
                  <a:lnTo>
                    <a:pt x="127" y="67664"/>
                  </a:lnTo>
                  <a:lnTo>
                    <a:pt x="85" y="67664"/>
                  </a:lnTo>
                  <a:lnTo>
                    <a:pt x="43" y="67706"/>
                  </a:lnTo>
                  <a:lnTo>
                    <a:pt x="85" y="73425"/>
                  </a:lnTo>
                  <a:lnTo>
                    <a:pt x="43" y="76327"/>
                  </a:lnTo>
                  <a:lnTo>
                    <a:pt x="85" y="76159"/>
                  </a:lnTo>
                  <a:lnTo>
                    <a:pt x="127" y="75949"/>
                  </a:lnTo>
                  <a:lnTo>
                    <a:pt x="2188" y="75696"/>
                  </a:lnTo>
                  <a:lnTo>
                    <a:pt x="4290" y="75612"/>
                  </a:lnTo>
                  <a:lnTo>
                    <a:pt x="5384" y="75738"/>
                  </a:lnTo>
                  <a:lnTo>
                    <a:pt x="6309" y="76075"/>
                  </a:lnTo>
                  <a:lnTo>
                    <a:pt x="7234" y="76621"/>
                  </a:lnTo>
                  <a:lnTo>
                    <a:pt x="8748" y="77925"/>
                  </a:lnTo>
                  <a:lnTo>
                    <a:pt x="10093" y="79313"/>
                  </a:lnTo>
                  <a:lnTo>
                    <a:pt x="10808" y="80028"/>
                  </a:lnTo>
                  <a:lnTo>
                    <a:pt x="12154" y="81500"/>
                  </a:lnTo>
                  <a:lnTo>
                    <a:pt x="12911" y="82046"/>
                  </a:lnTo>
                  <a:lnTo>
                    <a:pt x="14088" y="82719"/>
                  </a:lnTo>
                  <a:lnTo>
                    <a:pt x="15897" y="83644"/>
                  </a:lnTo>
                  <a:lnTo>
                    <a:pt x="17116" y="83981"/>
                  </a:lnTo>
                  <a:lnTo>
                    <a:pt x="17747" y="84023"/>
                  </a:lnTo>
                  <a:lnTo>
                    <a:pt x="34022" y="84191"/>
                  </a:lnTo>
                  <a:lnTo>
                    <a:pt x="50254" y="84107"/>
                  </a:lnTo>
                  <a:lnTo>
                    <a:pt x="51600" y="84065"/>
                  </a:lnTo>
                  <a:lnTo>
                    <a:pt x="54081" y="83560"/>
                  </a:lnTo>
                  <a:lnTo>
                    <a:pt x="56352" y="82635"/>
                  </a:lnTo>
                  <a:lnTo>
                    <a:pt x="58370" y="81289"/>
                  </a:lnTo>
                  <a:lnTo>
                    <a:pt x="60094" y="79607"/>
                  </a:lnTo>
                  <a:lnTo>
                    <a:pt x="61440" y="77589"/>
                  </a:lnTo>
                  <a:lnTo>
                    <a:pt x="62365" y="75318"/>
                  </a:lnTo>
                  <a:lnTo>
                    <a:pt x="62870" y="72837"/>
                  </a:lnTo>
                  <a:lnTo>
                    <a:pt x="62912" y="71491"/>
                  </a:lnTo>
                  <a:lnTo>
                    <a:pt x="62954" y="52609"/>
                  </a:lnTo>
                  <a:lnTo>
                    <a:pt x="62912" y="33727"/>
                  </a:lnTo>
                  <a:lnTo>
                    <a:pt x="62870" y="32424"/>
                  </a:lnTo>
                  <a:lnTo>
                    <a:pt x="62365" y="29943"/>
                  </a:lnTo>
                  <a:lnTo>
                    <a:pt x="61440" y="27630"/>
                  </a:lnTo>
                  <a:lnTo>
                    <a:pt x="60094" y="25653"/>
                  </a:lnTo>
                  <a:lnTo>
                    <a:pt x="58412" y="23929"/>
                  </a:lnTo>
                  <a:lnTo>
                    <a:pt x="56394" y="22583"/>
                  </a:lnTo>
                  <a:lnTo>
                    <a:pt x="54123" y="21658"/>
                  </a:lnTo>
                  <a:lnTo>
                    <a:pt x="51642" y="21154"/>
                  </a:lnTo>
                  <a:lnTo>
                    <a:pt x="50296" y="21112"/>
                  </a:lnTo>
                  <a:lnTo>
                    <a:pt x="43105" y="21069"/>
                  </a:lnTo>
                  <a:lnTo>
                    <a:pt x="35872" y="21069"/>
                  </a:lnTo>
                  <a:lnTo>
                    <a:pt x="34778" y="21027"/>
                  </a:lnTo>
                  <a:lnTo>
                    <a:pt x="33559" y="20901"/>
                  </a:lnTo>
                  <a:lnTo>
                    <a:pt x="33559" y="18715"/>
                  </a:lnTo>
                  <a:lnTo>
                    <a:pt x="33559" y="16738"/>
                  </a:lnTo>
                  <a:lnTo>
                    <a:pt x="33517" y="15392"/>
                  </a:lnTo>
                  <a:lnTo>
                    <a:pt x="33054" y="12743"/>
                  </a:lnTo>
                  <a:lnTo>
                    <a:pt x="32213" y="10220"/>
                  </a:lnTo>
                  <a:lnTo>
                    <a:pt x="30994" y="7907"/>
                  </a:lnTo>
                  <a:lnTo>
                    <a:pt x="29438" y="5804"/>
                  </a:lnTo>
                  <a:lnTo>
                    <a:pt x="27587" y="3954"/>
                  </a:lnTo>
                  <a:lnTo>
                    <a:pt x="25443" y="2440"/>
                  </a:lnTo>
                  <a:lnTo>
                    <a:pt x="23046" y="1263"/>
                  </a:lnTo>
                  <a:lnTo>
                    <a:pt x="21742" y="842"/>
                  </a:lnTo>
                  <a:lnTo>
                    <a:pt x="20396" y="464"/>
                  </a:lnTo>
                  <a:lnTo>
                    <a:pt x="18126" y="85"/>
                  </a:lnTo>
                  <a:lnTo>
                    <a:pt x="16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7" name="Google Shape;1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412" y="3395678"/>
            <a:ext cx="967780" cy="1290373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1320000" dist="200025">
              <a:srgbClr val="000000">
                <a:alpha val="24000"/>
              </a:srgbClr>
            </a:outerShdw>
          </a:effectLst>
        </p:spPr>
      </p:pic>
      <p:pic>
        <p:nvPicPr>
          <p:cNvPr id="188" name="Google Shape;1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788" y="3395675"/>
            <a:ext cx="1972959" cy="1290373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1320000" dist="200025">
              <a:srgbClr val="000000">
                <a:alpha val="24000"/>
              </a:srgbClr>
            </a:outerShdw>
          </a:effectLst>
        </p:spPr>
      </p:pic>
      <p:pic>
        <p:nvPicPr>
          <p:cNvPr id="189" name="Google Shape;1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7213" y="3395675"/>
            <a:ext cx="1935550" cy="12903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1320000" dist="200025">
              <a:srgbClr val="000000">
                <a:alpha val="24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2" type="subTitle"/>
          </p:nvPr>
        </p:nvSpPr>
        <p:spPr>
          <a:xfrm>
            <a:off x="698150" y="1615550"/>
            <a:ext cx="77046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Vamos tentar identificar esses elementos e colocá-los em um formato tabular.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Conselho: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Identificando estes conceitos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197" name="Google Shape;197;p41"/>
          <p:cNvGrpSpPr/>
          <p:nvPr/>
        </p:nvGrpSpPr>
        <p:grpSpPr>
          <a:xfrm>
            <a:off x="991351" y="4394447"/>
            <a:ext cx="347816" cy="291611"/>
            <a:chOff x="887243" y="3916382"/>
            <a:chExt cx="1358656" cy="1139104"/>
          </a:xfrm>
        </p:grpSpPr>
        <p:sp>
          <p:nvSpPr>
            <p:cNvPr id="198" name="Google Shape;198;p41"/>
            <p:cNvSpPr/>
            <p:nvPr/>
          </p:nvSpPr>
          <p:spPr>
            <a:xfrm>
              <a:off x="887243" y="4232698"/>
              <a:ext cx="506969" cy="797147"/>
            </a:xfrm>
            <a:custGeom>
              <a:rect b="b" l="l" r="r" t="t"/>
              <a:pathLst>
                <a:path extrusionOk="0" h="58917" w="37470">
                  <a:moveTo>
                    <a:pt x="2524" y="0"/>
                  </a:moveTo>
                  <a:lnTo>
                    <a:pt x="1977" y="42"/>
                  </a:lnTo>
                  <a:lnTo>
                    <a:pt x="1094" y="463"/>
                  </a:lnTo>
                  <a:lnTo>
                    <a:pt x="421" y="1178"/>
                  </a:lnTo>
                  <a:lnTo>
                    <a:pt x="42" y="2061"/>
                  </a:lnTo>
                  <a:lnTo>
                    <a:pt x="0" y="2607"/>
                  </a:lnTo>
                  <a:lnTo>
                    <a:pt x="0" y="56267"/>
                  </a:lnTo>
                  <a:lnTo>
                    <a:pt x="42" y="56772"/>
                  </a:lnTo>
                  <a:lnTo>
                    <a:pt x="421" y="57697"/>
                  </a:lnTo>
                  <a:lnTo>
                    <a:pt x="1136" y="58412"/>
                  </a:lnTo>
                  <a:lnTo>
                    <a:pt x="2061" y="58790"/>
                  </a:lnTo>
                  <a:lnTo>
                    <a:pt x="2566" y="58832"/>
                  </a:lnTo>
                  <a:lnTo>
                    <a:pt x="16359" y="58748"/>
                  </a:lnTo>
                  <a:lnTo>
                    <a:pt x="30026" y="58916"/>
                  </a:lnTo>
                  <a:lnTo>
                    <a:pt x="31582" y="58916"/>
                  </a:lnTo>
                  <a:lnTo>
                    <a:pt x="34063" y="58664"/>
                  </a:lnTo>
                  <a:lnTo>
                    <a:pt x="35871" y="58033"/>
                  </a:lnTo>
                  <a:lnTo>
                    <a:pt x="36755" y="57234"/>
                  </a:lnTo>
                  <a:lnTo>
                    <a:pt x="37217" y="56519"/>
                  </a:lnTo>
                  <a:lnTo>
                    <a:pt x="37385" y="56057"/>
                  </a:lnTo>
                  <a:lnTo>
                    <a:pt x="37469" y="55720"/>
                  </a:lnTo>
                  <a:lnTo>
                    <a:pt x="37469" y="55300"/>
                  </a:lnTo>
                  <a:lnTo>
                    <a:pt x="37469" y="3659"/>
                  </a:lnTo>
                  <a:lnTo>
                    <a:pt x="37427" y="3028"/>
                  </a:lnTo>
                  <a:lnTo>
                    <a:pt x="37217" y="2439"/>
                  </a:lnTo>
                  <a:lnTo>
                    <a:pt x="36797" y="1724"/>
                  </a:lnTo>
                  <a:lnTo>
                    <a:pt x="35871" y="757"/>
                  </a:lnTo>
                  <a:lnTo>
                    <a:pt x="34694" y="210"/>
                  </a:lnTo>
                  <a:lnTo>
                    <a:pt x="33012" y="42"/>
                  </a:lnTo>
                  <a:lnTo>
                    <a:pt x="31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1394132" y="3916382"/>
              <a:ext cx="851768" cy="1139104"/>
            </a:xfrm>
            <a:custGeom>
              <a:rect b="b" l="l" r="r" t="t"/>
              <a:pathLst>
                <a:path extrusionOk="0" h="84191" w="62954">
                  <a:moveTo>
                    <a:pt x="16359" y="1"/>
                  </a:moveTo>
                  <a:lnTo>
                    <a:pt x="14972" y="337"/>
                  </a:lnTo>
                  <a:lnTo>
                    <a:pt x="13878" y="1010"/>
                  </a:lnTo>
                  <a:lnTo>
                    <a:pt x="13079" y="2062"/>
                  </a:lnTo>
                  <a:lnTo>
                    <a:pt x="12238" y="4164"/>
                  </a:lnTo>
                  <a:lnTo>
                    <a:pt x="11818" y="6099"/>
                  </a:lnTo>
                  <a:lnTo>
                    <a:pt x="11649" y="6729"/>
                  </a:lnTo>
                  <a:lnTo>
                    <a:pt x="11439" y="7360"/>
                  </a:lnTo>
                  <a:lnTo>
                    <a:pt x="8285" y="18378"/>
                  </a:lnTo>
                  <a:lnTo>
                    <a:pt x="5131" y="29396"/>
                  </a:lnTo>
                  <a:lnTo>
                    <a:pt x="253" y="29396"/>
                  </a:lnTo>
                  <a:lnTo>
                    <a:pt x="127" y="29606"/>
                  </a:lnTo>
                  <a:lnTo>
                    <a:pt x="1" y="34232"/>
                  </a:lnTo>
                  <a:lnTo>
                    <a:pt x="1" y="38059"/>
                  </a:lnTo>
                  <a:lnTo>
                    <a:pt x="127" y="38059"/>
                  </a:lnTo>
                  <a:lnTo>
                    <a:pt x="127" y="37975"/>
                  </a:lnTo>
                  <a:lnTo>
                    <a:pt x="7234" y="37975"/>
                  </a:lnTo>
                  <a:lnTo>
                    <a:pt x="8453" y="37933"/>
                  </a:lnTo>
                  <a:lnTo>
                    <a:pt x="10262" y="37554"/>
                  </a:lnTo>
                  <a:lnTo>
                    <a:pt x="11481" y="36671"/>
                  </a:lnTo>
                  <a:lnTo>
                    <a:pt x="12364" y="35073"/>
                  </a:lnTo>
                  <a:lnTo>
                    <a:pt x="12701" y="33938"/>
                  </a:lnTo>
                  <a:lnTo>
                    <a:pt x="16023" y="22499"/>
                  </a:lnTo>
                  <a:lnTo>
                    <a:pt x="19303" y="11061"/>
                  </a:lnTo>
                  <a:lnTo>
                    <a:pt x="19555" y="10346"/>
                  </a:lnTo>
                  <a:lnTo>
                    <a:pt x="19808" y="9631"/>
                  </a:lnTo>
                  <a:lnTo>
                    <a:pt x="20943" y="10052"/>
                  </a:lnTo>
                  <a:lnTo>
                    <a:pt x="22835" y="11355"/>
                  </a:lnTo>
                  <a:lnTo>
                    <a:pt x="24181" y="13206"/>
                  </a:lnTo>
                  <a:lnTo>
                    <a:pt x="24938" y="15603"/>
                  </a:lnTo>
                  <a:lnTo>
                    <a:pt x="25064" y="16948"/>
                  </a:lnTo>
                  <a:lnTo>
                    <a:pt x="25106" y="20481"/>
                  </a:lnTo>
                  <a:lnTo>
                    <a:pt x="25064" y="24013"/>
                  </a:lnTo>
                  <a:lnTo>
                    <a:pt x="25106" y="25485"/>
                  </a:lnTo>
                  <a:lnTo>
                    <a:pt x="25527" y="27167"/>
                  </a:lnTo>
                  <a:lnTo>
                    <a:pt x="25989" y="28008"/>
                  </a:lnTo>
                  <a:lnTo>
                    <a:pt x="26620" y="28639"/>
                  </a:lnTo>
                  <a:lnTo>
                    <a:pt x="27461" y="29102"/>
                  </a:lnTo>
                  <a:lnTo>
                    <a:pt x="29059" y="29522"/>
                  </a:lnTo>
                  <a:lnTo>
                    <a:pt x="30531" y="29564"/>
                  </a:lnTo>
                  <a:lnTo>
                    <a:pt x="49119" y="29564"/>
                  </a:lnTo>
                  <a:lnTo>
                    <a:pt x="50548" y="29648"/>
                  </a:lnTo>
                  <a:lnTo>
                    <a:pt x="52146" y="30069"/>
                  </a:lnTo>
                  <a:lnTo>
                    <a:pt x="52987" y="30573"/>
                  </a:lnTo>
                  <a:lnTo>
                    <a:pt x="53618" y="31288"/>
                  </a:lnTo>
                  <a:lnTo>
                    <a:pt x="54081" y="32171"/>
                  </a:lnTo>
                  <a:lnTo>
                    <a:pt x="54459" y="33854"/>
                  </a:lnTo>
                  <a:lnTo>
                    <a:pt x="54459" y="35325"/>
                  </a:lnTo>
                  <a:lnTo>
                    <a:pt x="54165" y="43904"/>
                  </a:lnTo>
                  <a:lnTo>
                    <a:pt x="54039" y="56772"/>
                  </a:lnTo>
                  <a:lnTo>
                    <a:pt x="54249" y="65351"/>
                  </a:lnTo>
                  <a:lnTo>
                    <a:pt x="54417" y="69641"/>
                  </a:lnTo>
                  <a:lnTo>
                    <a:pt x="54459" y="71155"/>
                  </a:lnTo>
                  <a:lnTo>
                    <a:pt x="54123" y="72921"/>
                  </a:lnTo>
                  <a:lnTo>
                    <a:pt x="53660" y="73846"/>
                  </a:lnTo>
                  <a:lnTo>
                    <a:pt x="53029" y="74561"/>
                  </a:lnTo>
                  <a:lnTo>
                    <a:pt x="52188" y="75108"/>
                  </a:lnTo>
                  <a:lnTo>
                    <a:pt x="51137" y="75444"/>
                  </a:lnTo>
                  <a:lnTo>
                    <a:pt x="49875" y="75612"/>
                  </a:lnTo>
                  <a:lnTo>
                    <a:pt x="49119" y="75654"/>
                  </a:lnTo>
                  <a:lnTo>
                    <a:pt x="34821" y="75654"/>
                  </a:lnTo>
                  <a:lnTo>
                    <a:pt x="20523" y="75570"/>
                  </a:lnTo>
                  <a:lnTo>
                    <a:pt x="19639" y="75486"/>
                  </a:lnTo>
                  <a:lnTo>
                    <a:pt x="18252" y="74981"/>
                  </a:lnTo>
                  <a:lnTo>
                    <a:pt x="17495" y="74477"/>
                  </a:lnTo>
                  <a:lnTo>
                    <a:pt x="17200" y="74140"/>
                  </a:lnTo>
                  <a:lnTo>
                    <a:pt x="15981" y="72668"/>
                  </a:lnTo>
                  <a:lnTo>
                    <a:pt x="13374" y="70145"/>
                  </a:lnTo>
                  <a:lnTo>
                    <a:pt x="11229" y="68716"/>
                  </a:lnTo>
                  <a:lnTo>
                    <a:pt x="9715" y="67959"/>
                  </a:lnTo>
                  <a:lnTo>
                    <a:pt x="8117" y="67412"/>
                  </a:lnTo>
                  <a:lnTo>
                    <a:pt x="6393" y="67075"/>
                  </a:lnTo>
                  <a:lnTo>
                    <a:pt x="5510" y="66991"/>
                  </a:lnTo>
                  <a:lnTo>
                    <a:pt x="4038" y="66991"/>
                  </a:lnTo>
                  <a:lnTo>
                    <a:pt x="2608" y="67117"/>
                  </a:lnTo>
                  <a:lnTo>
                    <a:pt x="1052" y="67454"/>
                  </a:lnTo>
                  <a:lnTo>
                    <a:pt x="674" y="67622"/>
                  </a:lnTo>
                  <a:lnTo>
                    <a:pt x="253" y="67664"/>
                  </a:lnTo>
                  <a:lnTo>
                    <a:pt x="211" y="67706"/>
                  </a:lnTo>
                  <a:lnTo>
                    <a:pt x="127" y="67706"/>
                  </a:lnTo>
                  <a:lnTo>
                    <a:pt x="127" y="67664"/>
                  </a:lnTo>
                  <a:lnTo>
                    <a:pt x="85" y="67664"/>
                  </a:lnTo>
                  <a:lnTo>
                    <a:pt x="43" y="67706"/>
                  </a:lnTo>
                  <a:lnTo>
                    <a:pt x="85" y="73425"/>
                  </a:lnTo>
                  <a:lnTo>
                    <a:pt x="43" y="76327"/>
                  </a:lnTo>
                  <a:lnTo>
                    <a:pt x="85" y="76159"/>
                  </a:lnTo>
                  <a:lnTo>
                    <a:pt x="127" y="75949"/>
                  </a:lnTo>
                  <a:lnTo>
                    <a:pt x="2188" y="75696"/>
                  </a:lnTo>
                  <a:lnTo>
                    <a:pt x="4290" y="75612"/>
                  </a:lnTo>
                  <a:lnTo>
                    <a:pt x="5384" y="75738"/>
                  </a:lnTo>
                  <a:lnTo>
                    <a:pt x="6309" y="76075"/>
                  </a:lnTo>
                  <a:lnTo>
                    <a:pt x="7234" y="76621"/>
                  </a:lnTo>
                  <a:lnTo>
                    <a:pt x="8748" y="77925"/>
                  </a:lnTo>
                  <a:lnTo>
                    <a:pt x="10093" y="79313"/>
                  </a:lnTo>
                  <a:lnTo>
                    <a:pt x="10808" y="80028"/>
                  </a:lnTo>
                  <a:lnTo>
                    <a:pt x="12154" y="81500"/>
                  </a:lnTo>
                  <a:lnTo>
                    <a:pt x="12911" y="82046"/>
                  </a:lnTo>
                  <a:lnTo>
                    <a:pt x="14088" y="82719"/>
                  </a:lnTo>
                  <a:lnTo>
                    <a:pt x="15897" y="83644"/>
                  </a:lnTo>
                  <a:lnTo>
                    <a:pt x="17116" y="83981"/>
                  </a:lnTo>
                  <a:lnTo>
                    <a:pt x="17747" y="84023"/>
                  </a:lnTo>
                  <a:lnTo>
                    <a:pt x="34022" y="84191"/>
                  </a:lnTo>
                  <a:lnTo>
                    <a:pt x="50254" y="84107"/>
                  </a:lnTo>
                  <a:lnTo>
                    <a:pt x="51600" y="84065"/>
                  </a:lnTo>
                  <a:lnTo>
                    <a:pt x="54081" y="83560"/>
                  </a:lnTo>
                  <a:lnTo>
                    <a:pt x="56352" y="82635"/>
                  </a:lnTo>
                  <a:lnTo>
                    <a:pt x="58370" y="81289"/>
                  </a:lnTo>
                  <a:lnTo>
                    <a:pt x="60094" y="79607"/>
                  </a:lnTo>
                  <a:lnTo>
                    <a:pt x="61440" y="77589"/>
                  </a:lnTo>
                  <a:lnTo>
                    <a:pt x="62365" y="75318"/>
                  </a:lnTo>
                  <a:lnTo>
                    <a:pt x="62870" y="72837"/>
                  </a:lnTo>
                  <a:lnTo>
                    <a:pt x="62912" y="71491"/>
                  </a:lnTo>
                  <a:lnTo>
                    <a:pt x="62954" y="52609"/>
                  </a:lnTo>
                  <a:lnTo>
                    <a:pt x="62912" y="33727"/>
                  </a:lnTo>
                  <a:lnTo>
                    <a:pt x="62870" y="32424"/>
                  </a:lnTo>
                  <a:lnTo>
                    <a:pt x="62365" y="29943"/>
                  </a:lnTo>
                  <a:lnTo>
                    <a:pt x="61440" y="27630"/>
                  </a:lnTo>
                  <a:lnTo>
                    <a:pt x="60094" y="25653"/>
                  </a:lnTo>
                  <a:lnTo>
                    <a:pt x="58412" y="23929"/>
                  </a:lnTo>
                  <a:lnTo>
                    <a:pt x="56394" y="22583"/>
                  </a:lnTo>
                  <a:lnTo>
                    <a:pt x="54123" y="21658"/>
                  </a:lnTo>
                  <a:lnTo>
                    <a:pt x="51642" y="21154"/>
                  </a:lnTo>
                  <a:lnTo>
                    <a:pt x="50296" y="21112"/>
                  </a:lnTo>
                  <a:lnTo>
                    <a:pt x="43105" y="21069"/>
                  </a:lnTo>
                  <a:lnTo>
                    <a:pt x="35872" y="21069"/>
                  </a:lnTo>
                  <a:lnTo>
                    <a:pt x="34778" y="21027"/>
                  </a:lnTo>
                  <a:lnTo>
                    <a:pt x="33559" y="20901"/>
                  </a:lnTo>
                  <a:lnTo>
                    <a:pt x="33559" y="18715"/>
                  </a:lnTo>
                  <a:lnTo>
                    <a:pt x="33559" y="16738"/>
                  </a:lnTo>
                  <a:lnTo>
                    <a:pt x="33517" y="15392"/>
                  </a:lnTo>
                  <a:lnTo>
                    <a:pt x="33054" y="12743"/>
                  </a:lnTo>
                  <a:lnTo>
                    <a:pt x="32213" y="10220"/>
                  </a:lnTo>
                  <a:lnTo>
                    <a:pt x="30994" y="7907"/>
                  </a:lnTo>
                  <a:lnTo>
                    <a:pt x="29438" y="5804"/>
                  </a:lnTo>
                  <a:lnTo>
                    <a:pt x="27587" y="3954"/>
                  </a:lnTo>
                  <a:lnTo>
                    <a:pt x="25443" y="2440"/>
                  </a:lnTo>
                  <a:lnTo>
                    <a:pt x="23046" y="1263"/>
                  </a:lnTo>
                  <a:lnTo>
                    <a:pt x="21742" y="842"/>
                  </a:lnTo>
                  <a:lnTo>
                    <a:pt x="20396" y="464"/>
                  </a:lnTo>
                  <a:lnTo>
                    <a:pt x="18126" y="85"/>
                  </a:lnTo>
                  <a:lnTo>
                    <a:pt x="16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41"/>
          <p:cNvGrpSpPr/>
          <p:nvPr/>
        </p:nvGrpSpPr>
        <p:grpSpPr>
          <a:xfrm>
            <a:off x="1774500" y="3541825"/>
            <a:ext cx="5595000" cy="978300"/>
            <a:chOff x="1916825" y="2227200"/>
            <a:chExt cx="5595000" cy="978300"/>
          </a:xfrm>
        </p:grpSpPr>
        <p:sp>
          <p:nvSpPr>
            <p:cNvPr id="201" name="Google Shape;201;p41"/>
            <p:cNvSpPr/>
            <p:nvPr/>
          </p:nvSpPr>
          <p:spPr>
            <a:xfrm>
              <a:off x="1916825" y="2227200"/>
              <a:ext cx="5595000" cy="978300"/>
            </a:xfrm>
            <a:prstGeom prst="roundRect">
              <a:avLst>
                <a:gd fmla="val 16667" name="adj"/>
              </a:avLst>
            </a:prstGeom>
            <a:solidFill>
              <a:srgbClr val="4CAF50">
                <a:alpha val="96080"/>
              </a:srgbClr>
            </a:solidFill>
            <a:ln>
              <a:noFill/>
            </a:ln>
          </p:spPr>
          <p:txBody>
            <a:bodyPr anchorCtr="0" anchor="ctr" bIns="91425" lIns="306000" spcFirstLastPara="1" rIns="0" wrap="square" tIns="54000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Cada elemento do Pensamento Computacional pode estar envolvido em outro, ou vice-versa. Podemos ver os padrões ao abstrair, ou abstrair durante a decomposição.</a:t>
              </a:r>
              <a:endPara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2" name="Google Shape;202;p41"/>
            <p:cNvGrpSpPr/>
            <p:nvPr/>
          </p:nvGrpSpPr>
          <p:grpSpPr>
            <a:xfrm>
              <a:off x="2218800" y="2446945"/>
              <a:ext cx="644051" cy="538822"/>
              <a:chOff x="1220250" y="2622725"/>
              <a:chExt cx="2515825" cy="2104775"/>
            </a:xfrm>
          </p:grpSpPr>
          <p:sp>
            <p:nvSpPr>
              <p:cNvPr id="203" name="Google Shape;203;p41"/>
              <p:cNvSpPr/>
              <p:nvPr/>
            </p:nvSpPr>
            <p:spPr>
              <a:xfrm>
                <a:off x="1220250" y="3202025"/>
                <a:ext cx="936750" cy="1472925"/>
              </a:xfrm>
              <a:custGeom>
                <a:rect b="b" l="l" r="r" t="t"/>
                <a:pathLst>
                  <a:path extrusionOk="0" h="58917" w="37470">
                    <a:moveTo>
                      <a:pt x="2524" y="0"/>
                    </a:moveTo>
                    <a:lnTo>
                      <a:pt x="1977" y="42"/>
                    </a:lnTo>
                    <a:lnTo>
                      <a:pt x="1094" y="463"/>
                    </a:lnTo>
                    <a:lnTo>
                      <a:pt x="421" y="1178"/>
                    </a:lnTo>
                    <a:lnTo>
                      <a:pt x="42" y="2061"/>
                    </a:lnTo>
                    <a:lnTo>
                      <a:pt x="0" y="2607"/>
                    </a:lnTo>
                    <a:lnTo>
                      <a:pt x="0" y="56267"/>
                    </a:lnTo>
                    <a:lnTo>
                      <a:pt x="42" y="56772"/>
                    </a:lnTo>
                    <a:lnTo>
                      <a:pt x="421" y="57697"/>
                    </a:lnTo>
                    <a:lnTo>
                      <a:pt x="1136" y="58412"/>
                    </a:lnTo>
                    <a:lnTo>
                      <a:pt x="2061" y="58790"/>
                    </a:lnTo>
                    <a:lnTo>
                      <a:pt x="2566" y="58832"/>
                    </a:lnTo>
                    <a:lnTo>
                      <a:pt x="16359" y="58748"/>
                    </a:lnTo>
                    <a:lnTo>
                      <a:pt x="30026" y="58916"/>
                    </a:lnTo>
                    <a:lnTo>
                      <a:pt x="31582" y="58916"/>
                    </a:lnTo>
                    <a:lnTo>
                      <a:pt x="34063" y="58664"/>
                    </a:lnTo>
                    <a:lnTo>
                      <a:pt x="35871" y="58033"/>
                    </a:lnTo>
                    <a:lnTo>
                      <a:pt x="36755" y="57234"/>
                    </a:lnTo>
                    <a:lnTo>
                      <a:pt x="37217" y="56519"/>
                    </a:lnTo>
                    <a:lnTo>
                      <a:pt x="37385" y="56057"/>
                    </a:lnTo>
                    <a:lnTo>
                      <a:pt x="37469" y="55720"/>
                    </a:lnTo>
                    <a:lnTo>
                      <a:pt x="37469" y="55300"/>
                    </a:lnTo>
                    <a:lnTo>
                      <a:pt x="37469" y="3659"/>
                    </a:lnTo>
                    <a:lnTo>
                      <a:pt x="37427" y="3028"/>
                    </a:lnTo>
                    <a:lnTo>
                      <a:pt x="37217" y="2439"/>
                    </a:lnTo>
                    <a:lnTo>
                      <a:pt x="36797" y="1724"/>
                    </a:lnTo>
                    <a:lnTo>
                      <a:pt x="35871" y="757"/>
                    </a:lnTo>
                    <a:lnTo>
                      <a:pt x="34694" y="210"/>
                    </a:lnTo>
                    <a:lnTo>
                      <a:pt x="33012" y="42"/>
                    </a:lnTo>
                    <a:lnTo>
                      <a:pt x="318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1"/>
              <p:cNvSpPr/>
              <p:nvPr/>
            </p:nvSpPr>
            <p:spPr>
              <a:xfrm>
                <a:off x="2162225" y="2622725"/>
                <a:ext cx="1573850" cy="2104775"/>
              </a:xfrm>
              <a:custGeom>
                <a:rect b="b" l="l" r="r" t="t"/>
                <a:pathLst>
                  <a:path extrusionOk="0" h="84191" w="62954">
                    <a:moveTo>
                      <a:pt x="16359" y="1"/>
                    </a:moveTo>
                    <a:lnTo>
                      <a:pt x="14972" y="337"/>
                    </a:lnTo>
                    <a:lnTo>
                      <a:pt x="13878" y="1010"/>
                    </a:lnTo>
                    <a:lnTo>
                      <a:pt x="13079" y="2062"/>
                    </a:lnTo>
                    <a:lnTo>
                      <a:pt x="12238" y="4164"/>
                    </a:lnTo>
                    <a:lnTo>
                      <a:pt x="11818" y="6099"/>
                    </a:lnTo>
                    <a:lnTo>
                      <a:pt x="11649" y="6729"/>
                    </a:lnTo>
                    <a:lnTo>
                      <a:pt x="11439" y="7360"/>
                    </a:lnTo>
                    <a:lnTo>
                      <a:pt x="8285" y="18378"/>
                    </a:lnTo>
                    <a:lnTo>
                      <a:pt x="5131" y="29396"/>
                    </a:lnTo>
                    <a:lnTo>
                      <a:pt x="253" y="29396"/>
                    </a:lnTo>
                    <a:lnTo>
                      <a:pt x="127" y="29606"/>
                    </a:lnTo>
                    <a:lnTo>
                      <a:pt x="1" y="34232"/>
                    </a:lnTo>
                    <a:lnTo>
                      <a:pt x="1" y="38059"/>
                    </a:lnTo>
                    <a:lnTo>
                      <a:pt x="127" y="38059"/>
                    </a:lnTo>
                    <a:lnTo>
                      <a:pt x="127" y="37975"/>
                    </a:lnTo>
                    <a:lnTo>
                      <a:pt x="7234" y="37975"/>
                    </a:lnTo>
                    <a:lnTo>
                      <a:pt x="8453" y="37933"/>
                    </a:lnTo>
                    <a:lnTo>
                      <a:pt x="10262" y="37554"/>
                    </a:lnTo>
                    <a:lnTo>
                      <a:pt x="11481" y="36671"/>
                    </a:lnTo>
                    <a:lnTo>
                      <a:pt x="12364" y="35073"/>
                    </a:lnTo>
                    <a:lnTo>
                      <a:pt x="12701" y="33938"/>
                    </a:lnTo>
                    <a:lnTo>
                      <a:pt x="16023" y="22499"/>
                    </a:lnTo>
                    <a:lnTo>
                      <a:pt x="19303" y="11061"/>
                    </a:lnTo>
                    <a:lnTo>
                      <a:pt x="19555" y="10346"/>
                    </a:lnTo>
                    <a:lnTo>
                      <a:pt x="19808" y="9631"/>
                    </a:lnTo>
                    <a:lnTo>
                      <a:pt x="20943" y="10052"/>
                    </a:lnTo>
                    <a:lnTo>
                      <a:pt x="22835" y="11355"/>
                    </a:lnTo>
                    <a:lnTo>
                      <a:pt x="24181" y="13206"/>
                    </a:lnTo>
                    <a:lnTo>
                      <a:pt x="24938" y="15603"/>
                    </a:lnTo>
                    <a:lnTo>
                      <a:pt x="25064" y="16948"/>
                    </a:lnTo>
                    <a:lnTo>
                      <a:pt x="25106" y="20481"/>
                    </a:lnTo>
                    <a:lnTo>
                      <a:pt x="25064" y="24013"/>
                    </a:lnTo>
                    <a:lnTo>
                      <a:pt x="25106" y="25485"/>
                    </a:lnTo>
                    <a:lnTo>
                      <a:pt x="25527" y="27167"/>
                    </a:lnTo>
                    <a:lnTo>
                      <a:pt x="25989" y="28008"/>
                    </a:lnTo>
                    <a:lnTo>
                      <a:pt x="26620" y="28639"/>
                    </a:lnTo>
                    <a:lnTo>
                      <a:pt x="27461" y="29102"/>
                    </a:lnTo>
                    <a:lnTo>
                      <a:pt x="29059" y="29522"/>
                    </a:lnTo>
                    <a:lnTo>
                      <a:pt x="30531" y="29564"/>
                    </a:lnTo>
                    <a:lnTo>
                      <a:pt x="49119" y="29564"/>
                    </a:lnTo>
                    <a:lnTo>
                      <a:pt x="50548" y="29648"/>
                    </a:lnTo>
                    <a:lnTo>
                      <a:pt x="52146" y="30069"/>
                    </a:lnTo>
                    <a:lnTo>
                      <a:pt x="52987" y="30573"/>
                    </a:lnTo>
                    <a:lnTo>
                      <a:pt x="53618" y="31288"/>
                    </a:lnTo>
                    <a:lnTo>
                      <a:pt x="54081" y="32171"/>
                    </a:lnTo>
                    <a:lnTo>
                      <a:pt x="54459" y="33854"/>
                    </a:lnTo>
                    <a:lnTo>
                      <a:pt x="54459" y="35325"/>
                    </a:lnTo>
                    <a:lnTo>
                      <a:pt x="54165" y="43904"/>
                    </a:lnTo>
                    <a:lnTo>
                      <a:pt x="54039" y="56772"/>
                    </a:lnTo>
                    <a:lnTo>
                      <a:pt x="54249" y="65351"/>
                    </a:lnTo>
                    <a:lnTo>
                      <a:pt x="54417" y="69641"/>
                    </a:lnTo>
                    <a:lnTo>
                      <a:pt x="54459" y="71155"/>
                    </a:lnTo>
                    <a:lnTo>
                      <a:pt x="54123" y="72921"/>
                    </a:lnTo>
                    <a:lnTo>
                      <a:pt x="53660" y="73846"/>
                    </a:lnTo>
                    <a:lnTo>
                      <a:pt x="53029" y="74561"/>
                    </a:lnTo>
                    <a:lnTo>
                      <a:pt x="52188" y="75108"/>
                    </a:lnTo>
                    <a:lnTo>
                      <a:pt x="51137" y="75444"/>
                    </a:lnTo>
                    <a:lnTo>
                      <a:pt x="49875" y="75612"/>
                    </a:lnTo>
                    <a:lnTo>
                      <a:pt x="49119" y="75654"/>
                    </a:lnTo>
                    <a:lnTo>
                      <a:pt x="34821" y="75654"/>
                    </a:lnTo>
                    <a:lnTo>
                      <a:pt x="20523" y="75570"/>
                    </a:lnTo>
                    <a:lnTo>
                      <a:pt x="19639" y="75486"/>
                    </a:lnTo>
                    <a:lnTo>
                      <a:pt x="18252" y="74981"/>
                    </a:lnTo>
                    <a:lnTo>
                      <a:pt x="17495" y="74477"/>
                    </a:lnTo>
                    <a:lnTo>
                      <a:pt x="17200" y="74140"/>
                    </a:lnTo>
                    <a:lnTo>
                      <a:pt x="15981" y="72668"/>
                    </a:lnTo>
                    <a:lnTo>
                      <a:pt x="13374" y="70145"/>
                    </a:lnTo>
                    <a:lnTo>
                      <a:pt x="11229" y="68716"/>
                    </a:lnTo>
                    <a:lnTo>
                      <a:pt x="9715" y="67959"/>
                    </a:lnTo>
                    <a:lnTo>
                      <a:pt x="8117" y="67412"/>
                    </a:lnTo>
                    <a:lnTo>
                      <a:pt x="6393" y="67075"/>
                    </a:lnTo>
                    <a:lnTo>
                      <a:pt x="5510" y="66991"/>
                    </a:lnTo>
                    <a:lnTo>
                      <a:pt x="4038" y="66991"/>
                    </a:lnTo>
                    <a:lnTo>
                      <a:pt x="2608" y="67117"/>
                    </a:lnTo>
                    <a:lnTo>
                      <a:pt x="1052" y="67454"/>
                    </a:lnTo>
                    <a:lnTo>
                      <a:pt x="674" y="67622"/>
                    </a:lnTo>
                    <a:lnTo>
                      <a:pt x="253" y="67664"/>
                    </a:lnTo>
                    <a:lnTo>
                      <a:pt x="211" y="67706"/>
                    </a:lnTo>
                    <a:lnTo>
                      <a:pt x="127" y="67706"/>
                    </a:lnTo>
                    <a:lnTo>
                      <a:pt x="127" y="67664"/>
                    </a:lnTo>
                    <a:lnTo>
                      <a:pt x="85" y="67664"/>
                    </a:lnTo>
                    <a:lnTo>
                      <a:pt x="43" y="67706"/>
                    </a:lnTo>
                    <a:lnTo>
                      <a:pt x="85" y="73425"/>
                    </a:lnTo>
                    <a:lnTo>
                      <a:pt x="43" y="76327"/>
                    </a:lnTo>
                    <a:lnTo>
                      <a:pt x="85" y="76159"/>
                    </a:lnTo>
                    <a:lnTo>
                      <a:pt x="127" y="75949"/>
                    </a:lnTo>
                    <a:lnTo>
                      <a:pt x="2188" y="75696"/>
                    </a:lnTo>
                    <a:lnTo>
                      <a:pt x="4290" y="75612"/>
                    </a:lnTo>
                    <a:lnTo>
                      <a:pt x="5384" y="75738"/>
                    </a:lnTo>
                    <a:lnTo>
                      <a:pt x="6309" y="76075"/>
                    </a:lnTo>
                    <a:lnTo>
                      <a:pt x="7234" y="76621"/>
                    </a:lnTo>
                    <a:lnTo>
                      <a:pt x="8748" y="77925"/>
                    </a:lnTo>
                    <a:lnTo>
                      <a:pt x="10093" y="79313"/>
                    </a:lnTo>
                    <a:lnTo>
                      <a:pt x="10808" y="80028"/>
                    </a:lnTo>
                    <a:lnTo>
                      <a:pt x="12154" y="81500"/>
                    </a:lnTo>
                    <a:lnTo>
                      <a:pt x="12911" y="82046"/>
                    </a:lnTo>
                    <a:lnTo>
                      <a:pt x="14088" y="82719"/>
                    </a:lnTo>
                    <a:lnTo>
                      <a:pt x="15897" y="83644"/>
                    </a:lnTo>
                    <a:lnTo>
                      <a:pt x="17116" y="83981"/>
                    </a:lnTo>
                    <a:lnTo>
                      <a:pt x="17747" y="84023"/>
                    </a:lnTo>
                    <a:lnTo>
                      <a:pt x="34022" y="84191"/>
                    </a:lnTo>
                    <a:lnTo>
                      <a:pt x="50254" y="84107"/>
                    </a:lnTo>
                    <a:lnTo>
                      <a:pt x="51600" y="84065"/>
                    </a:lnTo>
                    <a:lnTo>
                      <a:pt x="54081" y="83560"/>
                    </a:lnTo>
                    <a:lnTo>
                      <a:pt x="56352" y="82635"/>
                    </a:lnTo>
                    <a:lnTo>
                      <a:pt x="58370" y="81289"/>
                    </a:lnTo>
                    <a:lnTo>
                      <a:pt x="60094" y="79607"/>
                    </a:lnTo>
                    <a:lnTo>
                      <a:pt x="61440" y="77589"/>
                    </a:lnTo>
                    <a:lnTo>
                      <a:pt x="62365" y="75318"/>
                    </a:lnTo>
                    <a:lnTo>
                      <a:pt x="62870" y="72837"/>
                    </a:lnTo>
                    <a:lnTo>
                      <a:pt x="62912" y="71491"/>
                    </a:lnTo>
                    <a:lnTo>
                      <a:pt x="62954" y="52609"/>
                    </a:lnTo>
                    <a:lnTo>
                      <a:pt x="62912" y="33727"/>
                    </a:lnTo>
                    <a:lnTo>
                      <a:pt x="62870" y="32424"/>
                    </a:lnTo>
                    <a:lnTo>
                      <a:pt x="62365" y="29943"/>
                    </a:lnTo>
                    <a:lnTo>
                      <a:pt x="61440" y="27630"/>
                    </a:lnTo>
                    <a:lnTo>
                      <a:pt x="60094" y="25653"/>
                    </a:lnTo>
                    <a:lnTo>
                      <a:pt x="58412" y="23929"/>
                    </a:lnTo>
                    <a:lnTo>
                      <a:pt x="56394" y="22583"/>
                    </a:lnTo>
                    <a:lnTo>
                      <a:pt x="54123" y="21658"/>
                    </a:lnTo>
                    <a:lnTo>
                      <a:pt x="51642" y="21154"/>
                    </a:lnTo>
                    <a:lnTo>
                      <a:pt x="50296" y="21112"/>
                    </a:lnTo>
                    <a:lnTo>
                      <a:pt x="43105" y="21069"/>
                    </a:lnTo>
                    <a:lnTo>
                      <a:pt x="35872" y="21069"/>
                    </a:lnTo>
                    <a:lnTo>
                      <a:pt x="34778" y="21027"/>
                    </a:lnTo>
                    <a:lnTo>
                      <a:pt x="33559" y="20901"/>
                    </a:lnTo>
                    <a:lnTo>
                      <a:pt x="33559" y="18715"/>
                    </a:lnTo>
                    <a:lnTo>
                      <a:pt x="33559" y="16738"/>
                    </a:lnTo>
                    <a:lnTo>
                      <a:pt x="33517" y="15392"/>
                    </a:lnTo>
                    <a:lnTo>
                      <a:pt x="33054" y="12743"/>
                    </a:lnTo>
                    <a:lnTo>
                      <a:pt x="32213" y="10220"/>
                    </a:lnTo>
                    <a:lnTo>
                      <a:pt x="30994" y="7907"/>
                    </a:lnTo>
                    <a:lnTo>
                      <a:pt x="29438" y="5804"/>
                    </a:lnTo>
                    <a:lnTo>
                      <a:pt x="27587" y="3954"/>
                    </a:lnTo>
                    <a:lnTo>
                      <a:pt x="25443" y="2440"/>
                    </a:lnTo>
                    <a:lnTo>
                      <a:pt x="23046" y="1263"/>
                    </a:lnTo>
                    <a:lnTo>
                      <a:pt x="21742" y="842"/>
                    </a:lnTo>
                    <a:lnTo>
                      <a:pt x="20396" y="464"/>
                    </a:lnTo>
                    <a:lnTo>
                      <a:pt x="18126" y="85"/>
                    </a:lnTo>
                    <a:lnTo>
                      <a:pt x="163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" name="Google Shape;205;p41"/>
          <p:cNvGrpSpPr/>
          <p:nvPr/>
        </p:nvGrpSpPr>
        <p:grpSpPr>
          <a:xfrm>
            <a:off x="1774500" y="2305300"/>
            <a:ext cx="5595000" cy="978300"/>
            <a:chOff x="1916825" y="3353750"/>
            <a:chExt cx="5595000" cy="978300"/>
          </a:xfrm>
        </p:grpSpPr>
        <p:sp>
          <p:nvSpPr>
            <p:cNvPr id="206" name="Google Shape;206;p41"/>
            <p:cNvSpPr/>
            <p:nvPr/>
          </p:nvSpPr>
          <p:spPr>
            <a:xfrm>
              <a:off x="1916825" y="3353750"/>
              <a:ext cx="5595000" cy="978300"/>
            </a:xfrm>
            <a:prstGeom prst="roundRect">
              <a:avLst>
                <a:gd fmla="val 16667" name="adj"/>
              </a:avLst>
            </a:prstGeom>
            <a:solidFill>
              <a:srgbClr val="F44336">
                <a:alpha val="96080"/>
              </a:srgbClr>
            </a:solidFill>
            <a:ln>
              <a:noFill/>
            </a:ln>
          </p:spPr>
          <p:txBody>
            <a:bodyPr anchorCtr="0" anchor="ctr" bIns="91425" lIns="306000" spcFirstLastPara="1" rIns="0" wrap="square" tIns="54000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Os elementos do Pensamento Computacional não são etapas sequenciais, ou seja, não são necessariamente executados um após o outro.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7" name="Google Shape;207;p41"/>
            <p:cNvGrpSpPr/>
            <p:nvPr/>
          </p:nvGrpSpPr>
          <p:grpSpPr>
            <a:xfrm>
              <a:off x="2147850" y="3470600"/>
              <a:ext cx="694163" cy="580207"/>
              <a:chOff x="2147850" y="3423500"/>
              <a:chExt cx="694163" cy="580207"/>
            </a:xfrm>
          </p:grpSpPr>
          <p:sp>
            <p:nvSpPr>
              <p:cNvPr id="208" name="Google Shape;208;p41"/>
              <p:cNvSpPr/>
              <p:nvPr/>
            </p:nvSpPr>
            <p:spPr>
              <a:xfrm>
                <a:off x="2583368" y="3437704"/>
                <a:ext cx="258645" cy="406233"/>
              </a:xfrm>
              <a:custGeom>
                <a:rect b="b" l="l" r="r" t="t"/>
                <a:pathLst>
                  <a:path extrusionOk="0" h="58917" w="37512">
                    <a:moveTo>
                      <a:pt x="5930" y="1"/>
                    </a:moveTo>
                    <a:lnTo>
                      <a:pt x="3407" y="253"/>
                    </a:lnTo>
                    <a:lnTo>
                      <a:pt x="1641" y="884"/>
                    </a:lnTo>
                    <a:lnTo>
                      <a:pt x="715" y="1725"/>
                    </a:lnTo>
                    <a:lnTo>
                      <a:pt x="295" y="2440"/>
                    </a:lnTo>
                    <a:lnTo>
                      <a:pt x="127" y="2860"/>
                    </a:lnTo>
                    <a:lnTo>
                      <a:pt x="0" y="3239"/>
                    </a:lnTo>
                    <a:lnTo>
                      <a:pt x="0" y="3617"/>
                    </a:lnTo>
                    <a:lnTo>
                      <a:pt x="0" y="55258"/>
                    </a:lnTo>
                    <a:lnTo>
                      <a:pt x="42" y="55889"/>
                    </a:lnTo>
                    <a:lnTo>
                      <a:pt x="295" y="56478"/>
                    </a:lnTo>
                    <a:lnTo>
                      <a:pt x="715" y="57193"/>
                    </a:lnTo>
                    <a:lnTo>
                      <a:pt x="1598" y="58160"/>
                    </a:lnTo>
                    <a:lnTo>
                      <a:pt x="2776" y="58707"/>
                    </a:lnTo>
                    <a:lnTo>
                      <a:pt x="4458" y="58917"/>
                    </a:lnTo>
                    <a:lnTo>
                      <a:pt x="34988" y="58917"/>
                    </a:lnTo>
                    <a:lnTo>
                      <a:pt x="35493" y="58875"/>
                    </a:lnTo>
                    <a:lnTo>
                      <a:pt x="36418" y="58454"/>
                    </a:lnTo>
                    <a:lnTo>
                      <a:pt x="37091" y="57782"/>
                    </a:lnTo>
                    <a:lnTo>
                      <a:pt x="37470" y="56856"/>
                    </a:lnTo>
                    <a:lnTo>
                      <a:pt x="37512" y="56310"/>
                    </a:lnTo>
                    <a:lnTo>
                      <a:pt x="37512" y="2650"/>
                    </a:lnTo>
                    <a:lnTo>
                      <a:pt x="37470" y="2145"/>
                    </a:lnTo>
                    <a:lnTo>
                      <a:pt x="37049" y="1220"/>
                    </a:lnTo>
                    <a:lnTo>
                      <a:pt x="36376" y="505"/>
                    </a:lnTo>
                    <a:lnTo>
                      <a:pt x="35451" y="127"/>
                    </a:lnTo>
                    <a:lnTo>
                      <a:pt x="34904" y="85"/>
                    </a:lnTo>
                    <a:lnTo>
                      <a:pt x="21111" y="169"/>
                    </a:lnTo>
                    <a:lnTo>
                      <a:pt x="7486" y="43"/>
                    </a:lnTo>
                    <a:lnTo>
                      <a:pt x="59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Google Shape;209;p41"/>
              <p:cNvSpPr/>
              <p:nvPr/>
            </p:nvSpPr>
            <p:spPr>
              <a:xfrm>
                <a:off x="2147850" y="3423500"/>
                <a:ext cx="434357" cy="580207"/>
              </a:xfrm>
              <a:custGeom>
                <a:rect b="b" l="l" r="r" t="t"/>
                <a:pathLst>
                  <a:path extrusionOk="0" h="84149" w="62996">
                    <a:moveTo>
                      <a:pt x="28974" y="0"/>
                    </a:moveTo>
                    <a:lnTo>
                      <a:pt x="12700" y="42"/>
                    </a:lnTo>
                    <a:lnTo>
                      <a:pt x="11396" y="84"/>
                    </a:lnTo>
                    <a:lnTo>
                      <a:pt x="8873" y="589"/>
                    </a:lnTo>
                    <a:lnTo>
                      <a:pt x="6602" y="1514"/>
                    </a:lnTo>
                    <a:lnTo>
                      <a:pt x="4584" y="2860"/>
                    </a:lnTo>
                    <a:lnTo>
                      <a:pt x="2902" y="4584"/>
                    </a:lnTo>
                    <a:lnTo>
                      <a:pt x="1556" y="6560"/>
                    </a:lnTo>
                    <a:lnTo>
                      <a:pt x="589" y="8831"/>
                    </a:lnTo>
                    <a:lnTo>
                      <a:pt x="84" y="11312"/>
                    </a:lnTo>
                    <a:lnTo>
                      <a:pt x="42" y="12658"/>
                    </a:lnTo>
                    <a:lnTo>
                      <a:pt x="0" y="31540"/>
                    </a:lnTo>
                    <a:lnTo>
                      <a:pt x="42" y="50422"/>
                    </a:lnTo>
                    <a:lnTo>
                      <a:pt x="84" y="51725"/>
                    </a:lnTo>
                    <a:lnTo>
                      <a:pt x="589" y="54249"/>
                    </a:lnTo>
                    <a:lnTo>
                      <a:pt x="1514" y="56519"/>
                    </a:lnTo>
                    <a:lnTo>
                      <a:pt x="2860" y="58496"/>
                    </a:lnTo>
                    <a:lnTo>
                      <a:pt x="4584" y="60220"/>
                    </a:lnTo>
                    <a:lnTo>
                      <a:pt x="6602" y="61566"/>
                    </a:lnTo>
                    <a:lnTo>
                      <a:pt x="8873" y="62491"/>
                    </a:lnTo>
                    <a:lnTo>
                      <a:pt x="11354" y="62996"/>
                    </a:lnTo>
                    <a:lnTo>
                      <a:pt x="12658" y="63080"/>
                    </a:lnTo>
                    <a:lnTo>
                      <a:pt x="27082" y="63080"/>
                    </a:lnTo>
                    <a:lnTo>
                      <a:pt x="28218" y="63122"/>
                    </a:lnTo>
                    <a:lnTo>
                      <a:pt x="29437" y="63248"/>
                    </a:lnTo>
                    <a:lnTo>
                      <a:pt x="29395" y="65435"/>
                    </a:lnTo>
                    <a:lnTo>
                      <a:pt x="29437" y="67411"/>
                    </a:lnTo>
                    <a:lnTo>
                      <a:pt x="29479" y="68757"/>
                    </a:lnTo>
                    <a:lnTo>
                      <a:pt x="29942" y="71406"/>
                    </a:lnTo>
                    <a:lnTo>
                      <a:pt x="30783" y="73929"/>
                    </a:lnTo>
                    <a:lnTo>
                      <a:pt x="32002" y="76284"/>
                    </a:lnTo>
                    <a:lnTo>
                      <a:pt x="33558" y="78387"/>
                    </a:lnTo>
                    <a:lnTo>
                      <a:pt x="35409" y="80195"/>
                    </a:lnTo>
                    <a:lnTo>
                      <a:pt x="37553" y="81751"/>
                    </a:lnTo>
                    <a:lnTo>
                      <a:pt x="39950" y="82887"/>
                    </a:lnTo>
                    <a:lnTo>
                      <a:pt x="41254" y="83307"/>
                    </a:lnTo>
                    <a:lnTo>
                      <a:pt x="42600" y="83686"/>
                    </a:lnTo>
                    <a:lnTo>
                      <a:pt x="44828" y="84106"/>
                    </a:lnTo>
                    <a:lnTo>
                      <a:pt x="46637" y="84148"/>
                    </a:lnTo>
                    <a:lnTo>
                      <a:pt x="48024" y="83812"/>
                    </a:lnTo>
                    <a:lnTo>
                      <a:pt x="49076" y="83139"/>
                    </a:lnTo>
                    <a:lnTo>
                      <a:pt x="49917" y="82130"/>
                    </a:lnTo>
                    <a:lnTo>
                      <a:pt x="50758" y="79985"/>
                    </a:lnTo>
                    <a:lnTo>
                      <a:pt x="51136" y="78050"/>
                    </a:lnTo>
                    <a:lnTo>
                      <a:pt x="51305" y="77420"/>
                    </a:lnTo>
                    <a:lnTo>
                      <a:pt x="51515" y="76831"/>
                    </a:lnTo>
                    <a:lnTo>
                      <a:pt x="54669" y="65771"/>
                    </a:lnTo>
                    <a:lnTo>
                      <a:pt x="57865" y="54753"/>
                    </a:lnTo>
                    <a:lnTo>
                      <a:pt x="62701" y="54753"/>
                    </a:lnTo>
                    <a:lnTo>
                      <a:pt x="62827" y="54543"/>
                    </a:lnTo>
                    <a:lnTo>
                      <a:pt x="62953" y="49959"/>
                    </a:lnTo>
                    <a:lnTo>
                      <a:pt x="62995" y="46090"/>
                    </a:lnTo>
                    <a:lnTo>
                      <a:pt x="62827" y="46090"/>
                    </a:lnTo>
                    <a:lnTo>
                      <a:pt x="62827" y="46174"/>
                    </a:lnTo>
                    <a:lnTo>
                      <a:pt x="55720" y="46174"/>
                    </a:lnTo>
                    <a:lnTo>
                      <a:pt x="54501" y="46216"/>
                    </a:lnTo>
                    <a:lnTo>
                      <a:pt x="52734" y="46595"/>
                    </a:lnTo>
                    <a:lnTo>
                      <a:pt x="51515" y="47520"/>
                    </a:lnTo>
                    <a:lnTo>
                      <a:pt x="50632" y="49076"/>
                    </a:lnTo>
                    <a:lnTo>
                      <a:pt x="50253" y="50253"/>
                    </a:lnTo>
                    <a:lnTo>
                      <a:pt x="46973" y="61650"/>
                    </a:lnTo>
                    <a:lnTo>
                      <a:pt x="43651" y="73088"/>
                    </a:lnTo>
                    <a:lnTo>
                      <a:pt x="43441" y="73803"/>
                    </a:lnTo>
                    <a:lnTo>
                      <a:pt x="43188" y="74518"/>
                    </a:lnTo>
                    <a:lnTo>
                      <a:pt x="42011" y="74098"/>
                    </a:lnTo>
                    <a:lnTo>
                      <a:pt x="40118" y="72794"/>
                    </a:lnTo>
                    <a:lnTo>
                      <a:pt x="38773" y="70944"/>
                    </a:lnTo>
                    <a:lnTo>
                      <a:pt x="38016" y="68589"/>
                    </a:lnTo>
                    <a:lnTo>
                      <a:pt x="37932" y="67201"/>
                    </a:lnTo>
                    <a:lnTo>
                      <a:pt x="37848" y="63668"/>
                    </a:lnTo>
                    <a:lnTo>
                      <a:pt x="37890" y="60136"/>
                    </a:lnTo>
                    <a:lnTo>
                      <a:pt x="37848" y="58664"/>
                    </a:lnTo>
                    <a:lnTo>
                      <a:pt x="37469" y="57024"/>
                    </a:lnTo>
                    <a:lnTo>
                      <a:pt x="37007" y="56141"/>
                    </a:lnTo>
                    <a:lnTo>
                      <a:pt x="36376" y="55510"/>
                    </a:lnTo>
                    <a:lnTo>
                      <a:pt x="35535" y="55048"/>
                    </a:lnTo>
                    <a:lnTo>
                      <a:pt x="33895" y="54627"/>
                    </a:lnTo>
                    <a:lnTo>
                      <a:pt x="32465" y="54585"/>
                    </a:lnTo>
                    <a:lnTo>
                      <a:pt x="13835" y="54585"/>
                    </a:lnTo>
                    <a:lnTo>
                      <a:pt x="12448" y="54543"/>
                    </a:lnTo>
                    <a:lnTo>
                      <a:pt x="10808" y="54080"/>
                    </a:lnTo>
                    <a:lnTo>
                      <a:pt x="10009" y="53576"/>
                    </a:lnTo>
                    <a:lnTo>
                      <a:pt x="9336" y="52861"/>
                    </a:lnTo>
                    <a:lnTo>
                      <a:pt x="8915" y="51978"/>
                    </a:lnTo>
                    <a:lnTo>
                      <a:pt x="8537" y="50296"/>
                    </a:lnTo>
                    <a:lnTo>
                      <a:pt x="8537" y="48824"/>
                    </a:lnTo>
                    <a:lnTo>
                      <a:pt x="8831" y="40245"/>
                    </a:lnTo>
                    <a:lnTo>
                      <a:pt x="8915" y="27377"/>
                    </a:lnTo>
                    <a:lnTo>
                      <a:pt x="8747" y="18798"/>
                    </a:lnTo>
                    <a:lnTo>
                      <a:pt x="8537" y="14508"/>
                    </a:lnTo>
                    <a:lnTo>
                      <a:pt x="8495" y="12995"/>
                    </a:lnTo>
                    <a:lnTo>
                      <a:pt x="8873" y="11228"/>
                    </a:lnTo>
                    <a:lnTo>
                      <a:pt x="9294" y="10303"/>
                    </a:lnTo>
                    <a:lnTo>
                      <a:pt x="9925" y="9588"/>
                    </a:lnTo>
                    <a:lnTo>
                      <a:pt x="10766" y="9042"/>
                    </a:lnTo>
                    <a:lnTo>
                      <a:pt x="11817" y="8705"/>
                    </a:lnTo>
                    <a:lnTo>
                      <a:pt x="13121" y="8537"/>
                    </a:lnTo>
                    <a:lnTo>
                      <a:pt x="13835" y="8537"/>
                    </a:lnTo>
                    <a:lnTo>
                      <a:pt x="28133" y="8495"/>
                    </a:lnTo>
                    <a:lnTo>
                      <a:pt x="42431" y="8579"/>
                    </a:lnTo>
                    <a:lnTo>
                      <a:pt x="43357" y="8663"/>
                    </a:lnTo>
                    <a:lnTo>
                      <a:pt x="44702" y="9168"/>
                    </a:lnTo>
                    <a:lnTo>
                      <a:pt x="45501" y="9672"/>
                    </a:lnTo>
                    <a:lnTo>
                      <a:pt x="45754" y="10009"/>
                    </a:lnTo>
                    <a:lnTo>
                      <a:pt x="46973" y="11481"/>
                    </a:lnTo>
                    <a:lnTo>
                      <a:pt x="49622" y="14004"/>
                    </a:lnTo>
                    <a:lnTo>
                      <a:pt x="51767" y="15434"/>
                    </a:lnTo>
                    <a:lnTo>
                      <a:pt x="53281" y="16191"/>
                    </a:lnTo>
                    <a:lnTo>
                      <a:pt x="54879" y="16737"/>
                    </a:lnTo>
                    <a:lnTo>
                      <a:pt x="56561" y="17074"/>
                    </a:lnTo>
                    <a:lnTo>
                      <a:pt x="57444" y="17158"/>
                    </a:lnTo>
                    <a:lnTo>
                      <a:pt x="58916" y="17158"/>
                    </a:lnTo>
                    <a:lnTo>
                      <a:pt x="60388" y="17032"/>
                    </a:lnTo>
                    <a:lnTo>
                      <a:pt x="61902" y="16695"/>
                    </a:lnTo>
                    <a:lnTo>
                      <a:pt x="62280" y="16527"/>
                    </a:lnTo>
                    <a:lnTo>
                      <a:pt x="62701" y="16485"/>
                    </a:lnTo>
                    <a:lnTo>
                      <a:pt x="62785" y="16443"/>
                    </a:lnTo>
                    <a:lnTo>
                      <a:pt x="62827" y="16443"/>
                    </a:lnTo>
                    <a:lnTo>
                      <a:pt x="62827" y="16485"/>
                    </a:lnTo>
                    <a:lnTo>
                      <a:pt x="62911" y="16485"/>
                    </a:lnTo>
                    <a:lnTo>
                      <a:pt x="62911" y="10724"/>
                    </a:lnTo>
                    <a:lnTo>
                      <a:pt x="62911" y="7990"/>
                    </a:lnTo>
                    <a:lnTo>
                      <a:pt x="62869" y="8243"/>
                    </a:lnTo>
                    <a:lnTo>
                      <a:pt x="60808" y="8453"/>
                    </a:lnTo>
                    <a:lnTo>
                      <a:pt x="58664" y="8537"/>
                    </a:lnTo>
                    <a:lnTo>
                      <a:pt x="57570" y="8411"/>
                    </a:lnTo>
                    <a:lnTo>
                      <a:pt x="56645" y="8116"/>
                    </a:lnTo>
                    <a:lnTo>
                      <a:pt x="55762" y="7528"/>
                    </a:lnTo>
                    <a:lnTo>
                      <a:pt x="54248" y="6224"/>
                    </a:lnTo>
                    <a:lnTo>
                      <a:pt x="52860" y="4836"/>
                    </a:lnTo>
                    <a:lnTo>
                      <a:pt x="52188" y="4121"/>
                    </a:lnTo>
                    <a:lnTo>
                      <a:pt x="50842" y="2650"/>
                    </a:lnTo>
                    <a:lnTo>
                      <a:pt x="50043" y="2103"/>
                    </a:lnTo>
                    <a:lnTo>
                      <a:pt x="48908" y="1430"/>
                    </a:lnTo>
                    <a:lnTo>
                      <a:pt x="47057" y="505"/>
                    </a:lnTo>
                    <a:lnTo>
                      <a:pt x="45838" y="168"/>
                    </a:lnTo>
                    <a:lnTo>
                      <a:pt x="45207" y="126"/>
                    </a:lnTo>
                    <a:lnTo>
                      <a:pt x="289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Lavar a louça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2696700" y="1410225"/>
            <a:ext cx="1506000" cy="441900"/>
          </a:xfrm>
          <a:prstGeom prst="rect">
            <a:avLst/>
          </a:prstGeom>
          <a:solidFill>
            <a:srgbClr val="AC1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Padrões</a:t>
            </a:r>
            <a:endParaRPr sz="24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2696700" y="1852125"/>
            <a:ext cx="15060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materiais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formas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cheiros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sons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6502850" y="1410225"/>
            <a:ext cx="1878000" cy="441900"/>
          </a:xfrm>
          <a:prstGeom prst="rect">
            <a:avLst/>
          </a:prstGeom>
          <a:solidFill>
            <a:srgbClr val="AC1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Algoritmos</a:t>
            </a:r>
            <a:endParaRPr sz="24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502850" y="2120100"/>
            <a:ext cx="18780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coloque o menor dentro do maior sequencialmente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recolha os talheres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molhe com água morna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coloque detergente na esponja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pegue cada item e ensaboe esfregando a esponja.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693875" y="1410225"/>
            <a:ext cx="1878000" cy="441900"/>
          </a:xfrm>
          <a:prstGeom prst="rect">
            <a:avLst/>
          </a:prstGeom>
          <a:solidFill>
            <a:srgbClr val="AC1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Decompor</a:t>
            </a:r>
            <a:endParaRPr sz="24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693875" y="1939450"/>
            <a:ext cx="1878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transferir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organizar por tamanho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recursos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4327525" y="1400825"/>
            <a:ext cx="2000700" cy="441900"/>
          </a:xfrm>
          <a:prstGeom prst="rect">
            <a:avLst/>
          </a:prstGeom>
          <a:solidFill>
            <a:srgbClr val="AC1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Abstrações</a:t>
            </a:r>
            <a:endParaRPr sz="24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4352425" y="2045750"/>
            <a:ext cx="20007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louça suja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cerâmica separada de talheres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tipo de sujeira (oleosa, seca)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temperatura da água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qualidade do sabão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