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6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2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283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79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227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11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739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01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58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16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81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6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0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38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1723108-39C3-4593-A8B8-DB0AD800B5EF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8DF86B5-B927-4339-AA2E-DC0071161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631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banco-de-dados-loja-4384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esa com vários computadores&#10;&#10;Descrição gerada automaticamente">
            <a:extLst>
              <a:ext uri="{FF2B5EF4-FFF2-40B4-BE49-F238E27FC236}">
                <a16:creationId xmlns:a16="http://schemas.microsoft.com/office/drawing/2014/main" id="{D43D0120-7927-9D36-31A2-3B5B59D228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AB61BF-D793-1298-3A6B-F21893559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501446"/>
            <a:ext cx="8091948" cy="2507226"/>
          </a:xfrm>
        </p:spPr>
        <p:txBody>
          <a:bodyPr/>
          <a:lstStyle/>
          <a:p>
            <a:r>
              <a:rPr lang="pt-BR" dirty="0">
                <a:solidFill>
                  <a:schemeClr val="accent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Loja de informática projeto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F0D6ED-806E-59C1-D7F9-34A0EB0AD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5692877"/>
            <a:ext cx="6400800" cy="98323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74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54C94F0-0EEB-D1B8-F931-79F2A108378B}"/>
              </a:ext>
            </a:extLst>
          </p:cNvPr>
          <p:cNvSpPr txBox="1"/>
          <p:nvPr/>
        </p:nvSpPr>
        <p:spPr>
          <a:xfrm>
            <a:off x="684212" y="2566854"/>
            <a:ext cx="8627011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Nosso projeto trata-se de uma loja de informática com produtos utilizados no dia a dia, para facilitar a vida  clientes . Com um sistema pratico e confiável.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7067CD8-7909-C6A2-A0A6-33278E39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647" y="554566"/>
            <a:ext cx="8001000" cy="102446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 Black" panose="020B0A04020102020204" pitchFamily="34" charset="0"/>
                <a:cs typeface="Arial" panose="020B0604020202020204" pitchFamily="34" charset="0"/>
              </a:rPr>
              <a:t>Introdução AO CENARIO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9414DCF-C930-2957-B19F-410D7F18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837471"/>
            <a:ext cx="6400800" cy="953729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5" name="Imagem 4" descr="Forma, Seta&#10;&#10;Descrição gerada automaticamente com confiança média">
            <a:extLst>
              <a:ext uri="{FF2B5EF4-FFF2-40B4-BE49-F238E27FC236}">
                <a16:creationId xmlns:a16="http://schemas.microsoft.com/office/drawing/2014/main" id="{28DC1876-F84C-54EF-4B8D-07E170E269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55" y="3987179"/>
            <a:ext cx="4768644" cy="28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D3AE08-3CDA-EE99-BF73-38FF8E8F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12904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 err="1">
                <a:solidFill>
                  <a:schemeClr val="accent1"/>
                </a:solidFill>
              </a:rPr>
              <a:t>cenario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41F2A-32AF-DFAE-3961-36FD62D1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89" y="2507227"/>
            <a:ext cx="7027861" cy="32839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tx1"/>
                </a:solidFill>
              </a:rPr>
              <a:t>Utilizamos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bancos</a:t>
            </a:r>
            <a:r>
              <a:rPr lang="en-US" sz="2400" dirty="0">
                <a:solidFill>
                  <a:schemeClr val="tx1"/>
                </a:solidFill>
              </a:rPr>
              <a:t> de dados para </a:t>
            </a:r>
            <a:r>
              <a:rPr lang="en-US" sz="2400" dirty="0" err="1">
                <a:solidFill>
                  <a:schemeClr val="tx1"/>
                </a:solidFill>
              </a:rPr>
              <a:t>gerar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vendas</a:t>
            </a:r>
            <a:r>
              <a:rPr lang="en-US" sz="2400" dirty="0">
                <a:solidFill>
                  <a:schemeClr val="tx1"/>
                </a:solidFill>
              </a:rPr>
              <a:t> dos </a:t>
            </a:r>
            <a:r>
              <a:rPr lang="en-US" sz="2400" dirty="0" err="1">
                <a:solidFill>
                  <a:schemeClr val="tx1"/>
                </a:solidFill>
              </a:rPr>
              <a:t>produtos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registrados</a:t>
            </a:r>
            <a:r>
              <a:rPr lang="en-US" sz="2400" dirty="0">
                <a:solidFill>
                  <a:schemeClr val="tx1"/>
                </a:solidFill>
              </a:rPr>
              <a:t> no </a:t>
            </a:r>
            <a:r>
              <a:rPr lang="en-US" sz="2400" dirty="0" err="1">
                <a:solidFill>
                  <a:schemeClr val="tx1"/>
                </a:solidFill>
              </a:rPr>
              <a:t>sistema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integrado</a:t>
            </a:r>
            <a:r>
              <a:rPr lang="en-US" sz="2400" dirty="0">
                <a:solidFill>
                  <a:schemeClr val="tx1"/>
                </a:solidFill>
              </a:rPr>
              <a:t> da </a:t>
            </a:r>
            <a:r>
              <a:rPr lang="en-US" sz="2400" dirty="0" err="1">
                <a:solidFill>
                  <a:schemeClr val="tx1"/>
                </a:solidFill>
              </a:rPr>
              <a:t>loja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Esse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ao</a:t>
            </a:r>
            <a:r>
              <a:rPr lang="en-US" sz="2400" dirty="0">
                <a:solidFill>
                  <a:schemeClr val="tx1"/>
                </a:solidFill>
              </a:rPr>
              <a:t> qual </a:t>
            </a:r>
            <a:r>
              <a:rPr lang="en-US" sz="2400" dirty="0" err="1">
                <a:solidFill>
                  <a:schemeClr val="tx1"/>
                </a:solidFill>
              </a:rPr>
              <a:t>detecta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produtos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vendidos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clientes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compradores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valores</a:t>
            </a:r>
            <a:r>
              <a:rPr lang="en-US" sz="2400" dirty="0">
                <a:solidFill>
                  <a:schemeClr val="tx1"/>
                </a:solidFill>
              </a:rPr>
              <a:t> das </a:t>
            </a:r>
            <a:r>
              <a:rPr lang="en-US" sz="2400" dirty="0" err="1">
                <a:solidFill>
                  <a:schemeClr val="tx1"/>
                </a:solidFill>
              </a:rPr>
              <a:t>vendas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efetuadas</a:t>
            </a:r>
            <a:r>
              <a:rPr lang="en-US" sz="2400" dirty="0">
                <a:solidFill>
                  <a:schemeClr val="tx1"/>
                </a:solidFill>
              </a:rPr>
              <a:t> e o </a:t>
            </a:r>
            <a:r>
              <a:rPr lang="en-US" sz="2400" dirty="0" err="1">
                <a:solidFill>
                  <a:schemeClr val="tx1"/>
                </a:solidFill>
              </a:rPr>
              <a:t>vendedor</a:t>
            </a:r>
            <a:r>
              <a:rPr lang="en-US" sz="2400" dirty="0">
                <a:solidFill>
                  <a:schemeClr val="tx1"/>
                </a:solidFill>
              </a:rPr>
              <a:t> que </a:t>
            </a:r>
            <a:r>
              <a:rPr lang="en-US" sz="2400" dirty="0" err="1">
                <a:solidFill>
                  <a:schemeClr val="tx1"/>
                </a:solidFill>
              </a:rPr>
              <a:t>realizou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venda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100" dirty="0">
              <a:solidFill>
                <a:schemeClr val="tx1"/>
              </a:solidFill>
            </a:endParaRPr>
          </a:p>
        </p:txBody>
      </p:sp>
      <p:pic>
        <p:nvPicPr>
          <p:cNvPr id="5" name="Imagem 4" descr="Copo de plástico branco&#10;&#10;Descrição gerada automaticamente com confiança baixa">
            <a:extLst>
              <a:ext uri="{FF2B5EF4-FFF2-40B4-BE49-F238E27FC236}">
                <a16:creationId xmlns:a16="http://schemas.microsoft.com/office/drawing/2014/main" id="{F20518C9-605B-76C5-DBD5-E8DBFE2442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706" r="1407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473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ECD2569-ED37-04C0-ED97-AB9AF7A563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176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F1B6C2-1C54-C2C9-4818-0B7C92DB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9432" y="5948506"/>
            <a:ext cx="3949392" cy="458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F71531-259A-42E7-CB29-FA7B86A6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65" y="1447308"/>
            <a:ext cx="9273209" cy="45011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Font typeface="Wingdings 3" panose="05040102010807070707" pitchFamily="18" charset="2"/>
              <a:buChar char=""/>
            </a:pPr>
            <a:r>
              <a:rPr lang="en-US" sz="2400" dirty="0" err="1">
                <a:solidFill>
                  <a:schemeClr val="tx1"/>
                </a:solidFill>
              </a:rPr>
              <a:t>Nosso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objetivo</a:t>
            </a:r>
            <a:r>
              <a:rPr lang="en-US" sz="2400" dirty="0">
                <a:solidFill>
                  <a:schemeClr val="tx1"/>
                </a:solidFill>
              </a:rPr>
              <a:t> é </a:t>
            </a:r>
            <a:r>
              <a:rPr lang="en-US" sz="2400" dirty="0" err="1">
                <a:solidFill>
                  <a:schemeClr val="tx1"/>
                </a:solidFill>
              </a:rPr>
              <a:t>facilitar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compra</a:t>
            </a:r>
            <a:r>
              <a:rPr lang="en-US" sz="2400" dirty="0">
                <a:solidFill>
                  <a:schemeClr val="tx1"/>
                </a:solidFill>
              </a:rPr>
              <a:t> do </a:t>
            </a:r>
            <a:r>
              <a:rPr lang="en-US" sz="2400" dirty="0" err="1">
                <a:solidFill>
                  <a:schemeClr val="tx1"/>
                </a:solidFill>
              </a:rPr>
              <a:t>cliente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armazenando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informações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primeira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compra</a:t>
            </a:r>
            <a:r>
              <a:rPr lang="en-US" sz="2400" dirty="0">
                <a:solidFill>
                  <a:schemeClr val="tx1"/>
                </a:solidFill>
              </a:rPr>
              <a:t>, para que </a:t>
            </a:r>
            <a:r>
              <a:rPr lang="en-US" sz="2400" dirty="0" err="1">
                <a:solidFill>
                  <a:schemeClr val="tx1"/>
                </a:solidFill>
              </a:rPr>
              <a:t>possa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facilidade</a:t>
            </a:r>
            <a:r>
              <a:rPr lang="en-US" sz="2400" dirty="0">
                <a:solidFill>
                  <a:schemeClr val="tx1"/>
                </a:solidFill>
              </a:rPr>
              <a:t> de registrar </a:t>
            </a:r>
            <a:r>
              <a:rPr lang="en-US" sz="2400" dirty="0" err="1">
                <a:solidFill>
                  <a:schemeClr val="tx1"/>
                </a:solidFill>
              </a:rPr>
              <a:t>quem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são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melhores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compradores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melhores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vendedores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Facilitando</a:t>
            </a:r>
            <a:r>
              <a:rPr lang="en-US" sz="2400" dirty="0">
                <a:solidFill>
                  <a:schemeClr val="tx1"/>
                </a:solidFill>
              </a:rPr>
              <a:t> para o </a:t>
            </a:r>
            <a:r>
              <a:rPr lang="en-US" sz="2400" dirty="0" err="1">
                <a:solidFill>
                  <a:schemeClr val="tx1"/>
                </a:solidFill>
              </a:rPr>
              <a:t>comerciante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informações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dirty="0" err="1">
                <a:solidFill>
                  <a:schemeClr val="tx1"/>
                </a:solidFill>
              </a:rPr>
              <a:t>produtos</a:t>
            </a:r>
            <a:r>
              <a:rPr lang="en-US" sz="2400" dirty="0">
                <a:solidFill>
                  <a:schemeClr val="tx1"/>
                </a:solidFill>
              </a:rPr>
              <a:t>, de </a:t>
            </a:r>
            <a:r>
              <a:rPr lang="en-US" sz="2400" dirty="0" err="1">
                <a:solidFill>
                  <a:schemeClr val="tx1"/>
                </a:solidFill>
              </a:rPr>
              <a:t>clientes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compras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feitas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organizadas</a:t>
            </a:r>
            <a:r>
              <a:rPr lang="en-US" sz="2400" dirty="0">
                <a:solidFill>
                  <a:schemeClr val="tx1"/>
                </a:solidFill>
              </a:rPr>
              <a:t> . Com </a:t>
            </a:r>
            <a:r>
              <a:rPr lang="en-US" sz="2400" dirty="0" err="1">
                <a:solidFill>
                  <a:schemeClr val="tx1"/>
                </a:solidFill>
              </a:rPr>
              <a:t>isso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empresa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como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medir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gastos</a:t>
            </a:r>
            <a:r>
              <a:rPr lang="en-US" sz="2400" dirty="0">
                <a:solidFill>
                  <a:schemeClr val="tx1"/>
                </a:solidFill>
              </a:rPr>
              <a:t> e </a:t>
            </a:r>
            <a:r>
              <a:rPr lang="en-US" sz="2400" dirty="0" err="1">
                <a:solidFill>
                  <a:schemeClr val="tx1"/>
                </a:solidFill>
              </a:rPr>
              <a:t>ganhos</a:t>
            </a:r>
            <a:r>
              <a:rPr lang="en-US" sz="2400" dirty="0">
                <a:solidFill>
                  <a:schemeClr val="tx1"/>
                </a:solidFill>
              </a:rPr>
              <a:t> .	</a:t>
            </a:r>
          </a:p>
        </p:txBody>
      </p:sp>
    </p:spTree>
    <p:extLst>
      <p:ext uri="{BB962C8B-B14F-4D97-AF65-F5344CB8AC3E}">
        <p14:creationId xmlns:p14="http://schemas.microsoft.com/office/powerpoint/2010/main" val="42248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200C4-159F-EA56-BAF6-37EB782E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879600"/>
          </a:xfrm>
        </p:spPr>
        <p:txBody>
          <a:bodyPr>
            <a:normAutofit/>
          </a:bodyPr>
          <a:lstStyle/>
          <a:p>
            <a:r>
              <a:rPr lang="pt-BR" sz="4300" dirty="0">
                <a:latin typeface="Arial Black" panose="020B0A04020102020204" pitchFamily="34" charset="0"/>
              </a:rPr>
              <a:t>resultados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A2ADC6-CF71-CDFC-6630-72495BCC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3008671"/>
            <a:ext cx="9344691" cy="298572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resultado esperado e garantir um melhor atendimento com eficiência e rapidez, para que o cliente se sinta confiante e confortável ao realizar a compra rápida e segura.</a:t>
            </a:r>
          </a:p>
        </p:txBody>
      </p:sp>
      <p:pic>
        <p:nvPicPr>
          <p:cNvPr id="5" name="Imagem 4" descr="Homem com os braços abertos&#10;&#10;Descrição gerada automaticamente com confiança baixa">
            <a:extLst>
              <a:ext uri="{FF2B5EF4-FFF2-40B4-BE49-F238E27FC236}">
                <a16:creationId xmlns:a16="http://schemas.microsoft.com/office/drawing/2014/main" id="{98618357-8D3C-B8E9-8780-248CE812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10" y="0"/>
            <a:ext cx="5847090" cy="351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1925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</TotalTime>
  <Words>173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Fatia</vt:lpstr>
      <vt:lpstr>Loja de informática projeto 01</vt:lpstr>
      <vt:lpstr>Introdução AO CENARIO</vt:lpstr>
      <vt:lpstr>cenario </vt:lpstr>
      <vt:lpstr>.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 de informática projeto 01</dc:title>
  <dc:creator>alunos</dc:creator>
  <cp:lastModifiedBy>felipe menezes</cp:lastModifiedBy>
  <cp:revision>3</cp:revision>
  <dcterms:created xsi:type="dcterms:W3CDTF">2024-05-23T23:50:10Z</dcterms:created>
  <dcterms:modified xsi:type="dcterms:W3CDTF">2024-06-06T13:54:23Z</dcterms:modified>
</cp:coreProperties>
</file>