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DDD3A8-6FCB-8BFF-A1BC-20781BC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717851-78C0-3F3B-230B-C99A0C04B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7CE5CC-E646-CF28-BA24-A11B3A18C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CD36C-FFFC-45D1-A09B-F3EE7A585A1E}" type="datetimeFigureOut">
              <a:rPr lang="pt-BR" smtClean="0"/>
              <a:t>22/11/2024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29D48F-D3A6-FC22-0927-C6943D100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F57D2B-690E-2002-B23F-C95C01085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211C-BFB1-4EE0-A877-E55475CEE88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0066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934790-A8C4-DB94-EB59-E919C6DE1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F6F9E04-7B2F-7D8C-7627-08727F1E7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A013CA-6FFD-1083-E202-6183CE2AE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CD36C-FFFC-45D1-A09B-F3EE7A585A1E}" type="datetimeFigureOut">
              <a:rPr lang="pt-BR" smtClean="0"/>
              <a:t>22/11/2024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9A138B-3FC0-3C64-1228-2C71848CA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1ECE5B-2875-21AA-5031-F990EE6DA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211C-BFB1-4EE0-A877-E55475CEE88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6147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A2502C1-602D-6077-C969-337B7C15AC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7099D72-73FB-99F6-4E36-F234CE7D0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0583EE-3F11-F9D2-9D9C-3B7F18C6F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CD36C-FFFC-45D1-A09B-F3EE7A585A1E}" type="datetimeFigureOut">
              <a:rPr lang="pt-BR" smtClean="0"/>
              <a:t>22/11/2024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2CCED8-54DA-36CE-C454-68B0484B0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F43539-AEEC-FDA8-FF0B-7989017E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211C-BFB1-4EE0-A877-E55475CEE88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3187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D702CE-89C3-41A6-CA4F-5E6F75077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E64F48-81F5-E56C-E3DB-B9B3C2E0F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46183D-3CCD-5A13-0E4C-D32BF5787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CD36C-FFFC-45D1-A09B-F3EE7A585A1E}" type="datetimeFigureOut">
              <a:rPr lang="pt-BR" smtClean="0"/>
              <a:t>22/11/2024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AF3749-8AF9-9AA7-CC80-ADA3879BB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544AEB-BC1C-C11B-F670-DD261EDB8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211C-BFB1-4EE0-A877-E55475CEE88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8570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DE1AB8-4E84-F5C8-6659-286C62D8E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C9C519D-BADB-3C72-8F1D-FD76FE0DD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6ADE18-08D4-416B-196F-13F4CF505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CD36C-FFFC-45D1-A09B-F3EE7A585A1E}" type="datetimeFigureOut">
              <a:rPr lang="pt-BR" smtClean="0"/>
              <a:t>22/11/2024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FBFF31-8B35-07FF-35E0-A035C7F29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F2C7CF-3FE8-2FED-1F96-A2AA543E1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211C-BFB1-4EE0-A877-E55475CEE88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7053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4D3A00-50C1-136F-28F0-76DBCB411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6CA0C7-85DD-4F12-18B0-9A9C6342F8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0667CFB-3009-C9A0-168F-9DA2FF244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854DA57-63FE-0310-6AE0-DFE3CB6AB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CD36C-FFFC-45D1-A09B-F3EE7A585A1E}" type="datetimeFigureOut">
              <a:rPr lang="pt-BR" smtClean="0"/>
              <a:t>22/11/2024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9812F68-AF9C-6210-5CEF-3857DCE72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0F98C0-A3AA-76C7-8618-A47BF229B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211C-BFB1-4EE0-A877-E55475CEE88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796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755354-0F24-09EC-9629-D27846236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45CD94A-4576-9E76-C037-666DE8219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AD211AD-8425-CCCC-1823-231A8063F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F751DA0-BE9E-C74C-AAD8-86F320B34F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5D79E8E-87C2-C1D3-EB57-192A1BA8B6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56F2546-B70A-425F-2890-7976C94F9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CD36C-FFFC-45D1-A09B-F3EE7A585A1E}" type="datetimeFigureOut">
              <a:rPr lang="pt-BR" smtClean="0"/>
              <a:t>22/11/2024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09399C-67E8-5D61-A25B-5571A6BCA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AF51449-759F-A5E2-20A4-CA22BBC31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211C-BFB1-4EE0-A877-E55475CEE88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5533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5053A6-A4A7-FBD2-0911-69A1E88F3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2830945-E2E8-2FB6-A615-5E7DE1941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CD36C-FFFC-45D1-A09B-F3EE7A585A1E}" type="datetimeFigureOut">
              <a:rPr lang="pt-BR" smtClean="0"/>
              <a:t>22/11/2024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83F9B32-6809-63B5-3E51-0EB393956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8E9946D-AF05-804A-AA7C-4CB275A6B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211C-BFB1-4EE0-A877-E55475CEE88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5548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22E8010-073E-18A8-ADA5-4443184DB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CD36C-FFFC-45D1-A09B-F3EE7A585A1E}" type="datetimeFigureOut">
              <a:rPr lang="pt-BR" smtClean="0"/>
              <a:t>22/11/2024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7BEADCF-6037-A017-9609-6D0184E8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6AFF9C0-3853-FEA4-96E8-5B21B75CD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211C-BFB1-4EE0-A877-E55475CEE88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706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2EFCE0-2B18-F8F5-5C41-41B4871DB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87C8CA-E155-F785-F979-ED44E0966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E3B365A-B296-1478-6FE9-3A2E177E8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80B37C1-04D4-2D49-8CE6-71EACF48F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CD36C-FFFC-45D1-A09B-F3EE7A585A1E}" type="datetimeFigureOut">
              <a:rPr lang="pt-BR" smtClean="0"/>
              <a:t>22/11/2024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8D049F8-86F7-7F86-9905-2FA5298A6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8871AD6-B67C-E2AD-41E4-2BD506037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211C-BFB1-4EE0-A877-E55475CEE88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670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A7664D-5F0C-9A93-A990-E45C0C28A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1CBAC9E-4A34-64C5-D69B-5EBAEE9C6F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225589B-20AE-DD3C-FDF1-89C53CE28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1BBC759-5845-2C81-B605-12058ABF3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CD36C-FFFC-45D1-A09B-F3EE7A585A1E}" type="datetimeFigureOut">
              <a:rPr lang="pt-BR" smtClean="0"/>
              <a:t>22/11/2024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BBE44AF-1DBB-0915-2FF0-3CAC282CC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FA0A552-B1DA-A31A-B8E5-56060A930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211C-BFB1-4EE0-A877-E55475CEE88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3338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4422474-7B74-B945-CC85-01EEA627D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9A2683-11B6-9DB3-BC2F-B75B68A14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940888-4713-070B-26C9-0C42ECF93A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CD36C-FFFC-45D1-A09B-F3EE7A585A1E}" type="datetimeFigureOut">
              <a:rPr lang="pt-BR" smtClean="0"/>
              <a:t>22/11/2024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F9692A-CD9B-9359-ACDC-A2B8E679AA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15A6FD-9BF7-2A4F-6119-B04B5F772E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4211C-BFB1-4EE0-A877-E55475CEE888}" type="slidenum">
              <a:rPr lang="pt-BR" smtClean="0"/>
              <a:t>‹#›</a:t>
            </a:fld>
            <a:endParaRPr lang="pt-BR"/>
          </a:p>
        </p:txBody>
      </p:sp>
      <p:pic>
        <p:nvPicPr>
          <p:cNvPr id="1026" name="Imagem 3">
            <a:extLst>
              <a:ext uri="{FF2B5EF4-FFF2-40B4-BE49-F238E27FC236}">
                <a16:creationId xmlns:a16="http://schemas.microsoft.com/office/drawing/2014/main" id="{D1992BE6-78DD-147D-6973-35C610D96E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56310"/>
            <a:ext cx="2572183" cy="1143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Imagem 6">
            <a:extLst>
              <a:ext uri="{FF2B5EF4-FFF2-40B4-BE49-F238E27FC236}">
                <a16:creationId xmlns:a16="http://schemas.microsoft.com/office/drawing/2014/main" id="{85704D02-14BD-2676-2588-FA9CEF62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6108" y="256183"/>
            <a:ext cx="2572183" cy="1501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384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938F2D-5080-8B05-4A06-A9B896202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/>
              <a:t>Projeto da Disciplina</a:t>
            </a:r>
            <a:r>
              <a:rPr lang="pt-BR" dirty="0"/>
              <a:t>: Algoritmos e Estruturas de Dados I</a:t>
            </a:r>
          </a:p>
          <a:p>
            <a:pPr marL="0" indent="0">
              <a:buNone/>
            </a:pPr>
            <a:r>
              <a:rPr lang="pt-BR" b="1" dirty="0"/>
              <a:t>Tema do Projeto</a:t>
            </a:r>
            <a:r>
              <a:rPr lang="pt-BR" dirty="0"/>
              <a:t>: Validação de montagem de Cadeira e desmontagem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Autores</a:t>
            </a:r>
            <a:r>
              <a:rPr lang="pt-BR" dirty="0"/>
              <a:t>: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dirty="0"/>
              <a:t>Ariel Augusto dos Santos Leite</a:t>
            </a:r>
            <a:br>
              <a:rPr lang="pt-BR" dirty="0"/>
            </a:br>
            <a:r>
              <a:rPr lang="pt-BR" dirty="0"/>
              <a:t>Felipe Nascimento da Silva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dirty="0"/>
              <a:t>Felipe Santana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1133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4E88C3-8B0C-127B-892F-D879FC49E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59DCA3-9D4A-117B-3032-59D329565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4000" b="1" dirty="0"/>
              <a:t>Sistema de Montagem de Cadeiras</a:t>
            </a:r>
          </a:p>
          <a:p>
            <a:pPr marL="0" indent="0">
              <a:buNone/>
            </a:pPr>
            <a:endParaRPr lang="pt-BR" sz="4000" dirty="0"/>
          </a:p>
          <a:p>
            <a:pPr marL="0" indent="0">
              <a:buNone/>
            </a:pPr>
            <a:r>
              <a:rPr lang="pt-BR" b="1" dirty="0"/>
              <a:t>Tecnologias Usadas:</a:t>
            </a:r>
            <a:r>
              <a:rPr lang="pt-BR" dirty="0"/>
              <a:t> Java, Swing</a:t>
            </a:r>
          </a:p>
          <a:p>
            <a:pPr marL="0" indent="0">
              <a:buNone/>
            </a:pPr>
            <a:r>
              <a:rPr lang="pt-BR" b="1" dirty="0"/>
              <a:t>Objetivo:</a:t>
            </a:r>
            <a:r>
              <a:rPr lang="pt-BR" dirty="0"/>
              <a:t> Simulação de um sistema para montagem de cadeiras usando pilhas e listas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3083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080FA-23EB-B249-4FF8-A73D74EC3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990D2-110C-B0AF-6D4B-C3AC55F66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4000" b="1" dirty="0"/>
              <a:t>Arquitetura do Sistema</a:t>
            </a:r>
          </a:p>
          <a:p>
            <a:pPr>
              <a:buFont typeface="Arial" panose="020B0604020202020204" pitchFamily="34" charset="0"/>
              <a:buChar char="•"/>
            </a:pPr>
            <a:endParaRPr lang="pt-BR" b="1" dirty="0"/>
          </a:p>
          <a:p>
            <a:pPr marL="0" indent="0">
              <a:buNone/>
            </a:pPr>
            <a:r>
              <a:rPr lang="pt-BR" b="1" dirty="0"/>
              <a:t>Pilha de Montagem:</a:t>
            </a:r>
            <a:r>
              <a:rPr lang="pt-BR" dirty="0"/>
              <a:t> Armazena as peças conforme são montadas.</a:t>
            </a:r>
          </a:p>
          <a:p>
            <a:pPr marL="0" indent="0">
              <a:buNone/>
            </a:pPr>
            <a:r>
              <a:rPr lang="pt-BR" b="1" dirty="0"/>
              <a:t>Pilha de Desmontagem:</a:t>
            </a:r>
            <a:r>
              <a:rPr lang="pt-BR" dirty="0"/>
              <a:t> Armazena as peças desmontadas para poderem ser remontadas -&gt; Não está sendo utilizada 100%. </a:t>
            </a:r>
          </a:p>
          <a:p>
            <a:pPr marL="0" indent="0">
              <a:buNone/>
            </a:pPr>
            <a:r>
              <a:rPr lang="pt-BR" b="1" dirty="0"/>
              <a:t>Fila de Sequência:</a:t>
            </a:r>
            <a:r>
              <a:rPr lang="pt-BR" dirty="0"/>
              <a:t> Controla a ordem das peças a serem montadas, garantindo que a montagem ocorra conforme a sequência correta.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544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E1620-3639-D5F3-6982-6E123C897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40AF6-5147-ED97-DB05-87D4041D4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sz="4300" b="1" dirty="0"/>
              <a:t>Classe Pilha</a:t>
            </a:r>
          </a:p>
          <a:p>
            <a:pPr marL="0" indent="0">
              <a:buNone/>
            </a:pPr>
            <a:endParaRPr lang="pt-BR" sz="43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A </a:t>
            </a:r>
            <a:r>
              <a:rPr lang="pt-BR" b="1" dirty="0"/>
              <a:t>Pilha</a:t>
            </a:r>
            <a:r>
              <a:rPr lang="pt-BR" dirty="0"/>
              <a:t> é usada para armazenar as peças montadas. As peças são adicionadas no topo da pilha à medida que são montadas.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Quando uma peça é desmontada, ela é removida do topo da pilha e colocada na pilha de desmontagem.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Foi utilizada a classe Pilha com Lista, de forma que a Pilha aceite receber objetos.</a:t>
            </a:r>
          </a:p>
          <a:p>
            <a:pPr marL="0" indent="0">
              <a:buNone/>
            </a:pPr>
            <a:r>
              <a:rPr lang="pt-BR" b="1" dirty="0"/>
              <a:t>Métodos principais da Pilha: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push(Peca peca):</a:t>
            </a:r>
            <a:r>
              <a:rPr lang="pt-BR" dirty="0"/>
              <a:t> Adiciona a peça no topo da pilha.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removerFinal():</a:t>
            </a:r>
            <a:r>
              <a:rPr lang="pt-BR" dirty="0"/>
              <a:t> Remove a peça do topo da pilha.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pEmpty():</a:t>
            </a:r>
            <a:r>
              <a:rPr lang="pt-BR" dirty="0"/>
              <a:t> Verifica se a pilha está vazia.</a:t>
            </a:r>
          </a:p>
        </p:txBody>
      </p:sp>
    </p:spTree>
    <p:extLst>
      <p:ext uri="{BB962C8B-B14F-4D97-AF65-F5344CB8AC3E}">
        <p14:creationId xmlns:p14="http://schemas.microsoft.com/office/powerpoint/2010/main" val="1883687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9BC75-F885-F9B9-32D5-7C2AFBAB4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E2A6F-1591-DB89-D407-933718241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sz="4300" b="1" dirty="0"/>
              <a:t>Como Funciona a Montagem?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Iniciar Montagem:</a:t>
            </a:r>
            <a:endParaRPr lang="pt-BR" dirty="0"/>
          </a:p>
          <a:p>
            <a:pPr marL="742950" lvl="1" indent="-285750">
              <a:buFont typeface="+mj-lt"/>
              <a:buAutoNum type="arabicPeriod"/>
            </a:pPr>
            <a:r>
              <a:rPr lang="pt-BR" dirty="0"/>
              <a:t>A quantidade de cadeiras é definida no início da produção (Spinner)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BR" dirty="0"/>
              <a:t>A </a:t>
            </a:r>
            <a:r>
              <a:rPr lang="pt-BR" b="1" dirty="0"/>
              <a:t>Fila de Sequência</a:t>
            </a:r>
            <a:r>
              <a:rPr lang="pt-BR" dirty="0"/>
              <a:t> é preenchida com a sequência de peças para cada cadeira.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Montar Peça:</a:t>
            </a:r>
            <a:endParaRPr lang="pt-BR" dirty="0"/>
          </a:p>
          <a:p>
            <a:pPr marL="742950" lvl="1" indent="-285750">
              <a:buFont typeface="+mj-lt"/>
              <a:buAutoNum type="arabicPeriod"/>
            </a:pPr>
            <a:r>
              <a:rPr lang="pt-BR" dirty="0"/>
              <a:t>O usuário seleciona a peça e o número.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BR" dirty="0"/>
              <a:t>Se a peça selecionada corresponde à próxima da fila, ela é adicionada à </a:t>
            </a:r>
            <a:r>
              <a:rPr lang="pt-BR" b="1" dirty="0"/>
              <a:t>Pilha de Montagem</a:t>
            </a:r>
            <a:r>
              <a:rPr lang="pt-BR" dirty="0"/>
              <a:t> e aparece na lista.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Desmontar Peça:</a:t>
            </a:r>
            <a:endParaRPr lang="pt-BR" dirty="0"/>
          </a:p>
          <a:p>
            <a:pPr marL="742950" lvl="1" indent="-285750">
              <a:buFont typeface="+mj-lt"/>
              <a:buAutoNum type="arabicPeriod"/>
            </a:pPr>
            <a:r>
              <a:rPr lang="pt-BR" dirty="0"/>
              <a:t>O usuário pode desmontar peças, que são movidas para a </a:t>
            </a:r>
            <a:r>
              <a:rPr lang="pt-BR" b="1" dirty="0"/>
              <a:t>Pilha de Desmontagem</a:t>
            </a:r>
            <a:r>
              <a:rPr lang="pt-BR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BR" dirty="0"/>
              <a:t>As peças desmontadas são retornadas à fila de montagem, para serem remontadas na ordem correta.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6780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321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Wagner Santos C de Jesus</dc:creator>
  <cp:lastModifiedBy>Ariel Dos Santos</cp:lastModifiedBy>
  <cp:revision>3</cp:revision>
  <dcterms:created xsi:type="dcterms:W3CDTF">2022-11-02T21:28:43Z</dcterms:created>
  <dcterms:modified xsi:type="dcterms:W3CDTF">2024-11-22T18:58:33Z</dcterms:modified>
</cp:coreProperties>
</file>