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0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72E0-8C63-48BD-8600-C762BF7E09D2}" type="datetimeFigureOut">
              <a:rPr lang="pt-BR" smtClean="0"/>
              <a:pPr/>
              <a:t>18/08/2023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0605-FEBC-46B7-9847-2B563491A02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5262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72E0-8C63-48BD-8600-C762BF7E09D2}" type="datetimeFigureOut">
              <a:rPr lang="pt-BR" smtClean="0"/>
              <a:pPr/>
              <a:t>18/08/2023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0605-FEBC-46B7-9847-2B563491A02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5438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72E0-8C63-48BD-8600-C762BF7E09D2}" type="datetimeFigureOut">
              <a:rPr lang="pt-BR" smtClean="0"/>
              <a:pPr/>
              <a:t>18/08/2023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0605-FEBC-46B7-9847-2B563491A02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8485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72E0-8C63-48BD-8600-C762BF7E09D2}" type="datetimeFigureOut">
              <a:rPr lang="pt-BR" smtClean="0"/>
              <a:pPr/>
              <a:t>18/08/2023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0605-FEBC-46B7-9847-2B563491A02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60518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72E0-8C63-48BD-8600-C762BF7E09D2}" type="datetimeFigureOut">
              <a:rPr lang="pt-BR" smtClean="0"/>
              <a:pPr/>
              <a:t>18/08/2023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0605-FEBC-46B7-9847-2B563491A02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98542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72E0-8C63-48BD-8600-C762BF7E09D2}" type="datetimeFigureOut">
              <a:rPr lang="pt-BR" smtClean="0"/>
              <a:pPr/>
              <a:t>18/08/2023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0605-FEBC-46B7-9847-2B563491A02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51604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72E0-8C63-48BD-8600-C762BF7E09D2}" type="datetimeFigureOut">
              <a:rPr lang="pt-BR" smtClean="0"/>
              <a:pPr/>
              <a:t>18/08/2023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0605-FEBC-46B7-9847-2B563491A02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78512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72E0-8C63-48BD-8600-C762BF7E09D2}" type="datetimeFigureOut">
              <a:rPr lang="pt-BR" smtClean="0"/>
              <a:pPr/>
              <a:t>18/08/2023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0605-FEBC-46B7-9847-2B563491A02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84073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72E0-8C63-48BD-8600-C762BF7E09D2}" type="datetimeFigureOut">
              <a:rPr lang="pt-BR" smtClean="0"/>
              <a:pPr/>
              <a:t>18/08/2023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0605-FEBC-46B7-9847-2B563491A02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6238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72E0-8C63-48BD-8600-C762BF7E09D2}" type="datetimeFigureOut">
              <a:rPr lang="pt-BR" smtClean="0"/>
              <a:pPr/>
              <a:t>18/08/2023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0605-FEBC-46B7-9847-2B563491A02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2618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72E0-8C63-48BD-8600-C762BF7E09D2}" type="datetimeFigureOut">
              <a:rPr lang="pt-BR" smtClean="0"/>
              <a:pPr/>
              <a:t>18/08/2023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0605-FEBC-46B7-9847-2B563491A02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3578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72E0-8C63-48BD-8600-C762BF7E09D2}" type="datetimeFigureOut">
              <a:rPr lang="pt-BR" smtClean="0"/>
              <a:pPr/>
              <a:t>18/08/2023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0605-FEBC-46B7-9847-2B563491A02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421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72E0-8C63-48BD-8600-C762BF7E09D2}" type="datetimeFigureOut">
              <a:rPr lang="pt-BR" smtClean="0"/>
              <a:pPr/>
              <a:t>18/08/2023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0605-FEBC-46B7-9847-2B563491A02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6277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72E0-8C63-48BD-8600-C762BF7E09D2}" type="datetimeFigureOut">
              <a:rPr lang="pt-BR" smtClean="0"/>
              <a:pPr/>
              <a:t>18/08/2023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0605-FEBC-46B7-9847-2B563491A02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4589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72E0-8C63-48BD-8600-C762BF7E09D2}" type="datetimeFigureOut">
              <a:rPr lang="pt-BR" smtClean="0"/>
              <a:pPr/>
              <a:t>18/08/2023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0605-FEBC-46B7-9847-2B563491A02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7494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72E0-8C63-48BD-8600-C762BF7E09D2}" type="datetimeFigureOut">
              <a:rPr lang="pt-BR" smtClean="0"/>
              <a:pPr/>
              <a:t>18/08/2023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0605-FEBC-46B7-9847-2B563491A02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9709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72E0-8C63-48BD-8600-C762BF7E09D2}" type="datetimeFigureOut">
              <a:rPr lang="pt-BR" smtClean="0"/>
              <a:pPr/>
              <a:t>18/08/2023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0605-FEBC-46B7-9847-2B563491A02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2359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9272E0-8C63-48BD-8600-C762BF7E09D2}" type="datetimeFigureOut">
              <a:rPr lang="pt-BR" smtClean="0"/>
              <a:pPr/>
              <a:t>18/08/2023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00605-FEBC-46B7-9847-2B563491A02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7690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EC5A6AF-E972-44AB-97B0-B32F857D3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91978"/>
            <a:ext cx="8038473" cy="2676733"/>
          </a:xfrm>
        </p:spPr>
        <p:txBody>
          <a:bodyPr/>
          <a:lstStyle/>
          <a:p>
            <a:r>
              <a:rPr lang="pt-BR" dirty="0" smtClean="0"/>
              <a:t>Apresentação pessoal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CD441169-DE0D-42E2-AE2E-3A8E8757C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506" y="4851521"/>
            <a:ext cx="8825658" cy="861420"/>
          </a:xfrm>
        </p:spPr>
        <p:txBody>
          <a:bodyPr>
            <a:normAutofit/>
          </a:bodyPr>
          <a:lstStyle/>
          <a:p>
            <a:r>
              <a:rPr lang="pt-BR" dirty="0" err="1"/>
              <a:t>FelipE</a:t>
            </a:r>
            <a:r>
              <a:rPr lang="pt-BR" dirty="0"/>
              <a:t> </a:t>
            </a:r>
            <a:r>
              <a:rPr lang="pt-BR" dirty="0" err="1"/>
              <a:t>rodrigues</a:t>
            </a:r>
            <a:r>
              <a:rPr lang="pt-BR" dirty="0"/>
              <a:t> </a:t>
            </a:r>
            <a:r>
              <a:rPr lang="pt-BR" dirty="0" smtClean="0"/>
              <a:t>silva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93157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787" y="782232"/>
            <a:ext cx="9404723" cy="1400530"/>
          </a:xfrm>
        </p:spPr>
        <p:txBody>
          <a:bodyPr/>
          <a:lstStyle/>
          <a:p>
            <a:r>
              <a:rPr lang="pt-BR" dirty="0" smtClean="0"/>
              <a:t>Quem sou eu?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8955" y="4530811"/>
            <a:ext cx="8946541" cy="2051221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Me chamo Felipe 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Tenho  20 anos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Formado técnico em Administração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Cursando superior em Logística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Natural de São José dos Campos – SP</a:t>
            </a:r>
          </a:p>
          <a:p>
            <a:endParaRPr lang="pt-BR" dirty="0" smtClean="0"/>
          </a:p>
        </p:txBody>
      </p:sp>
      <p:pic>
        <p:nvPicPr>
          <p:cNvPr id="1026" name="Picture 2" descr="C:\Users\pedrojpsp\Downloads\IMG_20230414_102427_6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65773" y="1466336"/>
            <a:ext cx="3097427" cy="33857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DD6B228-0DF7-4FF5-A099-DF2E9E2F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479" y="230659"/>
            <a:ext cx="8825659" cy="1120346"/>
          </a:xfrm>
        </p:spPr>
        <p:txBody>
          <a:bodyPr/>
          <a:lstStyle/>
          <a:p>
            <a:pPr algn="ctr"/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half" idx="2"/>
          </p:nvPr>
        </p:nvSpPr>
        <p:spPr>
          <a:xfrm>
            <a:off x="140044" y="4753233"/>
            <a:ext cx="8825659" cy="191529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 </a:t>
            </a:r>
            <a:r>
              <a:rPr lang="pt-BR" dirty="0" smtClean="0"/>
              <a:t>Me formar e atuar na área da Logística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 </a:t>
            </a:r>
            <a:r>
              <a:rPr lang="pt-BR" dirty="0" smtClean="0"/>
              <a:t>Viajar e conhecer novos países 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 </a:t>
            </a:r>
            <a:r>
              <a:rPr lang="pt-BR" dirty="0" smtClean="0"/>
              <a:t>Casar e construir uma família	</a:t>
            </a:r>
            <a:endParaRPr lang="pt-BR" dirty="0"/>
          </a:p>
        </p:txBody>
      </p:sp>
      <p:pic>
        <p:nvPicPr>
          <p:cNvPr id="1026" name="Picture 2" descr="Logística: Antes do Covid-19, Depois do Covid-19 - MAC Logistic">
            <a:extLst>
              <a:ext uri="{FF2B5EF4-FFF2-40B4-BE49-F238E27FC236}">
                <a16:creationId xmlns:a16="http://schemas.microsoft.com/office/drawing/2014/main" xmlns="" id="{509236F2-E39A-47D9-84DD-CDDB25F9E3F5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707" y="1819577"/>
            <a:ext cx="3443417" cy="222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xpectativa de vida nos EUA cai de novo e fica 6 anos menor que da Europa">
            <a:extLst>
              <a:ext uri="{FF2B5EF4-FFF2-40B4-BE49-F238E27FC236}">
                <a16:creationId xmlns:a16="http://schemas.microsoft.com/office/drawing/2014/main" xmlns="" id="{A380E61A-2597-4F7E-BAA6-9B4CBBC43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7201" y="2710250"/>
            <a:ext cx="3355026" cy="202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tos em casa: 4 truques para registrar momentos em família - iPlace Blog">
            <a:extLst>
              <a:ext uri="{FF2B5EF4-FFF2-40B4-BE49-F238E27FC236}">
                <a16:creationId xmlns:a16="http://schemas.microsoft.com/office/drawing/2014/main" xmlns="" id="{A5D40B0B-B519-4378-A4CD-50AFCA04A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9394" y="1845275"/>
            <a:ext cx="3778421" cy="217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4894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D9CFE63-1291-435E-B1F3-A5C161C3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95" y="370703"/>
            <a:ext cx="8825659" cy="889686"/>
          </a:xfrm>
        </p:spPr>
        <p:txBody>
          <a:bodyPr/>
          <a:lstStyle/>
          <a:p>
            <a:pPr algn="ctr"/>
            <a:r>
              <a:rPr lang="pt-BR" dirty="0" smtClean="0"/>
              <a:t>Hobbies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>
          <a:xfrm>
            <a:off x="222422" y="4563762"/>
            <a:ext cx="8825659" cy="175259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 </a:t>
            </a:r>
            <a:r>
              <a:rPr lang="pt-BR" dirty="0" smtClean="0"/>
              <a:t>Jogar futebol com os amigos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 </a:t>
            </a:r>
            <a:r>
              <a:rPr lang="pt-BR" dirty="0" smtClean="0"/>
              <a:t>Correr e participar de corridas amadoras	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 </a:t>
            </a:r>
            <a:r>
              <a:rPr lang="pt-BR" dirty="0" smtClean="0"/>
              <a:t>Jogar vídeo game</a:t>
            </a:r>
            <a:endParaRPr lang="pt-BR" dirty="0"/>
          </a:p>
        </p:txBody>
      </p:sp>
      <p:pic>
        <p:nvPicPr>
          <p:cNvPr id="2050" name="Picture 2" descr="9 lições do futebol que vão inspirar sua vida profissional">
            <a:extLst>
              <a:ext uri="{FF2B5EF4-FFF2-40B4-BE49-F238E27FC236}">
                <a16:creationId xmlns:a16="http://schemas.microsoft.com/office/drawing/2014/main" xmlns="" id="{10F1AB62-9EB4-41AF-9471-31E44892B605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441621"/>
            <a:ext cx="37338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rrida regenerativa: como desacelerar pode te trazer benefícios?">
            <a:extLst>
              <a:ext uri="{FF2B5EF4-FFF2-40B4-BE49-F238E27FC236}">
                <a16:creationId xmlns:a16="http://schemas.microsoft.com/office/drawing/2014/main" xmlns="" id="{6405F101-A366-4A94-B258-9E17C56F0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43632" y="2520779"/>
            <a:ext cx="3509319" cy="212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otos Videogames, 3.000+ fotos de arquivo grátis de alta qualidade">
            <a:extLst>
              <a:ext uri="{FF2B5EF4-FFF2-40B4-BE49-F238E27FC236}">
                <a16:creationId xmlns:a16="http://schemas.microsoft.com/office/drawing/2014/main" xmlns="" id="{0DBA71DF-488C-42ED-AD99-6E736CFB2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603877"/>
            <a:ext cx="3558746" cy="183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1492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5527" y="376881"/>
            <a:ext cx="8825659" cy="941173"/>
          </a:xfrm>
        </p:spPr>
        <p:txBody>
          <a:bodyPr/>
          <a:lstStyle/>
          <a:p>
            <a:pPr algn="ctr"/>
            <a:r>
              <a:rPr lang="pt-BR" dirty="0" smtClean="0"/>
              <a:t>Vida Profissional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half" idx="2"/>
          </p:nvPr>
        </p:nvSpPr>
        <p:spPr>
          <a:xfrm>
            <a:off x="570068" y="4744994"/>
            <a:ext cx="8825659" cy="169699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 Jovem aprendiz na Embraer (2020 - 2021)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 </a:t>
            </a:r>
            <a:r>
              <a:rPr lang="pt-BR" dirty="0" smtClean="0"/>
              <a:t>Militar da Força Aérea Brasileira (2021 - atualmente)</a:t>
            </a:r>
            <a:endParaRPr lang="pt-BR" dirty="0"/>
          </a:p>
        </p:txBody>
      </p:sp>
      <p:pic>
        <p:nvPicPr>
          <p:cNvPr id="3074" name="Picture 2" descr="O papel da Embraer no desenvolvimento nacional - Dispar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4972" y="2248402"/>
            <a:ext cx="3517557" cy="2142366"/>
          </a:xfrm>
          <a:prstGeom prst="rect">
            <a:avLst/>
          </a:prstGeom>
          <a:noFill/>
        </p:spPr>
      </p:pic>
      <p:sp>
        <p:nvSpPr>
          <p:cNvPr id="5" name="Seta para a direita 4"/>
          <p:cNvSpPr/>
          <p:nvPr/>
        </p:nvSpPr>
        <p:spPr>
          <a:xfrm>
            <a:off x="5066271" y="3023288"/>
            <a:ext cx="1342767" cy="543698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6" name="AutoShape 4" descr="manual da marcaMARÇO11.ind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78" name="AutoShape 6" descr="manual da marcaMARÇO11.ind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80" name="Picture 8" descr="PORTAL ESCOLA: DIA DA FORÇA AÉREA BRASILEIRA - 22 DE ABRIL - AERONÁUTICA -  ESQUADRILHA DA FUMAÇA - MODELOS DOS AVIÕ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7407" y="2215978"/>
            <a:ext cx="3444689" cy="21953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211</TotalTime>
  <Words>90</Words>
  <Application>Microsoft Office PowerPoint</Application>
  <PresentationFormat>Personalizar</PresentationFormat>
  <Paragraphs>19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Íon</vt:lpstr>
      <vt:lpstr>Apresentação pessoal</vt:lpstr>
      <vt:lpstr>Quem sou eu?</vt:lpstr>
      <vt:lpstr>Objetivos</vt:lpstr>
      <vt:lpstr>Hobbies </vt:lpstr>
      <vt:lpstr>Vida Profissional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Quem sou eu?</dc:title>
  <dc:creator>Fatec</dc:creator>
  <cp:lastModifiedBy>carneirojpgc</cp:lastModifiedBy>
  <cp:revision>22</cp:revision>
  <dcterms:created xsi:type="dcterms:W3CDTF">2023-08-11T22:50:35Z</dcterms:created>
  <dcterms:modified xsi:type="dcterms:W3CDTF">2023-08-18T13:54:57Z</dcterms:modified>
</cp:coreProperties>
</file>