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FBD3C0-9988-4938-8DB3-1246DC87CC59}">
  <a:tblStyle styleId="{54FBD3C0-9988-4938-8DB3-1246DC87C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09f6cfa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e09f6cfa6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09f6cf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e09f6cfa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09f6cfa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e09f6cfa6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09f6cfa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e09f6cfa6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09f6cfa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e09f6cfa6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09f6cfa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09f6cfa6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09f6cfa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e09f6cfa6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09f6cfa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e09f6cfa6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09f6cfa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e09f6cfa6e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17" name="Google Shape;117;p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19" name="Google Shape;119;p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2429922" y="227008"/>
            <a:ext cx="7332137" cy="778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PROJETO TURMA CONNECT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4034349" y="932554"/>
            <a:ext cx="4123280" cy="778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0"/>
              <a:buNone/>
            </a:pPr>
            <a:r>
              <a:rPr lang="pt-BR" sz="3000"/>
              <a:t>GESTÃO EDUCACIONAL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2296265" y="1644383"/>
            <a:ext cx="7599300" cy="49866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0027" y="2175602"/>
            <a:ext cx="39719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/>
        </p:nvSpPr>
        <p:spPr>
          <a:xfrm>
            <a:off x="4050225" y="2784763"/>
            <a:ext cx="5922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chat poderá pesquisar algum usuário para iniciar uma conversa ou abrir uma conversa anterior com o mesmo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77" y="739292"/>
            <a:ext cx="2459175" cy="537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/>
        </p:nvSpPr>
        <p:spPr>
          <a:xfrm>
            <a:off x="4050225" y="2784763"/>
            <a:ext cx="5922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Finalmente no fórum poderá criar tópicos ou discussões sobre temas de atividade específica ou qualquer outro assunto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50" y="781374"/>
            <a:ext cx="2504475" cy="53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0"/>
          <p:cNvGraphicFramePr/>
          <p:nvPr/>
        </p:nvGraphicFramePr>
        <p:xfrm>
          <a:off x="3352800" y="22707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{54FBD3C0-9988-4938-8DB3-1246DC87CC59}</a:tableStyleId>
              </a:tblPr>
              <a:tblGrid>
                <a:gridCol w="1678300"/>
                <a:gridCol w="3808100"/>
              </a:tblGrid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pt-BR" u="sng"/>
                        <a:t>Disciplina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u="sng"/>
                        <a:t>Interface Humano Computador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pt-BR" u="sng"/>
                        <a:t>Professora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u="sng"/>
                        <a:t>Fernanda Dias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pt-BR" u="sng"/>
                        <a:t>Nome do projeto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/>
                        <a:t>Turma Connect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pt-BR" u="sng"/>
                        <a:t>Equipe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Feliphe Blatt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Pedro Queiroga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Cauã Crispim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/>
                        <a:t>Cristiane Nunes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2400" marL="7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1223250" y="1135150"/>
            <a:ext cx="9745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A criação do sistema Turma Connect Gestão Educacional tem o objetivo de permitir um melhor feedback entre alunos e professores no acompanhamento das atividades de aprendizagem.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Um único site, onde estarão todas as informações, de todas as disciplinas,  com calendário das atividades, TEDs, avaliações, matérias,  chat para interação,  presenças e notas dos alunos.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</a:rPr>
              <a:t>Com isso,  o aluno poderá,  em um só lugar,  encontrar todas as informações que precisa para ficar inteirado aos assuntos do curso.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00" y="152400"/>
            <a:ext cx="2736993" cy="56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550" y="152400"/>
            <a:ext cx="2650900" cy="56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699" y="166200"/>
            <a:ext cx="2650900" cy="5606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1225300" y="5865950"/>
            <a:ext cx="965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Este é o ínicio onde se pode realizar o cadastro, caso seja o primeiro acesso, ou ser feito o login para acesso à página Home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25" y="916450"/>
            <a:ext cx="2381750" cy="5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88340" l="69196" r="4092" t="3681"/>
          <a:stretch/>
        </p:blipFill>
        <p:spPr>
          <a:xfrm>
            <a:off x="4879925" y="916450"/>
            <a:ext cx="829675" cy="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5886125" y="835000"/>
            <a:ext cx="5613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Aqui estarão as notificações e um menu do tipo “hamburguer” que dará acesso às demais telas do sistema.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64580" l="3755" r="3755" t="20476"/>
          <a:stretch/>
        </p:blipFill>
        <p:spPr>
          <a:xfrm>
            <a:off x="4323875" y="2536400"/>
            <a:ext cx="1533533" cy="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 txBox="1"/>
          <p:nvPr/>
        </p:nvSpPr>
        <p:spPr>
          <a:xfrm>
            <a:off x="5985575" y="2536400"/>
            <a:ext cx="5613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Neste espaço estará selecionado a data que o usuário está e os eventos programados para o dia, podendo ser selecionado outro dia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(Ex.: “O que haverá hoje ?”, “E amanhã ?”)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/>
        </p:nvSpPr>
        <p:spPr>
          <a:xfrm>
            <a:off x="4994650" y="739925"/>
            <a:ext cx="5613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Calendário acadêmico com eventos letivos no geral, similar à página Home porém com informações mais completas.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50" y="739925"/>
            <a:ext cx="2485675" cy="54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4994650" y="2784750"/>
            <a:ext cx="5613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legenda indicará o tipo do evento, o dia selecionado estará sublinhado em vermelho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/>
        </p:nvSpPr>
        <p:spPr>
          <a:xfrm>
            <a:off x="4924025" y="2753425"/>
            <a:ext cx="5613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Haverá um perfil para identificar o usuário nas demais funcionalidades, tais como presença, chat e fórum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00" y="739925"/>
            <a:ext cx="2459175" cy="5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/>
        </p:nvSpPr>
        <p:spPr>
          <a:xfrm>
            <a:off x="4703375" y="2784750"/>
            <a:ext cx="5922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Nesta tela estarão as disciplinas matriculadas com seus respectivos eventos e demais informações importantes.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-1491" l="0" r="-1491" t="0"/>
          <a:stretch/>
        </p:blipFill>
        <p:spPr>
          <a:xfrm>
            <a:off x="999325" y="731588"/>
            <a:ext cx="2459175" cy="539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/>
        </p:nvSpPr>
        <p:spPr>
          <a:xfrm>
            <a:off x="3246000" y="1592575"/>
            <a:ext cx="57000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À esquerda o professor poderá registrar/consultar a presença de aula do aluno.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225" y="731600"/>
            <a:ext cx="2537875" cy="5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00" y="731600"/>
            <a:ext cx="2597221" cy="53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/>
        </p:nvSpPr>
        <p:spPr>
          <a:xfrm>
            <a:off x="3184225" y="4169575"/>
            <a:ext cx="57000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Já à direita será a tela de marcação em si da presença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3184225" y="2881075"/>
            <a:ext cx="57000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4703375" y="2784750"/>
            <a:ext cx="5922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 Desempenho estarão disponíveis as disciplinas matriculadas e o período para serem selecionados e visualizados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800" y="670400"/>
            <a:ext cx="2459175" cy="53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