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9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8D811-60F5-4AAE-874B-8684CE721F78}" v="7" dt="2022-11-21T18:44:58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SILVA DO NASCIMENTO" userId="c9a9b501-693a-46a6-a4e5-7472d4fb4935" providerId="ADAL" clId="{6A68D811-60F5-4AAE-874B-8684CE721F78}"/>
    <pc:docChg chg="undo custSel addSld modSld">
      <pc:chgData name="FELIPE SILVA DO NASCIMENTO" userId="c9a9b501-693a-46a6-a4e5-7472d4fb4935" providerId="ADAL" clId="{6A68D811-60F5-4AAE-874B-8684CE721F78}" dt="2022-11-21T18:46:05.093" v="212" actId="14100"/>
      <pc:docMkLst>
        <pc:docMk/>
      </pc:docMkLst>
      <pc:sldChg chg="addSp delSp modSp new mod setBg">
        <pc:chgData name="FELIPE SILVA DO NASCIMENTO" userId="c9a9b501-693a-46a6-a4e5-7472d4fb4935" providerId="ADAL" clId="{6A68D811-60F5-4AAE-874B-8684CE721F78}" dt="2022-11-21T18:46:05.093" v="212" actId="14100"/>
        <pc:sldMkLst>
          <pc:docMk/>
          <pc:sldMk cId="305817975" sldId="256"/>
        </pc:sldMkLst>
        <pc:spChg chg="del">
          <ac:chgData name="FELIPE SILVA DO NASCIMENTO" userId="c9a9b501-693a-46a6-a4e5-7472d4fb4935" providerId="ADAL" clId="{6A68D811-60F5-4AAE-874B-8684CE721F78}" dt="2022-11-21T18:43:36.119" v="179" actId="478"/>
          <ac:spMkLst>
            <pc:docMk/>
            <pc:sldMk cId="305817975" sldId="256"/>
            <ac:spMk id="2" creationId="{E4B98844-C31F-2392-68E5-2CDA20CC7432}"/>
          </ac:spMkLst>
        </pc:spChg>
        <pc:spChg chg="del">
          <ac:chgData name="FELIPE SILVA DO NASCIMENTO" userId="c9a9b501-693a-46a6-a4e5-7472d4fb4935" providerId="ADAL" clId="{6A68D811-60F5-4AAE-874B-8684CE721F78}" dt="2022-11-21T18:43:36.119" v="179" actId="478"/>
          <ac:spMkLst>
            <pc:docMk/>
            <pc:sldMk cId="305817975" sldId="256"/>
            <ac:spMk id="3" creationId="{5920FB2A-43BA-F367-4424-32C6D956D94B}"/>
          </ac:spMkLst>
        </pc:spChg>
        <pc:spChg chg="add del mod">
          <ac:chgData name="FELIPE SILVA DO NASCIMENTO" userId="c9a9b501-693a-46a6-a4e5-7472d4fb4935" providerId="ADAL" clId="{6A68D811-60F5-4AAE-874B-8684CE721F78}" dt="2022-11-21T18:43:36.119" v="179" actId="478"/>
          <ac:spMkLst>
            <pc:docMk/>
            <pc:sldMk cId="305817975" sldId="256"/>
            <ac:spMk id="10" creationId="{9C21D0FD-D97A-D95E-7DDA-10CAF1657174}"/>
          </ac:spMkLst>
        </pc:spChg>
        <pc:spChg chg="add del mod">
          <ac:chgData name="FELIPE SILVA DO NASCIMENTO" userId="c9a9b501-693a-46a6-a4e5-7472d4fb4935" providerId="ADAL" clId="{6A68D811-60F5-4AAE-874B-8684CE721F78}" dt="2022-11-21T18:43:36.119" v="179" actId="478"/>
          <ac:spMkLst>
            <pc:docMk/>
            <pc:sldMk cId="305817975" sldId="256"/>
            <ac:spMk id="11" creationId="{25723375-2B06-CEE9-5DD4-6C664AD7FA13}"/>
          </ac:spMkLst>
        </pc:spChg>
        <pc:spChg chg="add mod">
          <ac:chgData name="FELIPE SILVA DO NASCIMENTO" userId="c9a9b501-693a-46a6-a4e5-7472d4fb4935" providerId="ADAL" clId="{6A68D811-60F5-4AAE-874B-8684CE721F78}" dt="2022-11-21T18:45:53.443" v="209" actId="1076"/>
          <ac:spMkLst>
            <pc:docMk/>
            <pc:sldMk cId="305817975" sldId="256"/>
            <ac:spMk id="12" creationId="{E3139B4D-E057-327C-4596-7465A3B1FDE9}"/>
          </ac:spMkLst>
        </pc:spChg>
        <pc:spChg chg="add del mod">
          <ac:chgData name="FELIPE SILVA DO NASCIMENTO" userId="c9a9b501-693a-46a6-a4e5-7472d4fb4935" providerId="ADAL" clId="{6A68D811-60F5-4AAE-874B-8684CE721F78}" dt="2022-11-21T18:43:36.119" v="179" actId="478"/>
          <ac:spMkLst>
            <pc:docMk/>
            <pc:sldMk cId="305817975" sldId="256"/>
            <ac:spMk id="14" creationId="{D7078B64-0252-C605-5F9B-49B8FE1DDA57}"/>
          </ac:spMkLst>
        </pc:spChg>
        <pc:picChg chg="add del mod">
          <ac:chgData name="FELIPE SILVA DO NASCIMENTO" userId="c9a9b501-693a-46a6-a4e5-7472d4fb4935" providerId="ADAL" clId="{6A68D811-60F5-4AAE-874B-8684CE721F78}" dt="2022-11-21T18:43:37.047" v="180" actId="478"/>
          <ac:picMkLst>
            <pc:docMk/>
            <pc:sldMk cId="305817975" sldId="256"/>
            <ac:picMk id="5" creationId="{A34BBE01-39CA-AE3A-AA9F-CD40E8006DB2}"/>
          </ac:picMkLst>
        </pc:picChg>
        <pc:picChg chg="add mod modCrop">
          <ac:chgData name="FELIPE SILVA DO NASCIMENTO" userId="c9a9b501-693a-46a6-a4e5-7472d4fb4935" providerId="ADAL" clId="{6A68D811-60F5-4AAE-874B-8684CE721F78}" dt="2022-11-21T18:46:05.093" v="212" actId="14100"/>
          <ac:picMkLst>
            <pc:docMk/>
            <pc:sldMk cId="305817975" sldId="256"/>
            <ac:picMk id="6" creationId="{08034043-5324-1C5F-9039-289B2BE9E4C7}"/>
          </ac:picMkLst>
        </pc:picChg>
        <pc:picChg chg="add del mod">
          <ac:chgData name="FELIPE SILVA DO NASCIMENTO" userId="c9a9b501-693a-46a6-a4e5-7472d4fb4935" providerId="ADAL" clId="{6A68D811-60F5-4AAE-874B-8684CE721F78}" dt="2022-11-21T18:43:36.119" v="179" actId="478"/>
          <ac:picMkLst>
            <pc:docMk/>
            <pc:sldMk cId="305817975" sldId="256"/>
            <ac:picMk id="7" creationId="{A04A2DFC-90FF-11F8-9E8B-C44CC8F26E27}"/>
          </ac:picMkLst>
        </pc:picChg>
        <pc:picChg chg="add del mod">
          <ac:chgData name="FELIPE SILVA DO NASCIMENTO" userId="c9a9b501-693a-46a6-a4e5-7472d4fb4935" providerId="ADAL" clId="{6A68D811-60F5-4AAE-874B-8684CE721F78}" dt="2022-11-21T18:44:53.857" v="195" actId="478"/>
          <ac:picMkLst>
            <pc:docMk/>
            <pc:sldMk cId="305817975" sldId="256"/>
            <ac:picMk id="9" creationId="{820690F2-E5B0-D422-26EC-1941C48A4DA0}"/>
          </ac:picMkLst>
        </pc:picChg>
        <pc:picChg chg="add del mod">
          <ac:chgData name="FELIPE SILVA DO NASCIMENTO" userId="c9a9b501-693a-46a6-a4e5-7472d4fb4935" providerId="ADAL" clId="{6A68D811-60F5-4AAE-874B-8684CE721F78}" dt="2022-11-21T18:00:10.130" v="65" actId="478"/>
          <ac:picMkLst>
            <pc:docMk/>
            <pc:sldMk cId="305817975" sldId="256"/>
            <ac:picMk id="9" creationId="{9C2DF153-AC11-4F06-4650-3879BB23FCBF}"/>
          </ac:picMkLst>
        </pc:picChg>
        <pc:picChg chg="add del mod ord">
          <ac:chgData name="FELIPE SILVA DO NASCIMENTO" userId="c9a9b501-693a-46a6-a4e5-7472d4fb4935" providerId="ADAL" clId="{6A68D811-60F5-4AAE-874B-8684CE721F78}" dt="2022-11-21T18:44:04.275" v="183" actId="21"/>
          <ac:picMkLst>
            <pc:docMk/>
            <pc:sldMk cId="305817975" sldId="256"/>
            <ac:picMk id="13" creationId="{6B398A13-4769-66AD-C8BD-6EB881D196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5139-CD02-E051-711C-A9CFA2F77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9C998-6CBB-1F6D-C97E-C6315201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E7AB0-A4D9-F610-49A1-1CF920FD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E0311-0A00-0A22-1268-B19522F2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176C5-4851-A108-BD8C-657F1BE0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8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CC06F-DAF3-4B52-E8A6-F2BE3911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8690E-CD19-7382-B4DB-D6D238D40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D9659-8FF3-A122-68CE-704FB13C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32762-7877-A7D2-2C6D-07BB7A25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92D3B-924F-816F-9E0B-12BAB4FD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56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178862-5EB3-5096-C9D7-47308733F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BC593D-93D4-404F-C703-DAFED7F7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0DB72-FDBE-9D1B-B974-4D5D092A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E10B8-0B60-FD72-EF51-9CC2C60A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A648C-C223-E45C-5A94-55D2B70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BA08-3F26-118A-7477-08D36128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E336B-1435-EF61-E44E-E4D1C599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DAC1B-B46C-BBD3-A251-A2B428EB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47D47-5E6D-AC71-66B5-9D32647E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29B10C-606C-ABDD-350A-FD918DE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65D31-1B31-C4A6-852F-E820872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7E188A-0DED-354F-272E-7843D500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FBF74-E07F-BB48-4932-9049EC3B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4F6AA-0932-68CC-FB9B-6B5EEEB3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DB255-65F3-C388-2761-E55864EF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9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01EB9-5365-2F33-5418-A7EF1561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EB907-0477-0022-23B6-6D416AD9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C7DB50-B8C4-A767-9FDC-DD816011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9FA51-D56C-B9BD-A490-3F9E740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0CE1F-8F43-96A1-3448-0E0C8356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755C7-21FB-322A-FA5E-EF09F9EC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4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5CF76-A35E-7D13-584A-1C25ACBC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BDC69-6302-2D1D-F466-C052E6C0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09DFEB-42DA-F909-770A-9DF5C6E46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731C72-19F0-FEC4-7422-A920C37E8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29666-1DC9-735F-9930-E8B69D81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D3DBCA-B26F-0B84-C0CD-07DA6714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FDA5D4-3152-0A99-ADAD-9D2DEFE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2889C4-C467-A775-44B4-4CB727C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40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9CD24-E9C9-1E79-90E8-88F3E06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2C336F-EBA4-C6E2-EF49-9BCF0E7D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B9B75B-947D-3B03-1FD7-2475DBDC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DE72C7-31EB-7EC0-B04C-F27706CF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58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F145A3-6207-18BD-E2CA-BB2F0C5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C8EF13-97EA-9695-96A8-9200453D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AF1A93-2BD0-ECA1-0779-967C6D75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7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170E5-5773-8204-BE4F-E31A6B5E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C86A0-F5D0-EC5C-82FB-24D5C2E1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A7EE-BE1F-57BD-70B8-B641A66B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B69787-0988-541D-59DA-697CF8CA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D0DF67-2C77-79AA-3250-EF1E074B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C070C-0CE0-AB7C-6B4A-1687106D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8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8066D-A8EC-31B2-E161-849C4739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5E8F54-BA92-DC6F-6637-65A17CAC9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46D5F2-0B89-361C-DF13-7D46A4E0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605045-B3BD-0440-F596-E5486BB5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7B8100-667E-3F01-6D21-0BCE0F4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DE27A0-FD83-421C-E83F-E2D9B45C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0629A1-5F61-895B-3877-B9E5627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B0A6EF-5295-E9FA-4ADE-28437A9A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C0AED-7F98-44F4-2E47-48A878A0F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F5CF-A01E-4ACA-A048-8D4BBFA5797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6AE81-E696-3813-E86B-97678474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D9E7C-4FF3-9730-5D1C-25C2B14E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D517-3CFE-4528-B419-7E978FCA6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8034043-5324-1C5F-9039-289B2BE9E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66" t="8319" r="33969" b="6332"/>
          <a:stretch/>
        </p:blipFill>
        <p:spPr>
          <a:xfrm>
            <a:off x="471041" y="359202"/>
            <a:ext cx="4637988" cy="617655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139B4D-E057-327C-4596-7465A3B1FDE9}"/>
              </a:ext>
            </a:extLst>
          </p:cNvPr>
          <p:cNvSpPr txBox="1"/>
          <p:nvPr/>
        </p:nvSpPr>
        <p:spPr>
          <a:xfrm>
            <a:off x="5500914" y="359203"/>
            <a:ext cx="584267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system-ui"/>
              </a:rPr>
              <a:t>Tesouro direto</a:t>
            </a:r>
          </a:p>
          <a:p>
            <a:pPr algn="just"/>
            <a:r>
              <a:rPr lang="pt-BR" sz="1400" b="0" i="0" dirty="0">
                <a:solidFill>
                  <a:srgbClr val="000000"/>
                </a:solidFill>
                <a:effectLst/>
                <a:latin typeface="system-ui"/>
              </a:rPr>
              <a:t>O Tesouro Direto é um dos investimentos mais populares no Brasil. Uma razão para isso é que o programa negocia títulos do governo, que são os títulos mais seguros do mercado. Além disso, o Tesouro Direto oferece uma variedade de títulos para atender aos seus diversos objetivos financeiros, sejam eles curtos, médios ou longos. Tesouro Direto é um programa do governo federal desenvolvido em 2002 como uma colaboração entre o Ministério da Fazenda e a B3. O objetivo desse programa é facilitar o acesso de pessoas físicas a investimentos do setor público por meio da Internet. Esse investimento tem um retorno maior do que a poupança, e a diferença tem crescido ao longo dos anos. A partir de R$ 30 já é possível começar a investir no Tesouro Direto. Ao comprar um título, o Tesouro do Estado paga juros sobre o valor investido durante o período de aplicação.</a:t>
            </a:r>
          </a:p>
          <a:p>
            <a:pPr algn="just"/>
            <a:endParaRPr lang="pt-BR" sz="14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system-ui"/>
              </a:rPr>
              <a:t>CDB</a:t>
            </a:r>
          </a:p>
          <a:p>
            <a:pPr algn="just"/>
            <a:r>
              <a:rPr lang="pt-BR" sz="1400" b="0" i="0" dirty="0">
                <a:solidFill>
                  <a:srgbClr val="000000"/>
                </a:solidFill>
                <a:effectLst/>
                <a:latin typeface="system-ui"/>
              </a:rPr>
              <a:t>O CDB (Certificado de Depósito Bancário) é um título emitido pelos bancos para arrecadar dinheiro e financiar suas operações. Em troca, o investidor recebe o valor solicitado emprestando dinheiro ao banco mais a taxa de juros acordada no momento do investimento. Este é um dos investimentos de renda fixa mais simples e populares. É um investimento seguro com um retorno maior do que suas economias. Existem três tipos de CDB: juros fixos, quando a taxa de juros já é determinada no momento da aplicação, que permite determinar quanto o investimento renderá antes do vencimento do título; com taxa de juros flutuante, onde a rentabilidade é determinada pelo percentual de um índice como o Certificado de Depósito Interbancário (CDI); e um híbrido, que é uma combinação dos dois anteriores: parte da rentabilidade é determinada no momento da aplicação e a outra parte está vinculada a um índice econômico como o IPCA.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17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DO NASCIMENTO</dc:creator>
  <cp:lastModifiedBy>FELIPE SILVA DO NASCIMENTO</cp:lastModifiedBy>
  <cp:revision>1</cp:revision>
  <dcterms:created xsi:type="dcterms:W3CDTF">2022-11-21T17:53:44Z</dcterms:created>
  <dcterms:modified xsi:type="dcterms:W3CDTF">2022-11-21T18:46:13Z</dcterms:modified>
</cp:coreProperties>
</file>