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6FC91-3025-4D27-B3B8-11CF9FDABAA3}" v="17" dt="2022-06-02T21:52:23.2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26" autoAdjust="0"/>
    <p:restoredTop sz="94660"/>
  </p:normalViewPr>
  <p:slideViewPr>
    <p:cSldViewPr>
      <p:cViewPr>
        <p:scale>
          <a:sx n="90" d="100"/>
          <a:sy n="90" d="100"/>
        </p:scale>
        <p:origin x="348" y="-23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SILVA DO NASCIMENTO" userId="c9a9b501-693a-46a6-a4e5-7472d4fb4935" providerId="ADAL" clId="{0106FC91-3025-4D27-B3B8-11CF9FDABAA3}"/>
    <pc:docChg chg="undo custSel modSld">
      <pc:chgData name="FELIPE SILVA DO NASCIMENTO" userId="c9a9b501-693a-46a6-a4e5-7472d4fb4935" providerId="ADAL" clId="{0106FC91-3025-4D27-B3B8-11CF9FDABAA3}" dt="2022-06-02T22:08:54.923" v="75" actId="9405"/>
      <pc:docMkLst>
        <pc:docMk/>
      </pc:docMkLst>
      <pc:sldChg chg="addSp delSp modSp mod">
        <pc:chgData name="FELIPE SILVA DO NASCIMENTO" userId="c9a9b501-693a-46a6-a4e5-7472d4fb4935" providerId="ADAL" clId="{0106FC91-3025-4D27-B3B8-11CF9FDABAA3}" dt="2022-06-02T22:08:54.923" v="75" actId="9405"/>
        <pc:sldMkLst>
          <pc:docMk/>
          <pc:sldMk cId="0" sldId="256"/>
        </pc:sldMkLst>
        <pc:grpChg chg="mod">
          <ac:chgData name="FELIPE SILVA DO NASCIMENTO" userId="c9a9b501-693a-46a6-a4e5-7472d4fb4935" providerId="ADAL" clId="{0106FC91-3025-4D27-B3B8-11CF9FDABAA3}" dt="2022-06-02T21:52:23.251" v="68"/>
          <ac:grpSpMkLst>
            <pc:docMk/>
            <pc:sldMk cId="0" sldId="256"/>
            <ac:grpSpMk id="7" creationId="{388AE7FC-3CBA-2588-7E00-B2EAEB51122E}"/>
          </ac:grpSpMkLst>
        </pc:grpChg>
        <pc:grpChg chg="mod">
          <ac:chgData name="FELIPE SILVA DO NASCIMENTO" userId="c9a9b501-693a-46a6-a4e5-7472d4fb4935" providerId="ADAL" clId="{0106FC91-3025-4D27-B3B8-11CF9FDABAA3}" dt="2022-05-26T21:59:46.928" v="6"/>
          <ac:grpSpMkLst>
            <pc:docMk/>
            <pc:sldMk cId="0" sldId="256"/>
            <ac:grpSpMk id="8" creationId="{5A21663D-95FB-CCC1-D7AC-E12BCADE5B73}"/>
          </ac:grpSpMkLst>
        </pc:grpChg>
        <pc:grpChg chg="del mod">
          <ac:chgData name="FELIPE SILVA DO NASCIMENTO" userId="c9a9b501-693a-46a6-a4e5-7472d4fb4935" providerId="ADAL" clId="{0106FC91-3025-4D27-B3B8-11CF9FDABAA3}" dt="2022-05-26T22:00:10.753" v="15"/>
          <ac:grpSpMkLst>
            <pc:docMk/>
            <pc:sldMk cId="0" sldId="256"/>
            <ac:grpSpMk id="12" creationId="{95F98825-ADC2-3765-CE6C-D688CCD2BA1D}"/>
          </ac:grpSpMkLst>
        </pc:grpChg>
        <pc:grpChg chg="del mod">
          <ac:chgData name="FELIPE SILVA DO NASCIMENTO" userId="c9a9b501-693a-46a6-a4e5-7472d4fb4935" providerId="ADAL" clId="{0106FC91-3025-4D27-B3B8-11CF9FDABAA3}" dt="2022-05-26T22:00:30.545" v="23"/>
          <ac:grpSpMkLst>
            <pc:docMk/>
            <pc:sldMk cId="0" sldId="256"/>
            <ac:grpSpMk id="16" creationId="{62D5EA00-0EE4-E59C-7698-9FA6A06E3F77}"/>
          </ac:grpSpMkLst>
        </pc:grpChg>
        <pc:grpChg chg="mod">
          <ac:chgData name="FELIPE SILVA DO NASCIMENTO" userId="c9a9b501-693a-46a6-a4e5-7472d4fb4935" providerId="ADAL" clId="{0106FC91-3025-4D27-B3B8-11CF9FDABAA3}" dt="2022-05-26T22:24:15.125" v="35"/>
          <ac:grpSpMkLst>
            <pc:docMk/>
            <pc:sldMk cId="0" sldId="256"/>
            <ac:grpSpMk id="26" creationId="{9007DD78-FDF8-12FE-EBF1-2309D01FD176}"/>
          </ac:grpSpMkLst>
        </pc:grpChg>
        <pc:grpChg chg="del mod">
          <ac:chgData name="FELIPE SILVA DO NASCIMENTO" userId="c9a9b501-693a-46a6-a4e5-7472d4fb4935" providerId="ADAL" clId="{0106FC91-3025-4D27-B3B8-11CF9FDABAA3}" dt="2022-05-26T22:26:25.137" v="57"/>
          <ac:grpSpMkLst>
            <pc:docMk/>
            <pc:sldMk cId="0" sldId="256"/>
            <ac:grpSpMk id="45" creationId="{2814D0DA-301B-7872-4F37-FF340C740B89}"/>
          </ac:grpSpMkLst>
        </pc:grpChg>
        <pc:grpChg chg="del mod">
          <ac:chgData name="FELIPE SILVA DO NASCIMENTO" userId="c9a9b501-693a-46a6-a4e5-7472d4fb4935" providerId="ADAL" clId="{0106FC91-3025-4D27-B3B8-11CF9FDABAA3}" dt="2022-05-26T22:26:26.536" v="59"/>
          <ac:grpSpMkLst>
            <pc:docMk/>
            <pc:sldMk cId="0" sldId="256"/>
            <ac:grpSpMk id="48" creationId="{B6A9C351-D589-A8A2-9E69-67F96FB28EA5}"/>
          </ac:grpSpMkLst>
        </pc:grpChg>
        <pc:grpChg chg="mod">
          <ac:chgData name="FELIPE SILVA DO NASCIMENTO" userId="c9a9b501-693a-46a6-a4e5-7472d4fb4935" providerId="ADAL" clId="{0106FC91-3025-4D27-B3B8-11CF9FDABAA3}" dt="2022-06-02T21:32:10.924" v="65" actId="14100"/>
          <ac:grpSpMkLst>
            <pc:docMk/>
            <pc:sldMk cId="0" sldId="256"/>
            <ac:grpSpMk id="50" creationId="{FB649169-CC50-467C-51C2-0BC1DB0C57BD}"/>
          </ac:grpSpMkLst>
        </pc:grpChg>
        <pc:inkChg chg="add mod">
          <ac:chgData name="FELIPE SILVA DO NASCIMENTO" userId="c9a9b501-693a-46a6-a4e5-7472d4fb4935" providerId="ADAL" clId="{0106FC91-3025-4D27-B3B8-11CF9FDABAA3}" dt="2022-06-02T21:52:23.251" v="68"/>
          <ac:inkMkLst>
            <pc:docMk/>
            <pc:sldMk cId="0" sldId="256"/>
            <ac:inkMk id="5" creationId="{AF14BF2F-AD12-FD9C-75C8-83093AC220BE}"/>
          </ac:inkMkLst>
        </pc:inkChg>
        <pc:inkChg chg="add del mod">
          <ac:chgData name="FELIPE SILVA DO NASCIMENTO" userId="c9a9b501-693a-46a6-a4e5-7472d4fb4935" providerId="ADAL" clId="{0106FC91-3025-4D27-B3B8-11CF9FDABAA3}" dt="2022-05-26T22:00:03.931" v="12"/>
          <ac:inkMkLst>
            <pc:docMk/>
            <pc:sldMk cId="0" sldId="256"/>
            <ac:inkMk id="5" creationId="{BD68B6FD-8E03-37B5-F3F4-B3FCCFD3B000}"/>
          </ac:inkMkLst>
        </pc:inkChg>
        <pc:inkChg chg="add del mod">
          <ac:chgData name="FELIPE SILVA DO NASCIMENTO" userId="c9a9b501-693a-46a6-a4e5-7472d4fb4935" providerId="ADAL" clId="{0106FC91-3025-4D27-B3B8-11CF9FDABAA3}" dt="2022-05-26T21:59:46.928" v="6"/>
          <ac:inkMkLst>
            <pc:docMk/>
            <pc:sldMk cId="0" sldId="256"/>
            <ac:inkMk id="6" creationId="{936211D5-8F3F-1D6B-E654-9017060D9C81}"/>
          </ac:inkMkLst>
        </pc:inkChg>
        <pc:inkChg chg="add mod">
          <ac:chgData name="FELIPE SILVA DO NASCIMENTO" userId="c9a9b501-693a-46a6-a4e5-7472d4fb4935" providerId="ADAL" clId="{0106FC91-3025-4D27-B3B8-11CF9FDABAA3}" dt="2022-06-02T21:52:23.251" v="68"/>
          <ac:inkMkLst>
            <pc:docMk/>
            <pc:sldMk cId="0" sldId="256"/>
            <ac:inkMk id="6" creationId="{A303DA6A-6F7F-5AD8-012D-348D33FA242F}"/>
          </ac:inkMkLst>
        </pc:inkChg>
        <pc:inkChg chg="add del">
          <ac:chgData name="FELIPE SILVA DO NASCIMENTO" userId="c9a9b501-693a-46a6-a4e5-7472d4fb4935" providerId="ADAL" clId="{0106FC91-3025-4D27-B3B8-11CF9FDABAA3}" dt="2022-05-26T21:59:46.627" v="3" actId="9405"/>
          <ac:inkMkLst>
            <pc:docMk/>
            <pc:sldMk cId="0" sldId="256"/>
            <ac:inkMk id="7" creationId="{BD57549C-E0B4-CC77-30EC-36DB8A8C9DD1}"/>
          </ac:inkMkLst>
        </pc:inkChg>
        <pc:inkChg chg="add">
          <ac:chgData name="FELIPE SILVA DO NASCIMENTO" userId="c9a9b501-693a-46a6-a4e5-7472d4fb4935" providerId="ADAL" clId="{0106FC91-3025-4D27-B3B8-11CF9FDABAA3}" dt="2022-06-02T21:52:33.385" v="69" actId="9405"/>
          <ac:inkMkLst>
            <pc:docMk/>
            <pc:sldMk cId="0" sldId="256"/>
            <ac:inkMk id="8" creationId="{92A34F66-9C78-2CAC-D8CB-21EBD8C4B943}"/>
          </ac:inkMkLst>
        </pc:inkChg>
        <pc:inkChg chg="add del">
          <ac:chgData name="FELIPE SILVA DO NASCIMENTO" userId="c9a9b501-693a-46a6-a4e5-7472d4fb4935" providerId="ADAL" clId="{0106FC91-3025-4D27-B3B8-11CF9FDABAA3}" dt="2022-05-26T22:00:30.545" v="20"/>
          <ac:inkMkLst>
            <pc:docMk/>
            <pc:sldMk cId="0" sldId="256"/>
            <ac:inkMk id="9" creationId="{40335EC6-13B0-9BE9-A9A3-05073067DCC3}"/>
          </ac:inkMkLst>
        </pc:inkChg>
        <pc:inkChg chg="add del">
          <ac:chgData name="FELIPE SILVA DO NASCIMENTO" userId="c9a9b501-693a-46a6-a4e5-7472d4fb4935" providerId="ADAL" clId="{0106FC91-3025-4D27-B3B8-11CF9FDABAA3}" dt="2022-06-02T21:52:39.094" v="71" actId="9405"/>
          <ac:inkMkLst>
            <pc:docMk/>
            <pc:sldMk cId="0" sldId="256"/>
            <ac:inkMk id="9" creationId="{E7D5C3F5-8795-40FA-E1A1-D885B635515F}"/>
          </ac:inkMkLst>
        </pc:inkChg>
        <pc:inkChg chg="add">
          <ac:chgData name="FELIPE SILVA DO NASCIMENTO" userId="c9a9b501-693a-46a6-a4e5-7472d4fb4935" providerId="ADAL" clId="{0106FC91-3025-4D27-B3B8-11CF9FDABAA3}" dt="2022-06-02T21:52:43.601" v="72" actId="9405"/>
          <ac:inkMkLst>
            <pc:docMk/>
            <pc:sldMk cId="0" sldId="256"/>
            <ac:inkMk id="10" creationId="{48B81650-091A-E175-EF6F-DCA5C9665BAB}"/>
          </ac:inkMkLst>
        </pc:inkChg>
        <pc:inkChg chg="add del mod">
          <ac:chgData name="FELIPE SILVA DO NASCIMENTO" userId="c9a9b501-693a-46a6-a4e5-7472d4fb4935" providerId="ADAL" clId="{0106FC91-3025-4D27-B3B8-11CF9FDABAA3}" dt="2022-05-26T22:00:30.545" v="23"/>
          <ac:inkMkLst>
            <pc:docMk/>
            <pc:sldMk cId="0" sldId="256"/>
            <ac:inkMk id="10" creationId="{6D56071E-AD9C-1676-E25A-7CCF0EBFD5C7}"/>
          </ac:inkMkLst>
        </pc:inkChg>
        <pc:inkChg chg="add">
          <ac:chgData name="FELIPE SILVA DO NASCIMENTO" userId="c9a9b501-693a-46a6-a4e5-7472d4fb4935" providerId="ADAL" clId="{0106FC91-3025-4D27-B3B8-11CF9FDABAA3}" dt="2022-06-02T22:06:59.970" v="73" actId="9405"/>
          <ac:inkMkLst>
            <pc:docMk/>
            <pc:sldMk cId="0" sldId="256"/>
            <ac:inkMk id="11" creationId="{BA8221CB-DDF2-52B6-8CAA-84CDC3644AEA}"/>
          </ac:inkMkLst>
        </pc:inkChg>
        <pc:inkChg chg="add del mod">
          <ac:chgData name="FELIPE SILVA DO NASCIMENTO" userId="c9a9b501-693a-46a6-a4e5-7472d4fb4935" providerId="ADAL" clId="{0106FC91-3025-4D27-B3B8-11CF9FDABAA3}" dt="2022-05-26T22:00:31.428" v="24"/>
          <ac:inkMkLst>
            <pc:docMk/>
            <pc:sldMk cId="0" sldId="256"/>
            <ac:inkMk id="11" creationId="{FBEC1BE7-5F9E-EBAC-5F47-8359FCC7EE82}"/>
          </ac:inkMkLst>
        </pc:inkChg>
        <pc:inkChg chg="add">
          <ac:chgData name="FELIPE SILVA DO NASCIMENTO" userId="c9a9b501-693a-46a6-a4e5-7472d4fb4935" providerId="ADAL" clId="{0106FC91-3025-4D27-B3B8-11CF9FDABAA3}" dt="2022-06-02T22:08:45.975" v="74" actId="9405"/>
          <ac:inkMkLst>
            <pc:docMk/>
            <pc:sldMk cId="0" sldId="256"/>
            <ac:inkMk id="12" creationId="{135510CD-5EC5-D0D6-F30E-D27648583EDE}"/>
          </ac:inkMkLst>
        </pc:inkChg>
        <pc:inkChg chg="add del">
          <ac:chgData name="FELIPE SILVA DO NASCIMENTO" userId="c9a9b501-693a-46a6-a4e5-7472d4fb4935" providerId="ADAL" clId="{0106FC91-3025-4D27-B3B8-11CF9FDABAA3}" dt="2022-05-26T22:00:31.428" v="25"/>
          <ac:inkMkLst>
            <pc:docMk/>
            <pc:sldMk cId="0" sldId="256"/>
            <ac:inkMk id="13" creationId="{A89E39F6-59BA-ACDD-9191-7D647C4EB408}"/>
          </ac:inkMkLst>
        </pc:inkChg>
        <pc:inkChg chg="add">
          <ac:chgData name="FELIPE SILVA DO NASCIMENTO" userId="c9a9b501-693a-46a6-a4e5-7472d4fb4935" providerId="ADAL" clId="{0106FC91-3025-4D27-B3B8-11CF9FDABAA3}" dt="2022-06-02T22:08:54.923" v="75" actId="9405"/>
          <ac:inkMkLst>
            <pc:docMk/>
            <pc:sldMk cId="0" sldId="256"/>
            <ac:inkMk id="13" creationId="{F7DD476E-6739-C1A1-8BC7-1B905CD5AB66}"/>
          </ac:inkMkLst>
        </pc:inkChg>
        <pc:inkChg chg="add del mod">
          <ac:chgData name="FELIPE SILVA DO NASCIMENTO" userId="c9a9b501-693a-46a6-a4e5-7472d4fb4935" providerId="ADAL" clId="{0106FC91-3025-4D27-B3B8-11CF9FDABAA3}" dt="2022-05-26T22:00:30.545" v="21"/>
          <ac:inkMkLst>
            <pc:docMk/>
            <pc:sldMk cId="0" sldId="256"/>
            <ac:inkMk id="14" creationId="{C40E4BFF-3991-1F23-137C-B77D91BA6907}"/>
          </ac:inkMkLst>
        </pc:inkChg>
        <pc:inkChg chg="add del mod">
          <ac:chgData name="FELIPE SILVA DO NASCIMENTO" userId="c9a9b501-693a-46a6-a4e5-7472d4fb4935" providerId="ADAL" clId="{0106FC91-3025-4D27-B3B8-11CF9FDABAA3}" dt="2022-05-26T22:00:30.545" v="22"/>
          <ac:inkMkLst>
            <pc:docMk/>
            <pc:sldMk cId="0" sldId="256"/>
            <ac:inkMk id="15" creationId="{75EDADB5-CE6F-D84C-31DB-6110073A3E8A}"/>
          </ac:inkMkLst>
        </pc:inkChg>
        <pc:inkChg chg="add del">
          <ac:chgData name="FELIPE SILVA DO NASCIMENTO" userId="c9a9b501-693a-46a6-a4e5-7472d4fb4935" providerId="ADAL" clId="{0106FC91-3025-4D27-B3B8-11CF9FDABAA3}" dt="2022-05-26T22:00:28.125" v="19" actId="9405"/>
          <ac:inkMkLst>
            <pc:docMk/>
            <pc:sldMk cId="0" sldId="256"/>
            <ac:inkMk id="17" creationId="{2F2D6607-ED3F-DB09-ECA7-446F049603F9}"/>
          </ac:inkMkLst>
        </pc:inkChg>
        <pc:inkChg chg="add del">
          <ac:chgData name="FELIPE SILVA DO NASCIMENTO" userId="c9a9b501-693a-46a6-a4e5-7472d4fb4935" providerId="ADAL" clId="{0106FC91-3025-4D27-B3B8-11CF9FDABAA3}" dt="2022-05-26T22:00:27.473" v="18" actId="9405"/>
          <ac:inkMkLst>
            <pc:docMk/>
            <pc:sldMk cId="0" sldId="256"/>
            <ac:inkMk id="18" creationId="{47C48778-9FAD-44C5-1895-816A124D9A38}"/>
          </ac:inkMkLst>
        </pc:inkChg>
        <pc:inkChg chg="add">
          <ac:chgData name="FELIPE SILVA DO NASCIMENTO" userId="c9a9b501-693a-46a6-a4e5-7472d4fb4935" providerId="ADAL" clId="{0106FC91-3025-4D27-B3B8-11CF9FDABAA3}" dt="2022-05-26T22:00:37.452" v="26" actId="9405"/>
          <ac:inkMkLst>
            <pc:docMk/>
            <pc:sldMk cId="0" sldId="256"/>
            <ac:inkMk id="19" creationId="{AC90DF91-E219-708A-4E7C-CAE1A945F63B}"/>
          </ac:inkMkLst>
        </pc:inkChg>
        <pc:inkChg chg="add">
          <ac:chgData name="FELIPE SILVA DO NASCIMENTO" userId="c9a9b501-693a-46a6-a4e5-7472d4fb4935" providerId="ADAL" clId="{0106FC91-3025-4D27-B3B8-11CF9FDABAA3}" dt="2022-05-26T22:00:41.778" v="27" actId="9405"/>
          <ac:inkMkLst>
            <pc:docMk/>
            <pc:sldMk cId="0" sldId="256"/>
            <ac:inkMk id="20" creationId="{1D516CBA-DF96-9C32-27C2-D59298BD58DD}"/>
          </ac:inkMkLst>
        </pc:inkChg>
        <pc:inkChg chg="add">
          <ac:chgData name="FELIPE SILVA DO NASCIMENTO" userId="c9a9b501-693a-46a6-a4e5-7472d4fb4935" providerId="ADAL" clId="{0106FC91-3025-4D27-B3B8-11CF9FDABAA3}" dt="2022-05-26T22:00:45.904" v="28" actId="9405"/>
          <ac:inkMkLst>
            <pc:docMk/>
            <pc:sldMk cId="0" sldId="256"/>
            <ac:inkMk id="21" creationId="{094F5D60-00E8-FB33-88B9-33A81CE30CD9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22" creationId="{9F93ECA4-C8D9-C418-255E-A796B3489823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23" creationId="{271949FF-EC3F-5180-FE2D-668D5DE1FF5C}"/>
          </ac:inkMkLst>
        </pc:inkChg>
        <pc:inkChg chg="add mod">
          <ac:chgData name="FELIPE SILVA DO NASCIMENTO" userId="c9a9b501-693a-46a6-a4e5-7472d4fb4935" providerId="ADAL" clId="{0106FC91-3025-4D27-B3B8-11CF9FDABAA3}" dt="2022-05-26T22:24:15.125" v="35"/>
          <ac:inkMkLst>
            <pc:docMk/>
            <pc:sldMk cId="0" sldId="256"/>
            <ac:inkMk id="24" creationId="{31F1A325-09A1-565D-D7E3-4A31FAB25131}"/>
          </ac:inkMkLst>
        </pc:inkChg>
        <pc:inkChg chg="add del mod">
          <ac:chgData name="FELIPE SILVA DO NASCIMENTO" userId="c9a9b501-693a-46a6-a4e5-7472d4fb4935" providerId="ADAL" clId="{0106FC91-3025-4D27-B3B8-11CF9FDABAA3}" dt="2022-05-26T22:24:15.125" v="35"/>
          <ac:inkMkLst>
            <pc:docMk/>
            <pc:sldMk cId="0" sldId="256"/>
            <ac:inkMk id="25" creationId="{CC5D1CA3-D261-2559-AB18-63F01817579A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27" creationId="{E92359AA-0775-6EC5-E30F-DE43475354B8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28" creationId="{03BB6C89-553C-0E08-794F-73D15AFA41D4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29" creationId="{56F6963F-388D-1E2D-7706-F6EAAC99AEB3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0" creationId="{E3BB33BD-4D51-EA90-D8AD-2C61276F1828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1" creationId="{79086D42-488E-7BD2-F5C6-FD32EDF21280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2" creationId="{98A716CF-98AD-F363-21F9-BCD75DF76632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3" creationId="{7C91CF9A-1F57-C04F-1CFA-352B033A7754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4" creationId="{E558C362-0B9E-7DDC-BCF5-39A353A95BC3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5" creationId="{932151C5-F4B6-A7F0-29FE-FEAEDBB550B0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6" creationId="{684190E2-B1B2-3124-AE9E-FA98DBD47464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7" creationId="{1DB647C8-9664-9137-AE1F-08E8DC3FAA9D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8" creationId="{59AB8FA6-9E2A-C008-3E5C-F14DF6707CB0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39" creationId="{55629FD0-63CB-E20A-9BA4-0F9517FD7689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0" creationId="{7F668B3D-F877-AF02-494C-9DCB67C1D1DE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1" creationId="{FAF1F619-16F6-0ECE-4321-F0C71B8B7984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2" creationId="{67CA372A-D8F9-5928-9450-90DF51202B58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3" creationId="{0FEC5BE3-FE22-A2C2-C11D-09038148D69A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4" creationId="{5B164F2B-C28A-F7B7-0EBA-13C1E8643E4E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6" creationId="{07197781-7BEC-8DFD-57D1-FDBD45449F20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7" creationId="{5027B3FC-BE42-7E4D-42F2-1364DA633996}"/>
          </ac:inkMkLst>
        </pc:inkChg>
        <pc:inkChg chg="add mod">
          <ac:chgData name="FELIPE SILVA DO NASCIMENTO" userId="c9a9b501-693a-46a6-a4e5-7472d4fb4935" providerId="ADAL" clId="{0106FC91-3025-4D27-B3B8-11CF9FDABAA3}" dt="2022-05-26T22:26:26.536" v="59"/>
          <ac:inkMkLst>
            <pc:docMk/>
            <pc:sldMk cId="0" sldId="256"/>
            <ac:inkMk id="49" creationId="{6DE08DC5-78FC-8D86-5DA4-E217ED57D49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00:37.452"/>
    </inkml:context>
    <inkml:brush xml:id="br0">
      <inkml:brushProperty name="width" value="0.2" units="cm"/>
      <inkml:brushProperty name="height" value="0.2" units="cm"/>
      <inkml:brushProperty name="color" value="#3C3D41"/>
    </inkml:brush>
  </inkml:definitions>
  <inkml:trace contextRef="#ctx0" brushRef="#br0">1 235 24575,'989'-44'0,"-855"43"0,660-2 0,794-25 0,-794 2-6758,398 25 7096,-548 4-702,-220-6 523,565-40 7059,-636 13-7811,1101-27 593,-1393 57 0,-1-1 0,1 2 0,-1 3 0,0 2 0,100 24 0,-97-12 0,1-2 0,0-4 0,1-2 0,0-3 0,67-1 0,1371-9-1365,-1457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3.06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7250 3816 24575,'347'-564'0,"-170"227"0,2-54-164,645-1661-3604,-715 1741 2796,-100 288 817,-2 0 0,-1 0 0,-1-1 0,3-32 0,-8 56 152,0 0 1,0-1-1,0 1 1,0-1 0,1 1-1,-1 0 1,0-1-1,0 1 1,0-1-1,-1 1 1,1 0 0,0-1-1,0 1 1,0 0-1,0-1 1,0 1-1,0-1 1,0 1 0,-1 0-1,1-1 1,0 1-1,0 0 1,0 0-1,-1-1 1,1 1 0,0 0-1,-1-1 1,1 1-1,0 0 1,0 0-1,-1 0 1,1-1 0,0 1-1,-1 0 1,1 0-1,-1 0 1,1 0-1,0 0 1,-1-1-1,1 1 1,0 0 0,-1 0-1,1 0 1,-1 0-1,1 0 1,0 0-1,-1 0 1,1 1 0,0-1-1,-1 0 1,1 0-1,-1 0 1,1 0-1,-1 1 1,-3 2-1,-1 0 1,1 0-1,0 1 0,0 0 0,0 0 1,-4 7-1,-125 186 167,-83 168 655,-63 125-154,53-87-984,-618 1061 660,712-1260-215,126-195-126,-1 0 0,1-1 0,-1 0 0,-1 0 0,1-1 0,-1 1 0,-9 5 0,16-13 0,1 1 0,-1-1 0,0 0 0,1 0 0,-1 1 0,0-1 0,1 0 0,-1 0 0,0 0 0,0 0 0,1 1 0,-1-1 0,0 0 0,1 0 0,-1-1 0,0 1 0,0 0 0,1 0 0,-1 0 0,0 0 0,1-1 0,-1 1 0,0 0 0,1-1 0,-1 1 0,0 0 0,1-1 0,-1 1 0,1-1 0,-1 1 0,1-1 0,-1 1 0,0-2 0,-1-1 0,0-1 0,1 0 0,0 0 0,-1 0 0,1 0 0,1 0 0,-1 0 0,0 0 0,1 0 0,0-5 0,1-35 0,10-73 0,156-949-529,-104 691 419,-38 217 273,-25 124 185,0 34-340,0 0-1,0-1 1,0 1-1,0 0 1,0 0-1,0-1 1,0 1-1,0 0 1,-1 0-1,1 0 1,0-1-1,0 1 1,0 0-1,0 0 1,-1 0-1,1 0 1,0-1-1,0 1 1,0 0-1,0 0 1,-1 0-1,1 0 0,0 0 1,0 0-1,-1 0 1,1 0-1,0 0 1,0 0-1,0-1 1,-1 1-1,1 0 1,0 0-1,0 0 1,-1 0-1,1 1 1,0-1-1,0 0 1,-1 0-1,1 0 1,0 0-1,0 0 1,0 0-1,-1 0 0,1 0 1,0 0-1,0 0 1,0 1-1,-1-1 1,1 0-1,0 0 1,0 0-1,0 0 1,0 1-1,0-1 1,-1 0-1,1 0 1,0 0-1,0 1 1,0-1-1,0 0 1,0 0-1,0 1 1,-14 19 319,0 1 1,-18 43 0,-84 180 646,-628 1252-1882,640-1293 908,81-146 32,24-57-29,-1 0 0,0-1-1,0 1 1,0 0 0,1 0 0,-1 0 0,0 0 0,0 0 0,0 0 0,1 0 0,-1 0 0,0 0-1,0 0 1,0 0 0,1 0 0,-1 0 0,0 0 0,0 0 0,0 1 0,1-1 0,-1 0-1,0 0 1,0 0 0,0 0 0,1 0 0,-1 0 0,0 0 0,0 1 0,0-1 0,0 0 0,0 0-1,1 0 1,-1 0 0,0 1 0,0-1 0,0 0 0,0 0 0,0 0 0,0 1 0,0-1-1,0 0 1,0 0 0,0 0 0,0 1 0,0-1 0,0 0 0,0 0 0,0 0 0,0 1 0,0-1-1,0 0 1,0 0 0,0 0 0,0 1 0,0-1 0,18-19 201,32-43-1,121-177-82,84-136-285,-21 22-444,398-579-892,-436 673 2174,-185 245-586,1 0 0,0 0 0,1 2 0,0-1 0,1 2 0,27-18-1,-40 28-83,-1 1-1,1-1 0,0 1 1,0-1-1,0 1 0,0 0 0,0 0 1,0-1-1,0 1 0,0 0 1,0 0-1,0 0 0,-1 0 0,1 0 1,0 0-1,0 0 0,0 0 1,0 1-1,0-1 0,0 0 0,0 1 1,0-1-1,0 0 0,0 1 1,-1-1-1,1 1 0,0-1 0,0 1 1,0 0-1,1 2-2,-1-1 0,0 0 0,0 1 0,0-1 0,-1 0 0,1 1 0,0-1 0,-1 1 0,0-1 0,1 1 0,-1 0 0,0-1 0,-1 5 0,-3 23-1,-1 0 0,-1 0 0,-19 51 0,-47 116-270,-118 227 0,-138 171-311,182-357 717,39-91 683,105-144-763,-1 1-1,1-1 0,-1 0 0,0 1 0,0-1 0,0-1 0,-1 1 0,1 0 0,0-1 0,-1 0 0,0 0 0,0 0 1,0 0-1,0 0 0,-5 1 0,8-3-42,0-1 0,1 1 1,-1 0-1,0 0 0,1-1 1,-1 1-1,0-1 1,1 1-1,-1 0 0,1-1 1,-1 1-1,1-1 0,-1 1 1,1-1-1,-1 0 0,1 1 1,-1-1-1,1 0 0,0 1 1,-1-1-1,1 0 0,0 1 1,-1-1-1,1 0 0,0 1 1,0-1-1,0-1 0,0-43 252,14-29-239,4 1 0,3 1 0,32-76 0,-48 135-23,163-406-331,271-485 0,-370 776 1032,-61 107-462,-23 35-122,-44 65-77,-106 147-43,-83 97-164,-74 69-845,-656 615 0,738-803 1139,221-188-26,-1-1-1,0-1 1,-1-1 0,-43 20 0,63-33-100,0 1 1,0-1-1,0 1 0,0-1 0,0 0 0,-1 0 1,1 1-1,0-1 0,0 0 0,0 0 0,0 0 1,0 0-1,-1 0 0,1 0 0,0-1 0,0 1 1,0 0-1,0-1 0,0 1 0,0 0 1,0-1-1,-1 1 0,1-1 0,1 0 0,-1 1 1,-1-2-1,1 0-3,0 0 0,0 0 0,1 0 0,-1 0 0,1 0-1,-1 0 1,1 0 0,0 0 0,0 0 0,0-1 0,0 1 0,0 0 0,0 0 0,1 0 0,-1 0 0,2-3 0,9-31-1,2 1 0,2 0 0,25-43 0,137-232 0,782-1277-2028,-819 1340 2180,-131 233-35,-1-2 0,-1 1 0,-1-1 0,0 0 0,-1 0 0,5-27 0,-10 42-101,1 0 1,-1 0-1,0 0 0,0 0 0,0 0 1,-1 0-1,1 0 0,0 0 1,0 0-1,0 0 0,-1 0 0,1 0 1,0 0-1,-1 0 0,1 0 1,-1 1-1,1-1 0,-1 0 0,0 0 1,1 1-1,-1-1 0,0 0 1,1 0-1,-1 1 0,0-1 0,0 1 1,0-1-1,-1 0 0,0 1 12,-1-1-1,0 1 1,0 0-1,1 0 0,-1 0 1,0 0-1,0 1 1,1-1-1,-1 1 1,0-1-1,1 1 1,-6 2-1,-26 14 24,0 1-1,1 1 1,-31 25 0,-210 156-41,-102 78-174,-1594 980-2376,1606-1065 2376,313-168-109,-1-2 0,-80 24 0,126-46 212,0 1-1,0-1 1,-1 0-1,1 0 1,0-1 0,-1 0-1,-11-1 1,16 0 44,1 1 1,0 0 0,0 0-1,0-1 1,0 1-1,0-1 1,0 1 0,0-1-1,0 1 1,0-1-1,0 0 1,0 0 0,0 1-1,0-1 1,0 0 0,0 0-1,1 0 1,-1 0-1,0 0 1,1 0 0,-1 0-1,0 0 1,1 0-1,0 0 1,-1 0 0,1 0-1,0-1 1,-1 1 0,1-2-1,0-2-27,1 0-1,-1 1 1,1-1-1,0 0 1,0 0-1,1 0 1,-1 1-1,1-1 1,0 1 0,3-5-1,8-14-193,32-42 1,29-24-136,92-87 0,238-192 64,673-471-791,56 83 246,-797 556 1018,-234 150 178,-96 47-289,0 0 0,0 1 1,0 0-1,0 0 1,1 1-1,-1 0 0,7-1 1,-12 2-47,-1 0 0,1 0 1,-1 0-1,1 0 0,0 0 1,-1 1-1,1-1 0,-1 0 0,1 0 1,-1 0-1,1 0 0,-1 1 0,1-1 1,-1 0-1,0 1 0,1-1 1,-1 0-1,1 1 0,-1-1 0,0 1 1,1-1-1,-1 0 0,0 1 1,1-1-1,-1 1 0,0-1 0,0 1 1,1-1-1,-1 1 0,0-1 0,0 1 1,0-1-1,0 1 0,0-1 1,0 1-1,0 0 0,0-1 0,0 1 1,0-1-1,0 1 0,0-1 0,0 1 1,0-1-1,0 1 0,-1-1 1,1 1-1,0-1 0,0 1 0,-1-1 1,1 1-1,-4 8 34,0-1 1,-1 0-1,0 0 0,0-1 1,-9 10-1,-201 200 73,-180 123 50,-169 87 655,-1083 647-1114,-64-132-456,1392-781 1317,300-151-535,-79 43 63,99-50-99,14-6-3,67-24-4,269-94 12,278-87-164,250-64-507,982-229-27,20 62 511,-1383 332 348,-246 66-120,-250 40-41,-1 1 0,0-1 0,1 1 0,-1 0 0,1 0 0,-1 0 0,0 0 0,1 0 0,-1 0 0,0 0 0,1 0 0,-1 0 0,1 1 0,-1-1 0,0 0 0,1 1 0,-1-1 0,0 1 0,0 0 0,1-1 0,-1 1 0,2 1 0,-5 0 0,0 1 0,0-1 0,0 0 0,0-1 0,0 1 0,0 0 0,0 0 0,0-1 0,-1 0 0,1 1 0,-1-1 0,1 0 0,-5 1 0,-276 101 0,-286 62-164,-240 38-655,-2667 519-662,3037-651 2300,417-67-682,0-1 0,-1-1 0,1-1 0,-1-1 0,-37-5 0,60 5-132,0 0 0,-1 0 0,1 0 0,0 0 0,-1-1 0,1 1-1,0 0 1,0 0 0,-1 0 0,1 0 0,0-1 0,0 1 0,-1 0 0,1 0 0,0-1 0,0 1 0,0 0 0,-1 0 0,1-1 0,0 1 0,0 0 0,0-1 0,0 1 0,0 0 0,0-1 0,0 1 0,-1 0 0,1 0 0,0-1 0,0 1-1,0 0 1,0-1 0,0 1 0,1 0 0,-1-1 0,0 0 0,16-14 158,8 1-82,1 1-1,34-12 1,383-122 4,282-44-156,2044-323-287,-2082 427 522,-570 76 245,185 5 1,-290 7-340,0 0 0,1 0 0,-1 1 1,-1 0-1,1 1 0,18 8 0,-28-11-58,0 0-1,0 1 1,0-1-1,0 1 0,0-1 1,-1 1-1,1-1 1,0 1-1,0 0 1,0-1-1,0 1 0,-1 0 1,1 0-1,0 0 1,-1 0-1,1-1 1,-1 1-1,1 0 0,-1 0 1,1 0-1,-1 0 1,0 0-1,1 0 1,-1 0-1,0 0 0,0 1 1,0-1-1,0 0 1,0 0-1,0 0 1,0 0-1,0 0 0,0 0 1,0 0-1,-1 0 1,1 0-1,0 0 1,-1 0-1,1 0 0,-1 0 1,1 0-1,-2 1 1,-4 5 42,-1 0 0,1-1 1,-1 0-1,-1 0 0,1 0 0,-1-1 1,0 0-1,-9 3 0,-140 63 415,-389 104 247,-240 33-742,-1182 246-2070,931-221 2390,779-167 680,237-57-738,21-9-232,0 0 0,0 0 0,0 0 0,0 0 0,-1 0 0,1 0 0,0 0 1,0 0-1,0 0 0,0 0 0,0 0 0,-1 1 0,1-1 0,0 0 0,0 0 1,0 0-1,0 0 0,0 0 0,0 0 0,0 1 0,-1-1 0,1 0 0,0 0 1,0 0-1,0 0 0,0 0 0,0 1 0,0-1 0,0 0 0,0 0 0,0 0 0,0 0 1,0 1-1,0-1 0,0 0 0,0 0 0,0 0 0,0 0 0,0 1 0,0-1 1,0 0-1,0 0 0,0 0 0,0 0 0,1 0 0,-1 1 0,0-1 0,0 0 1,0 0-1,0 0 0,0 0 0,1 0 0,5 2 43,1 0 1,-1-1-1,1 0 0,0 0 0,-1-1 1,10 0-1,341-12 108,319-34-319,263-44-655,2881-472-2820,-3438 489 3992,-315 55-249,-67 18-104,0 0 0,0 0 0,0 0 0,0 0 0,0 0 0,0 0-1,0 0 1,0-1 0,-1 1 0,1 0 0,0 0 0,0 0 0,0 0 0,0 0 0,0 0-1,0 0 1,0 0 0,0 0 0,0 0 0,0-1 0,0 1 0,0 0 0,0 0 0,0 0-1,0 0 1,0 0 0,0 0 0,0 0 0,0 0 0,0 0 0,0-1 0,0 1 0,0 0 0,0 0-1,0 0 1,0 0 0,0 0 0,0 0 0,0 0 0,0 0 0,0 0 0,0-1 0,0 1-1,0 0 1,0 0 0,1 0 0,-1 0 0,0 0 0,0 0 0,0 0 0,0 0 0,0 0-1,0 0 1,0 0 0,0 0 0,-23-1-37,-310 23-236,-374 31 205,-311 33-42,-2574 316-438,2740-279 712,380-32 655,427-74-574,44-17-236,0 1 0,1-1 0,-1 0-1,0 0 1,1 1 0,-1-1 0,0 1 0,1-1 0,-1 0-1,1 1 1,-1-1 0,1 1 0,-1-1 0,1 1 0,-1-1-1,1 1 1,-1 0 0,1-1 0,0 1 0,-1 0 0,1-1-1,0 1 1,-1 0 0,1-1 0,0 1 0,0 1 0,0-1 3,1 0-1,0 0 1,0-1 0,0 1 0,0 0 0,0 0 0,0-1 0,0 1 0,0 0 0,0-1 0,0 1 0,0-1 0,0 1-1,0-1 1,0 0 0,1 1 0,-1-1 0,2 0 0,53 9 196,538-13 349,576-58-622,478-60-754,312-40-164,106-14 0,-117 5 0,-309 26 92,-431 36 361,-468 44 129,-620 54 346,-4 1 153,-185 13 224,-198 9 213,-682 16 318,-603-13-557,-497-20-262,-303-18-34,-61 0 0,206 16-164,444 21-533,560 24 205,823-8 112,326-24 230,1 2-1,-61 18 1,108-25 123,0 1 0,0 0 1,0 0-1,0 0 0,0 1 0,1-1 0,-9 7 0,13-8 22,-1 0-1,0-1 1,1 1-1,-1-1 1,1 1-1,-1 0 1,1-1-1,0 1 1,-1 0-1,1 0 0,-1 0 1,1-1-1,0 1 1,0 0-1,0 0 1,-1 0-1,1-1 1,0 1-1,0 0 1,0 0-1,0 0 1,0 0-1,0-1 1,1 1-1,-1 0 1,0 0-1,0 0 1,0 0-1,1-1 1,-1 1-1,1 0 0,0 1 1,2 1-8,0 1 0,0-1 1,0 0-1,1-1 0,-1 1 0,1 0 0,0-1 0,-1 0 1,6 2-1,73 29-40,210 41 186,168 13 100,932 133-108,514 43-125,310 9 0,57-22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3.433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7689 647 21626,'-2972'-317'-983,"1195"162"0,393 49 0,437 48 0,420 48 0,445 46 0,528 58 0,589 67 0,571 72 0,-173-33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3.79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5558 784 21626,'-3117'-461'-983,"1855"295"0,436 61 0,474 58 0,542 43 0,596 56 0,576 50 0,493 52 0,302 21 0,32 0 0,-257-24 459,-1201-91 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4.29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18865 2219 22609,'-4756'-447'-983,"1654"185"0,700 84 0,573 54 0,739 58 0,860 55 492,197 11 245,55 4 0,614 42-737,786 28 0,609-8 0,391-65 0,643-125-719,3177-544 1,-4858 434 1864,-617 59-96,-683 142-67,-81 32 0,0-1 0,1 1 0,-1-1 0,0 0 0,0 0 0,0 0 0,0-1 0,0 1 0,-1-1 0,4-4 0,-5 7 0,-1-1 0,0 0 0,0 1 0,1-1 0,-1 0 0,0 1 0,0-1 0,0 0 0,0 1 0,0-1 0,0 0 0,0 0 0,0 1 0,0-1 0,-1 0 0,1 1 0,0-1 0,0 0 0,-1 1 0,1-1 0,0 1 0,-1-1 0,1 0 0,0 1 0,-1-1 0,1 1 0,-1-1 0,1 1 0,-1-1 0,1 1 0,-1 0 0,1-1 0,-1 1 0,0-1 0,1 1 0,-1 0 0,0 0 0,0-1 0,-7-2 0,0-1 0,-1 2 0,1-1 0,0 1 0,-10-1 0,-250-16 0,-201 16 0,-1073 35 0,-764 22 0,-629 7 0,-400 14 0,-104 24 0,214 23 0,514 5-164,742-17-510,883-34 435,910-57 223,172-17 14,16 0 2,62-1-1,875-26 1,1001-32 0,861-19 0,611 1 0,281 14 0,-99 17 0,-550 15 0,-817 14-53,-907 8-159,-927 5 298,-656-3 409,6 2-262,-1078-17 123,-687-11-308,-494-2-48,-2609 4 15,15 150-193,3558-28-526,574-5 512,690-48 489,255-36-217,0 1 0,1 0 0,-1 2 1,-25 11-1,47-18-72,0 1-1,0-1 1,0 1 0,0-1-1,0 1 1,0 0 0,1-1-1,-1 1 1,0 0 0,0-1 0,0 1-1,1 0 1,-1 0 0,0 0-1,1 0 1,-1 0 0,1 0-1,-1 0 1,1 0 0,-1 0 0,1 0-1,-1 1 1,2 0-1,-1-1 0,1 0 0,-1 0 0,1 0 0,-1 0 0,1 0 0,0 1 0,0-1 0,-1 0 0,1-1 0,0 1 1,0 0-1,0 0 0,0 0 0,0 0 0,0-1 0,0 1 0,0 0 0,0-1 0,2 1 0,21 9 44,1-2-1,0 0 1,47 7-1,668 81 41,612 20-91,523 18 0,358 13 0,137 0 0,-107-21-164,-344-32-582,-530-31 356,-638-19 850,-726-42-413,1 0 0,39 10 0,-64-8-18,-11-1 6,-42 2 62,-589 2 603,-638-30-353,-502-24-302,1093 27-89,-2787-69 132,16 61-960,2450 48 733,702-5 252,253-11-53,-58 11 0,84-3-25,28-12-34,0 1-1,0-1 0,-1 0 1,1 1-1,0-1 1,0 1-1,0-1 1,0 1-1,0-1 0,0 0 1,1 1-1,-1-1 1,0 1-1,0-1 1,0 0-1,0 1 0,0-1 1,1 1-1,-1-1 1,0 0-1,0 1 1,1-1-1,-1 0 0,0 1 1,0-1-1,1 0 1,-1 1-1,0-1 1,1 0-1,-1 0 0,0 0 1,1 1-1,-1-1 1,1 0-1,-1 0 1,0 0-1,1 0 0,-1 0 1,1 1-1,-1-1 1,1 0-1,25 8 2,-1-1 0,1-1 0,30 2 0,675 69-2,613 31 0,529 28 0,2494 163 0,-3229-228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4.66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13284 1014 21626,'-3223'-320'-983,"778"85"0,441 53 0,432 47 0,509 47 0,569 41 0,469 43 737,42 2 1,141 6-247,664 30-491,639 34 0,573 26 0,389 17 146,142 0 599,-137-10 57,-435-21-472,-593-24 375,-656-21-182,-635-24 359,-122-8 89,-48-1 10,-656-16 2,-748-53 0,-647-56 0,-459-30 0,-206 4 0,72 39 0,349 56 0,553 47-140,596 33-422,546 26 586,636-49 63,0 2 0,0 0 0,-40 15 0,64-19-72,-1-1 0,0 1 0,1 0 0,-1 0 1,1 0-1,-1 0 0,1 0 0,-1 0 0,1 0 1,0 1-1,-1-1 0,1 0 0,0 1 0,-2 2 1,3-3-8,0-1 1,0 1 0,0 0-1,0 0 1,0-1 0,0 1-1,0 0 1,0 0 0,0 0-1,0-1 1,1 1 0,-1 0-1,0 0 1,0-1 0,1 1 0,-1 0-1,0-1 1,1 1 0,-1 0-1,1-1 1,-1 1 0,1 0-1,-1-1 1,1 1 0,0-1-1,-1 1 1,2 0 0,10 6 58,1 0 1,0 0-1,1-2 1,-1 1-1,1-2 1,18 5-1,207 44 290,626 93-151,473 58-195,314 39-11,25-13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5.282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11989 1445 11418,'-2518'-352'-937,"688"90"300,370 50 683,345 42 726,391 41-141,511 77-529,198 49-99,1-2-1,-1 0 1,1-1-1,0-1 1,-22-13-1,35 20-2,0-1 0,0 1 0,0-1 0,1 1 0,-1-1 0,0 0 0,0 1 0,1-1 0,-1 0 0,0 0 0,1 1 0,-1-1 0,0 0 0,1 0 0,0 0 0,-1 0 0,1 0 0,-1 0 0,1 0 0,0 0 0,0 0 0,-1 0 0,1 0 0,0 0 0,0 0 0,0 0 0,0 0 0,0 0 0,0 0 0,1 0 0,-1 0 0,0 0 0,1 0 0,-1 0 0,0 0 0,1 0 0,-1 1 0,1-1 0,-1 0 0,1 0 0,-1 0 0,1 0 0,0 1 0,0-1 0,-1 0 0,1 1 0,0-1 0,0 0 0,0 1 0,1-1 0,11-6 0,0 0 0,0 1 0,1 1 0,-1 1 0,1 0 0,18-3 0,531-63 0,417 21 0,318 29-164,1641 55-1479,-1717 1 1462,-359-3 340,-429-7 651,-399-20-574,-29-4-124,-7 0-6,-81 7 224,-446 1-175,-449-10-319,-384-13-605,-284-6 150,-4867-33 513,5645 49 134,420 7-20,443-4-8,0 0 0,0-1 0,-1 2 0,1-1 0,0 0 0,-1 1 0,1 0 0,0 0 0,0 0 0,-7 3 0,88 8 0,518 42 0,631 50 0,608 56 0,517 62 0,352 50 0,-2 25 0,-546-45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5.68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7067 2288 19660,'-2867'-361'-983,"775"92"0,701 76 0,957 121 492,195 19-1,234 52 461,0-1 1,1 1-1,-1-1 0,1 0 1,0 0-1,0-1 0,-7-4 0,10-1-91,13 1-1,25 1 0,-1 1 0,1 3 0,40 1 0,950 38-860,801 89 0,613 59 0,7781 425-2308,-8867-559 3222,-955-47 90,-354-3 26,0-3 1,61-11 0,-106 14-44,0-1 1,0 0-1,-1 0 1,1 0-1,0-1 1,0 1-1,0 0 0,-1 0 1,1 0-1,0 0 1,0-1-1,-1 1 1,1 0-1,0-1 0,-1 1 1,1-1-1,0 1 1,-1-1-1,1 1 0,0-1 1,-1 1-1,1-1 1,-1 0-1,1 1 1,-1-1-1,1 0 0,-1 1 1,0-1-1,1 0 1,-1 1-1,0-1 1,0 0-1,1-1 0,-3 0 10,0 0 0,1 0 0,-1 0-1,0 1 1,0-1 0,0 1 0,-1-1-1,1 1 1,0 0 0,0-1 0,-1 1-1,1 1 1,-4-2 0,-63-21 203,-90-16 0,-925-161 431,-730-94-527,-529-63-121,-256-24 0,70 24 0,420 68 164,612 86 510,714 102-435,688 91-223,207 29-14,745 107-2,839 114-164,766 100-655,-2386-329 793,2899 405-824,248 85 458,-644-15 335,-1573-251 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6.03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8950 874 18677,'-5696'-608'-983,"3850"433"0,775 87 0,734 85 0,741 93 0,704 96 0,580 92 0,380 64 0,-1773-294 151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6.41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4399 794 20643,'-1855'-314'-983,"534"96"0,437 75 0,546 81 0,661 101 0,718 125 0,653 110 0,302 49 0</inkml:trace>
  <inkml:trace contextRef="#ctx0" brushRef="#br0" timeOffset="1">7380 802 19638,'-2174'-425'-983,"1315"225"0,756 75 0,881 74 0,897 70 0,811 67 0,595 64 0,296 43 0,-59 7 0,-564-30 0,-1716-107 757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6.771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18307 3109 24575,'-2060'-357'-983,"-281"-43"0,-477-78 0,-202-37 0,113 28 0,534 93 0,681 113 0,734 119 0,821 127 0,890 136 0,880 130 0,805 131 0,645 110 0,377 55 0,-290 3 0,-684-58 128,-769-110 855,-968-179-783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00:41.778"/>
    </inkml:context>
    <inkml:brush xml:id="br0">
      <inkml:brushProperty name="width" value="0.2" units="cm"/>
      <inkml:brushProperty name="height" value="0.2" units="cm"/>
      <inkml:brushProperty name="color" value="#3C3D41"/>
      <inkml:brushProperty name="ignorePressure" value="1"/>
    </inkml:brush>
  </inkml:definitions>
  <inkml:trace contextRef="#ctx0" brushRef="#br0">0 1,'17942'0,"-17871"0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8.969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13458 5049 22207,'-2993'-450'-983,"-1546"-219"-983,2556 382 983,417 60 0,524 73 0,603 78 0,430 73 860,12 1 0,35 3-123,171 17-245,740 81-492,658 70 0,498 50 0,250 26 0,-76-9 67,-385-40 531,-529-55 959,-559-51-351,-597-58-210,-175-21-11,-32-7-1,-10-1-1,-99 2-1,-116-10 1,-695-46 0,-509-56-134,-361-34-404,-159-11 404,83 14 134,324 30 164,433 32 565,466 31-270,505 33-379,117 9-34,34 2 29,401 23 436,583 47-384,533 43-127,396 35 0,184 11 0,-105-19 0,-376-43 0,-504-60 0,-770-43 21,-304 4 50,106-20 1,-152 21-47,0 1 0,-1-2-1,1 1 1,0-1 0,10-6 0,-16 9-18,-1-1 0,1 0 0,0 1 0,0-1 0,0 0 0,0 1 0,0-1 0,-1 0 0,1 0 0,0 0 0,-1 1 0,1-1 0,-1 0 0,1 0 1,-1 0-1,1 0 0,-1 0 0,0 0 0,1 0 0,-1-1 0,0 1 0,0 0 0,0 0 0,0 0 0,0-2 0,0 1 6,-1 0-1,0 0 1,0 0-1,0 0 1,-1 0 0,1 0-1,0 0 1,-1 0-1,1 0 1,-1 0 0,0 1-1,0-1 1,1 1 0,-4-2-1,-54-32 156,-169-48 44,-139-20-124,-741-154-218,-390-52-689,-242-22-51,-81 4 501,117 35 318,323 59 51,430 66-107,658 105-108,253 53 144,0-3-1,-41-16 1,78 27 65,1-1 1,-1 1-1,1 0 1,-1-1-1,1 1 0,-1-1 1,1 0-1,0 0 0,0 0 1,-3-3-1,5 5 5,0-1 0,0 1 1,0-1-1,-1 1 0,1-1 0,0 1 0,0-1 0,0 0 1,0 1-1,0-1 0,0 1 0,0-1 0,0 1 0,0-1 1,0 1-1,0-1 0,0 1 0,1-1 0,-1 1 0,0-1 1,0 1-1,0-1 0,1 1 0,-1-1 0,0 1 0,1-1 1,-1 1-1,0-1 0,1 1 0,-1 0 0,1-1 0,-1 1 1,0 0-1,1-1 0,-1 1 0,1 0 0,0-1 0,13-4-1,0 0 1,0 0-1,1 2 0,-1-1 0,1 2 0,21-1 0,642-24 2,550 36 0,449 39 0,2255 164 0,-2258-79 164,-475-16 655,-578-42 25,-560-63-652,-176-21-122,-649-86-45,-674-119-189,-561-110-648,-349-77 23,-76-32 633,211 18 156,462 69 0,572 89-74,821 161-74,317 83 99,0-1-1,-69-34 1,107 46 46,0 1-1,1-1 1,-1 0 0,1 1-1,-1-1 1,1 0 0,0-1 0,0 1-1,0 0 1,0-1 0,0 1-1,-2-4 1,4 5 2,0 1 1,0-1-1,0 0 0,0 0 1,0 0-1,0 0 0,0 1 1,0-1-1,0 0 0,0 0 1,0 0-1,0 0 0,1 1 1,-1-1-1,0 0 0,1 0 1,-1 1-1,0-1 0,1 0 1,-1 0-1,1 1 0,-1-1 1,1 0-1,0 1 0,-1-1 1,1 1-1,0-1 0,-1 1 1,1-1-1,0 1 0,-1-1 1,3 1-1,14-7 0,0 2-1,1 0 1,-1 1 0,1 1-1,1 0 1,31 0 0,781 20 1,619 99 0,428 88 0,102 49 164,-249-9 655,-425-39 164,-442-43-53,-375-46-320,-440-103-518,-1 2 0,70 33-1,-115-46-45,1 0 0,-1 0 0,1 0 0,-1 0 0,0 1-1,0-1 1,0 1 0,0 0 0,5 5 0,-8-7-35,0-1 0,1 1 0,-1 0 0,0-1 0,0 1 0,0 0 0,1-1 0,-1 1 0,0-1 0,0 1 0,0 0 0,0-1 0,0 1 0,0 0 0,0-1 0,0 1 0,0 0 0,0-1 0,-1 1 0,1 0 0,0-1 0,0 1 0,-1 0 0,1-1 0,0 1 0,-1-1 0,1 1 0,0-1 0,-1 1 0,1-1 0,-1 1 1,0 0-1,-4 2 57,-1 0 1,0 0 0,1 0 0,-1-1-1,0 0 1,0 0 0,-11 2-1,12-3-16,-24 6 216,6-2-17,2 0 1,-1 2-1,1 0 0,-32 16 1,48-20-198,0-1 0,1 1 0,-1 1 0,1-1-1,-1 1 1,1-1 0,0 1 0,0 0 0,1 1 0,-1-1 0,1 1 0,0-1 0,0 1 0,1 0 0,0 0 0,-1 0 0,1 1 0,1-1 0,-1 0 0,1 1 0,0-1 0,0 1-1,1-1 1,0 8 0,1-3 17,0 0-1,1 1 0,1-1 0,-1 0 0,2 0 1,-1-1-1,2 1 0,-1-1 0,1 0 1,0 0-1,1 0 0,0-1 0,9 10 0,11 10 73,1-1-1,1-1 1,1-2 0,2-1-1,43 26 1,34 13 93,183 76 0,289 74 517,150-1-509,71-9-1002,-77-15-225,-162-12 0,-444-132 502,150 80 1,-221-98 257,-2 3 0,71 54 1,-98-66 196,-1-1 0,-1 2 0,0 0-1,-1 1 1,-1 1 0,-1 0 0,18 35 0,-25-43 54,-1 1-1,0 1 0,-1-1 0,0 0 1,-1 1-1,0 0 0,-1 0 1,1 20-1,-4-26 14,1 0 0,-1 0 0,0 1 0,0-1 0,-1 0 0,0 0 0,0 0 0,-1-1 0,0 1 0,0 0 0,0-1 0,-1 0-1,0 0 1,-1 0 0,1 0 0,-1-1 0,-7 8 0,2-5 40,0 0 0,-1-1-1,0 0 1,0 0 0,-16 6 0,-3 0 66,-1-3 0,-43 11 0,-51 1 147,-246 14 0,-489-36-351,-364-78-753,-281-95-135,-1713-400-1012,1901 283 974,365 54 0,410 66 0,530 166 926,1-1-1,0 0 0,0 0 0,1-1 0,0-1 0,0 0 1,-16-14-1,26 21 52,-1-1-1,1 0 1,-1 1 0,1-1 0,-1 0 0,1 1 0,-1-1 0,1 0 0,0 1-1,-1-1 1,1 0 0,0 0 0,0 0 0,0 1 0,0-1 0,0 0 0,0 0-1,0 0 1,0 1 0,0-1 0,0 0 0,0 0 0,0 1 0,0-1 0,1 0 0,-1 0-1,0 0 1,1-1 0,1 1-3,0-1 1,-1 0-1,1 1 0,0-1 1,0 1-1,0 0 0,0 0 1,1-1-1,-1 1 0,0 1 1,0-1-1,5-1 0,23-4 6,0 1 1,1 2-1,44 0 0,236 10 115,737 81-46,502 87-66,2147 342 0,-2181-248 0,-418-42 121,-423-56 365,-493-106-365,-175-62-111,0-1 1,-1 1-1,0 0 0,0 1 0,0-1 0,0 1 0,0 0 0,-1 1 0,0-1 1,0 1-1,7 9 0,-12-14-6,1 1 0,-1 0 0,0 0 0,1-1 0,-1 1 0,0 0 1,0 0-1,0 0 0,0 0 0,0-1 0,0 1 0,0 0 0,0 0 0,0 0 0,0-1 0,0 1 0,-1 0 0,1 0 1,0 0-1,-1-1 0,1 1 0,0 0 0,-1 0 0,1-1 0,-1 1 0,0 0 0,-1 2 10,-1-1-1,1 0 0,-1 0 0,0 0 1,0-1-1,0 1 0,0-1 1,0 1-1,-4 0 0,-20 5 48,0 0 0,-1-2 0,-41 2 0,-605-8 61,-488-87-122,-415-89 0,-2104-330 0,2091 270-152,417 53-454,494 61 455,653 118 145,0-2 0,-50-19 1,75 25 4,1 1 0,-1 0 0,1 0 0,0 0 0,-1 0 0,1 0 0,-1 0 0,1 0 0,0-1 0,-1 1 0,1 0 0,0 0 0,-1 0 0,1-1 0,0 1 0,-1 0 0,1-1 0,0 1 0,-1 0 0,1-1 0,0 1 0,0 0 0,-1-1 0,1 1 0,0-1 0,0 1 0,0 0 0,0-1 0,0 1 0,-1-1 0,1 1 0,0 0 0,0-1 0,0 1 0,0-1 0,0 1 0,0-1 0,0 1 0,0 0 0,1-2 0,27-7-79,25 6-59,63 2 1,201 17-139,733 83 139,459 88 138,284 64 0,49 33 0,-224-4 0,-384-40-118,-424-56-355,-568-116 384,-214-59 121,-1 1-1,47 24 0,-73-33-22,1 0 0,0 0-1,-1 0 1,1 0 0,0 0-1,-1 1 1,0-1 0,1 1-1,-1-1 1,0 1 0,0-1-1,2 4 1,-3-5-5,0 1 0,0-1 0,0 1 0,0-1 1,0 1-1,0-1 0,0 1 0,0-1 0,0 1 0,0 0 0,0-1 0,-1 1 0,1-1 1,0 1-1,0-1 0,0 1 0,-1-1 0,1 1 0,0-1 0,-1 0 0,1 1 0,0-1 1,-1 1-1,1-1 0,-1 0 0,1 1 0,-1-1 0,1 0 0,-1 1 0,1-1 1,-1 0-1,0 0 0,-11 4 31,0 0 1,0-2-1,-1 0 1,1 0-1,-1-1 1,-17 0-1,-506-34 89,-377-80-124,-265-68 0,-81-34 0,143 12 0,283 41 164,369 51 519,457 109-665,1 0 0,0 0 1,-1 0-1,1-1 1,0 0-1,0 0 0,0 0 1,1-1-1,-11-8 1,16 12-19,0-1 0,0 1 1,0 0-1,0-1 0,-1 1 1,1 0-1,0-1 1,0 1-1,0 0 0,0-1 1,0 1-1,0-1 0,1 1 1,-1 0-1,0-1 1,0 1-1,0 0 0,0-1 1,0 1-1,0 0 1,1-1-1,-1 1 0,0 0 1,0-1-1,0 1 0,1 0 1,-1 0-1,0-1 1,1 1-1,-1 0 0,0 0 1,0-1-1,1 1 0,-1 0 1,0 0-1,1 0 1,-1 0-1,0 0 0,1-1 1,0 1-1,34-7-35,91 6-167,162 20 1,511 66 93,266 49 108,103 16 0,-116-14 0,-259-31 164,-360-34 655,-391-59-574,-42-12-236,1 0 0,-1 0 0,1 0 0,-1 0 0,1 1 0,0-1 0,-1 0-1,1 0 1,-1 1 0,1-1 0,-1 0 0,1 1 0,-1-1 0,1 0 0,-1 1 0,0-1-1,1 1 1,-1-1 0,0 0 0,1 1 0,-1-1 0,0 1 0,1-1 0,-1 1 0,0-1-1,1 2 1,-6 0 28,0 0 1,0-1-1,0 1 0,-1-1 0,1 0 0,0 0 0,0-1 0,-1 1 1,1-1-1,0 0 0,-6-1 0,-506-27 572,-474-66-661,-358-64-768,-3062-453-1801,3446 464 3276,503 63 172,440 76-725,40 7-45,142 17-22,652 100-27,591 107-172,2180 422-1502,-2083-309 1389,-415-48 413,-723-172 205,-141-27 80,-169-55-230,-51-34-185,0 1 0,0-1 0,0 1 0,0 0 0,-1-1 0,1 1 0,0 0 0,-1 0 0,1-1-1,-1 1 1,1 0 0,-1 0 0,1 0 0,-1 0 0,1 0 0,-1 0 0,0-1 0,1 1 0,-1 0-1,0 0 1,0 0 0,0 0 0,0 0 0,0 0 0,0 0 0,0 0 0,0 2 0,-2-2 2,1 1 0,0-1-1,-1 0 1,1 0 0,-1 1 0,1-1 0,-1 0 0,1 0 0,-1 0 0,0-1 0,0 1 0,1 0 0,-1-1 0,0 1-1,0-1 1,-4 1 0,-68 6 92,-209-21-7,-175-37-80,-960-154-177,-581-123-655,-399-92-92,-147-39 381,146 23 602,441 72 626,634 104-361,772 137-294,543 119-43,14 3 0,46 7 0,214 40 0,887 181 0,696 162-164,446 119-553,138 54 305,-185-26 350,-472-99 62,-563-129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9.324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16335 4196 23592,'-4017'-951'-983,"1409"302"0,-140-47 0,141 35 0,510 125 0,631 153 0,675 142 0,818 162 0,887 205 0,886 232 0,768 210 0,532 160 0,220 76 0,-219-13 0,-636-101 109,-1667-442 874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9.699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10940 2513 22609,'-2928'-635'-983,"423"79"0,291 62 0,495 105 0,591 113 0,683 119 0,803 151 0,839 167 0,712 162 0,489 111 0,183 58 0,-171-11 0,-501-86 494,-635-111 489,-1128-243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30.370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16289 3877 24575,'-1977'-318'-983,"536"26"0,-382-123 0,-489-129 0,-187-56 0,153 26 0,428 94 0,588 122 0,924 228 492,364 116 368,2-2 0,0-1 0,-49-31 0,88 48 111,-1-1 0,0-1-1,0 1 1,1 0 0,-1 0-1,1-1 1,-1 1 0,1-1 0,-1 1-1,1-1 1,0 1 0,0-1-1,0 0 1,0 0 0,0 0 0,0 1-1,1-1 1,-1 0 0,0-3-1,1 4 4,1 0-1,-1-1 0,1 1 0,0 0 0,0 0 0,0-1 1,-1 1-1,1 0 0,0 0 0,0 0 0,0 0 0,1 0 1,-1 0-1,0 0 0,0 0 0,0 1 0,1-1 0,-1 0 1,0 1-1,1-1 0,-1 1 0,1 0 0,-1-1 0,3 1 1,33-6-90,-1 1 1,1 2 0,0 2-1,45 4 1,375 32-393,222 47-1,1269 208-491,604 133 0,5681 1086-1800,-6294-1118 2626,-709-119 322,-915-191 194,-242-55-136,-72-26-215,0 0 1,0 0-1,0 0 1,0 0 0,0 0-1,0 1 1,-1-1-1,1 0 1,0 1 0,0-1-1,0 1 1,-1-1-1,1 1 1,0-1-1,0 1 1,-1-1 0,1 1-1,-1 0 1,1-1-1,0 1 1,-1 0 0,1 0-1,-1-1 1,0 1-1,1 0 1,0 1-1,-4-1 11,1 0 0,-1 0 0,1 0 0,0 0 0,-1-1 0,0 0 0,1 1 0,-1-1-1,1 0 1,-1 0 0,-3-1 0,-79-4 189,-236-36 91,-929-161-154,-653-135-145,-414-95 0,-141-44-82,157 22-246,435 83 82,565 107-423,607 116 453,587 122 205,167 37 9,561 132 2,606 154 0,424 125 0,137 60 0,-197-27 0,-396-85 162,-778-223 161,-133-25 1,-266-114-302,0 2-1,0 0 1,-1 1 0,0 1 0,-1 0 0,22 22 0,-37-32-19,1-1-1,-1 0 1,0 1-1,1-1 1,-1 1-1,0 0 1,0-1-1,0 1 1,0 0-1,0 0 1,0 0-1,-1 0 1,1-1-1,-1 1 1,1 0-1,-1 0 1,0 0-1,0 0 1,1 0 0,-2 0-1,1 0 1,0 0-1,0 0 1,0 0-1,-1 0 1,1 0-1,-1 0 1,0 0-1,0 0 1,1 0-1,-1-1 1,0 1-1,-1 0 1,1-1-1,0 1 1,0 0-1,-1-1 1,1 0-1,-1 1 1,-2 1 0,-9 5 18,-1-1 0,0-1 0,0 0 0,0 0 0,-1-1 0,0-1 1,0-1-1,-18 2 0,-248 23 169,-618-34-95,-316-78-95,-115-48 0,95-15 65,246 13 195,310 24-31,331 32 480,344 77-688,0 0 0,0 0 0,0-1-1,0 1 1,1-1 0,-1 0 0,0 0 0,1 0 0,0 0 0,-1-1 0,-5-5 0,9 8-19,0 0 0,0-1 0,0 1 0,0 0 0,0-1 0,0 1 0,0 0 1,0-1-1,0 1 0,0 0 0,0-1 0,1 1 0,-1 0 0,0-1 0,0 1 1,0 0-1,0-1 0,0 1 0,1 0 0,-1 0 0,0-1 0,0 1 0,1 0 1,-1 0-1,0-1 0,0 1 0,1 0 0,-1 0 0,0 0 0,0 0 0,1-1 1,-1 1-1,0 0 0,1 0 0,-1 0 0,27-7 49,58 4-24,129 10 0,341 41-27,761 118-647,-848-90 682,-330-49 373,-111-21-175,-23-4-113,-7-2 2,-233-44 797,-439-110 30,-354-96-371,-1388-345-1135,1404 347-262,277 64 124,305 62 1031,415 117-318,1-1-1,0 0 1,0-1 0,-16-9 0,31 15-19,-1 1-1,1 0 1,0 0 0,-1-1 0,1 1 0,-1 0 0,1-1 0,-1 1 0,1 0 0,0-1 0,-1 1 0,1-1 0,0 1 0,0 0 0,-1-1 0,1 1 0,0-1-1,0 1 1,-1-1 0,1 1 0,0-1 0,0 1 0,0-1 0,0 1 0,0-1 0,0 1 0,0-1 0,0 1 0,0-1 0,0 0 0,0 1 0,0-1 0,2 0-6,-1 0 1,0-1 0,0 2 0,1-1 0,-1 0-1,1 0 1,-1 0 0,1 0 0,-1 1 0,1-1 0,-1 1-1,1-1 1,0 1 0,1 0 0,33-5-104,1 1 0,38 2 0,203 7-232,618 49 114,295 41 212,76 19 16,-150-4 0,-284-21 164,-342-24 655,-380-42-336,-90-15-258,-21-8-222,1 1 0,-1-1 1,0 0-1,0 0 0,0 0 0,0 0 0,0 0 0,0 0 1,0 0-1,1 0 0,-1 0 0,0 1 0,0-1 0,0 0 1,0 0-1,0 0 0,0 0 0,0 0 0,0 0 0,0 1 1,0-1-1,0 0 0,0 0 0,0 0 0,0 0 0,0 0 1,0 1-1,0-1 0,0 0 0,0 0 0,0 0 0,0 0 1,0 0-1,0 1 0,0-1 0,0 0 0,0 0 0,0 0 1,0 0-1,0 0 0,0 1 0,0-1 0,-1 0 0,1 0 1,0 0-1,0 0 0,0 0 0,0 0 0,0 0 0,0 0 1,0 0-1,-1 0 0,1 1 0,0-1 0,0 0 0,0 0 1,0 0-1,0 0 0,-1 0 0,1 0 0,0 0 0,0 0 1,0 0-1,0 0 0,-51 4 177,1-2 1,-80-6 0,-408-29-87,-203-25-257,-1498-142-1121,1783 163 1447,195 27 657,253 11-738,0-1-1,0 1 1,0 0 0,0 0 0,-9 4 0,17-5-72,-1 0 0,1 0 0,0 0-1,-1 0 1,1 0 0,-1 1 0,1-1 0,-1 0 0,1 0-1,-1 1 1,1-1 0,0 0 0,-1 1 0,1-1 0,-1 0-1,1 1 1,0-1 0,0 0 0,-1 1 0,1-1 0,0 1-1,0-1 1,-1 1 0,1-1 0,0 1 0,0-1 0,0 1-1,0-1 1,0 1 0,-1-1 0,1 1 0,0-1 0,0 1-1,0-1 1,0 1 0,1-1 0,-1 1 0,0-1 0,0 0-1,0 1 1,0-1 0,0 1 0,1-1 0,-1 1 0,0-1-1,0 1 1,1-1 0,-1 0 0,1 1 0,13 11 130,0-1 1,1-1-1,0-1 0,1 0 1,0-1-1,29 11 1,272 105 514,453 148-2089,-224-81 574,-263-83 1516,-269-103-534,0 1-1,0 0 1,0 1 0,-1 1 0,0 0 0,-1 1 0,18 15 0,-30-24-110,1 1 1,-1 0 0,1-1-1,-1 1 1,1-1 0,-1 1-1,0 0 1,1-1 0,-1 1-1,0 0 1,0-1 0,0 1-1,1 0 1,-1 0-1,0-1 1,0 1 0,0 0-1,0-1 1,0 1 0,0 0-1,-1 0 1,1-1 0,0 1-1,0 0 1,0-1 0,-1 1-1,1 0 1,0-1 0,0 1-1,-1 0 1,1-1-1,-1 1 1,1-1 0,-1 1-1,0 0 1,-2 1 20,-1 0 0,1 0 1,0 0-1,-1-1 0,1 1 0,-1-1 1,0 0-1,0 0 0,-6 1 0,-37 2 19,1-1 0,-64-5 0,-222-22-52,-748-106-781,951 104 1536,158 26-242,104 18 21,482 85 449,552 115-327,567 119-1312,507 106-327,189 40 0,-584-111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31.145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663 2846 20646,'-450'-91'164,"318"55"166,122 33-273,1-1 0,0 1-1,0-2 1,1 1 0,-13-9 0,20 12-51,0 1 0,0-1 0,0 0-1,0 0 1,0 1 0,0-1 0,0 0 0,1 0-1,-1 0 1,0 0 0,1 0 0,-1 0 0,0 0 0,1 0-1,-1 0 1,1 0 0,0 0 0,-1 0 0,1 0-1,0 0 1,0 0 0,0-1 0,0 1 0,0 0 0,0 0-1,0 0 1,0 0 0,0-1 0,1-1 0,1 0-3,0 1 1,0-1 0,0 1-1,1-1 1,-1 1 0,1 0 0,-1 0-1,1 0 1,0 0 0,0 0-1,0 1 1,0-1 0,6-1-1,43-13 1,0 2 0,1 2 0,66-5 0,440-38-168,253 9-655,1472-12-1424,-881 29 554,-877 10 776,-231-3 375,-284 21 521,-1-1 0,1 0 0,-1 0 0,19-8 0,-28 10 17,-1 0 0,1 0 0,-1 0-1,0 0 1,1 0 0,-1-1 0,0 1-1,1 0 1,-1 0 0,1 0-1,-1-1 1,0 1 0,0 0 0,1 0-1,-1-1 1,0 1 0,1 0 0,-1-1-1,0 1 1,0 0 0,0-1 0,1 1-1,-1 0 1,0-1 0,0 1 0,0 0-1,0-1 1,0 1 0,0-1 0,0 1-1,0 0 1,0-1 0,0 1 0,0-1-1,0 1 1,0 0 0,0-1 0,0 1-1,0-1 1,0 1 0,0 0 0,0-1-1,-1 1 1,1 0 0,0-1-1,0 1 1,-1 0 0,1-1 0,0 1-1,0 0 1,-1-1 0,1 1 0,0 0-1,-1 0 1,1-1 0,0 1 0,-1 0-1,1 0 1,-1-1 0,-16-6 1,0 0 1,0 1-1,-1 0 0,-18-2 1,-216-47-2,-766-131 1966,785 131-983,220 52-861,0-1 1,0-1 0,0 1 0,1-2 0,0 0 0,0 0 0,-19-14 0,30 19-104,0 0 1,1 0 0,-1 1-1,0-1 1,0 0 0,1 0-1,-1 0 1,1 0 0,-1 0-1,1 0 1,-1 0 0,1 0-1,0 0 1,-1 0 0,1 0-1,0-1 1,0 1-1,0 0 1,0 0 0,0 0-1,0 0 1,0 0 0,0 0-1,0-2 1,2 1 15,-1-1 0,0 1 0,0 0 1,1 0-1,-1 0 0,1 1 0,0-1 0,-1 0 0,1 1 0,0-1 0,0 1 0,0-1 1,3-1-1,17-7 161,0 1 1,0 0-1,0 2 1,41-8 0,205-30 786,342-23-596,182-26-998,-757 88 698,128-22 448,-141 23-468,0-1 0,0-1 0,0-1 0,27-14 0,-46 21-63,-1 0-1,1-1 1,-1 1-1,0-1 1,0 1 0,1-1-1,-1 0 1,0 0-1,-1 0 1,1 0 0,0 0-1,0 0 1,-1 0 0,3-5-1,-4 6-1,0-1-1,0 1 1,1 0-1,-1-1 1,0 1 0,0 0-1,-1 0 1,1-1-1,0 1 1,0 0 0,-1 0-1,1-1 1,0 1-1,-1 0 1,1 0-1,-1 0 1,0-1 0,1 1-1,-1 0 1,0 0-1,0 0 1,-1-1-1,-8-6 3,1 1 0,-1 0 0,-1 1 0,1 0 0,-1 0-1,-20-6 1,-252-76-4,-249-44-164,-248-52-655,291 68 291,-1641-394-1893,1584 365 1438,470 123 492,-144-61-1,215 81 447,1-1 1,-1 1-1,1-1 0,-1 0 1,1 0-1,0 0 0,0 0 1,0-1-1,1 0 0,-6-6 1,9 9 30,0 0 1,-1 0 0,1 0-1,0 0 1,0 0 0,-1 0 0,1 0-1,0 0 1,0 0 0,0 0-1,0 0 1,0 0 0,1 0 0,-1 0-1,0 0 1,0 0 0,1 0-1,-1 0 1,0 0 0,1 0 0,-1 0-1,1 0 1,-1 0 0,1 1-1,0-1 1,-1 0 0,1 0 0,0 1-1,0-1 1,-1 0 0,1 1 0,0-1-1,0 1 1,0-1 0,0 1-1,1-1 1,7-4-69,1 1 0,-1 0 0,1 0 0,0 1 0,16-2 1,101-13-411,249 1-491,545 50 283,-513-4 3636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26:23.501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26:24.491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26:26.001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2T21:52:20.618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4900 0,'-4776'0,"4652"0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2T21:52:22.431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14450 0,'-14449'0,"14449"0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00:45.904"/>
    </inkml:context>
    <inkml:brush xml:id="br0">
      <inkml:brushProperty name="width" value="0.2" units="cm"/>
      <inkml:brushProperty name="height" value="0.2" units="cm"/>
      <inkml:brushProperty name="color" value="#3C3D41"/>
      <inkml:brushProperty name="ignorePressure" value="1"/>
    </inkml:brush>
  </inkml:definitions>
  <inkml:trace contextRef="#ctx0" brushRef="#br0">18523 1,'-11367'0,"4211"0,8507 0,-1262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2T21:52:33.384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0 1,'8534'0,"-8522"0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2T21:52:43.600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9230 0,'-9210'0,"9191"0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2T22:06:59.968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0 0,'17667'0,"-17386"0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2T22:08:45.974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1 0,'11119'0,"-2526"0,-9948 0,1323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2T22:08:54.923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1 0,'2861'0,"-2842"0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24:12.030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00:53.736"/>
    </inkml:context>
    <inkml:brush xml:id="br0">
      <inkml:brushProperty name="width" value="0.2" units="cm"/>
      <inkml:brushProperty name="height" value="0.2" units="cm"/>
      <inkml:brushProperty name="color" value="#3C3D41"/>
      <inkml:brushProperty name="ignorePressure" value="1"/>
    </inkml:brush>
  </inkml:definitions>
  <inkml:trace contextRef="#ctx0" brushRef="#br0">1216 0,'-1193'0,"1170"0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00:56.433"/>
    </inkml:context>
    <inkml:brush xml:id="br0">
      <inkml:brushProperty name="width" value="0.2" units="cm"/>
      <inkml:brushProperty name="height" value="0.2" units="cm"/>
      <inkml:brushProperty name="color" value="#3C3D41"/>
      <inkml:brushProperty name="ignorePressure" value="1"/>
    </inkml:brush>
  </inkml:definitions>
  <inkml:trace contextRef="#ctx0" brushRef="#br0">0 0,'17368'0,"-17346"0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24:18.550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2256 1,'1672'0,"-1047"0,153 0,2269 0,-3687 0,5 0,-149 0,-3695 0,5304 0,86 0,232 0,3649 0,-4514 0,-538 0,-277 0,-260 0,-213 0,-4635 0,5419 0,510 0,309 0,294 0,222 0,3264 0,-3730 0,-179 0,-1324 0,-62 0,-260 0,-5518 0,6697 0,6 0,19 0,90 0,399 0,392 0,361 0,268 0,4628 0,-5150 0,-300 0,-80 0,-1149 0,30 0,-2996 0,4162 0,38 0,221 0,172 0,5518 0,-6055 0,-194 0,-6 0,-1872 0,1380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22:24:19.290"/>
    </inkml:context>
    <inkml:brush xml:id="br0">
      <inkml:brushProperty name="width" value="0.35" units="cm"/>
      <inkml:brushProperty name="height" value="0.35" units="cm"/>
      <inkml:brushProperty name="color" value="#3C3D41"/>
      <inkml:brushProperty name="ignorePressure" value="1"/>
    </inkml:brush>
  </inkml:definitions>
  <inkml:trace contextRef="#ctx0" brushRef="#br0">8444 1,'-291'0,"-33"0,-204 0,-225 0,-198 0,-4646 0,6203 0,80 0,210 0,153 0,4918 0,-5729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24:20.803"/>
    </inkml:context>
    <inkml:brush xml:id="br0">
      <inkml:brushProperty name="width" value="0.35" units="cm"/>
      <inkml:brushProperty name="height" value="0.35" units="cm"/>
      <inkml:brushProperty name="color" value="#3C3D41"/>
    </inkml:brush>
  </inkml:definitions>
  <inkml:trace contextRef="#ctx0" brushRef="#br0">1100 3259 24575,'-10'12'0,"0"1"0,1 1 0,1-1 0,0 2 0,1-1 0,-9 27 0,4-13 0,-33 88 0,26-62 0,-43 83 0,62-137 0,0 0 0,0 0 0,0 0 0,0 0 0,0 0 0,0 0 0,0 0 0,0 0 0,0 0 0,-1 0 0,1 0 0,0 0 0,0 0 0,0 0 0,0 0 0,0-1 0,0 1 0,0 0 0,0 0 0,0 0 0,0 0 0,0 0 0,0 0 0,0 0 0,0 0 0,-1 0 0,9-26 0,154-372 0,620-1189-1953,-618 1297 1953,-140 250 0,2 1 0,40-46 0,-64 82 0,0 0 0,1 0 0,-1 1 0,1 0 0,-1-1 0,1 1 0,0 0 0,0 0 0,0 0 0,0 1 0,0-1 0,1 1 0,4-2 0,-7 3 0,0 0 0,0 0 0,0 1 0,0-1 0,-1 0 0,1 0 0,0 1 0,0-1 0,0 1 0,-1-1 0,1 1 0,0-1 0,-1 1 0,1-1 0,0 1 0,-1 0 0,1-1 0,-1 1 0,1 0 0,-1-1 0,1 1 0,-1 0 0,0 0 0,1 0 0,-1-1 0,0 1 0,1 0 0,-1 0 0,0 0 0,0 0 0,0-1 0,0 3 0,1 11 0,-1 1 0,-1 0 0,0-1 0,-1 1 0,-3 14 0,-33 118 0,-87 220 0,12-78-331,-13-5 0,-183 301 0,215-442 1128,87-134-674,1-1 0,-2 0 0,1 0 0,-14 11-1,20-18-117,1-1 0,0 0 0,-1 1 0,1-1-1,0 0 1,-1 0 0,1 1 0,0-1 0,-1 0-1,1 0 1,-1 0 0,1 1 0,0-1 0,-1 0 0,1 0-1,-1 0 1,1 0 0,-1 0 0,1 0 0,0 0-1,-1 0 1,1 0 0,-1 0 0,1 0 0,-1 0-1,1 0 1,0 0 0,-1-1 0,1 1 0,-1 0-1,1 0 1,0 0 0,-1-1 0,1 1 0,0 0-1,-1 0 1,1-1 0,0 1 0,-1 0 0,1-1 0,-1-2-1,0 0 1,1 0 0,0 0 0,0 0 0,0 0 0,0 0 0,0 0 0,0 0 0,1 0 0,-1 1 0,2-4 0,18-65-5,50-116 0,-37 104 0,259-660 0,-241 591 163,-49 148-115,-1 1 0,0-1 0,-1 0 0,1 1 0,-1-1-1,1 0 1,-1 1 0,0-1 0,-1 0 0,0-4-1,1 7-39,0 1-1,-1 0 0,1-1 0,0 1 0,-1 0 0,1-1 1,0 1-1,-1 0 0,1 0 0,-1-1 0,1 1 0,0 0 0,-1 0 1,1 0-1,-1-1 0,1 1 0,-1 0 0,1 0 0,-1 0 0,1 0 1,-1 0-1,1 0 0,-1 0 0,1 0 0,-1 0 0,1 0 1,0 0-1,-1 1 0,1-1 0,-1 0 0,1 0 0,-1 0 0,1 0 1,-1 1-1,1-1 0,0 0 0,-1 1 0,1-1 0,0 0 0,-1 1 1,1-1-1,-1 1 0,-12 10 51,0 1 0,1 0 0,-14 18 0,-118 150-9,-796 979-1307,760-951 1258,151-176 0,-56 49 0,84-80 0,0 0 0,0 0 0,0 0 0,-1 0 0,1 0 0,0 0 0,-1 0 0,1-1 0,-1 1 0,1 0 0,-1-1 0,1 0 0,-1 1 0,1-1 0,-1 0 0,-3 1 0,5-2 0,-1 0 0,0 0 0,1 1 0,-1-1 0,1 0 0,-1 0 0,1 0 0,-1 0 0,1 0 0,0 1 0,-1-1 0,1 0 0,0 0 0,0 0 0,0 0 0,0 0 0,0 0 0,0 0 0,0 0 0,0 0 0,0 0 0,0 0 0,0 0 0,1 0 0,-1 0 0,1-1 0,11-41 0,2 0 0,27-59 0,140-286 0,103-168-164,987-1682-3300,-1140 2034 3263,-106 177 207,-25 28 0,1 0 1,-1 1-1,0-1 0,0 0 1,1 0-1,-1 0 1,0 1-1,0-1 0,0 0 1,-1 0-1,1 0 1,0 1-1,0-1 1,0 0-1,-1 0 0,1 0 1,-1 0-1,1 0 1,-1 1-1,1-1 1,-2 1-1,-100 226 653,-119 226-479,-98 170-340,-1075 1973-3027,1224-2290 3893,133-240 277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image" Target="../media/image26.png"/><Relationship Id="rId63" Type="http://schemas.openxmlformats.org/officeDocument/2006/relationships/image" Target="../media/image30.png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customXml" Target="../ink/ink2.xml"/><Relationship Id="rId61" Type="http://schemas.openxmlformats.org/officeDocument/2006/relationships/image" Target="../media/image29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image" Target="../media/image27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customXml" Target="../ink/ink26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0859" y="330581"/>
            <a:ext cx="2875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Exercício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/Aplicativos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Prof. </a:t>
            </a:r>
            <a:r>
              <a:rPr sz="1200" b="1" spc="-10" dirty="0">
                <a:latin typeface="Arial"/>
                <a:cs typeface="Arial"/>
              </a:rPr>
              <a:t>Eduardo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567" y="502031"/>
            <a:ext cx="674052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Recursos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Utilizados</a:t>
            </a:r>
            <a:r>
              <a:rPr sz="1200" spc="-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dirty="0">
                <a:latin typeface="Arial"/>
                <a:cs typeface="Arial"/>
              </a:rPr>
              <a:t>Layout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Página,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Formatação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Fonte,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Formatação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parágrafo.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Formatação: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Margens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direita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esquerda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superior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inferior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2cm.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200" b="1" dirty="0">
                <a:latin typeface="Arial"/>
                <a:cs typeface="Arial"/>
              </a:rPr>
              <a:t>Texto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Justificado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fonte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Comic Sans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preferência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espaçamento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entre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linhas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1,5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recuo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especial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2,5.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Negritar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 palavras: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e-</a:t>
            </a:r>
            <a:r>
              <a:rPr sz="1200" dirty="0">
                <a:latin typeface="Arial"/>
                <a:cs typeface="Arial"/>
              </a:rPr>
              <a:t>comerce,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vendas.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Título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Centralizado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Negrito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Itálico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fonte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Comic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Sans MS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14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 </a:t>
            </a:r>
            <a:r>
              <a:rPr sz="1200" spc="-20" dirty="0">
                <a:latin typeface="Arial"/>
                <a:cs typeface="Arial"/>
              </a:rPr>
              <a:t>azul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Atividade: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Digitar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texto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aplicar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formatações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2990850"/>
            <a:ext cx="6800850" cy="7207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C90DF91-E219-708A-4E7C-CAE1A945F63B}"/>
                  </a:ext>
                </a:extLst>
              </p14:cNvPr>
              <p14:cNvContentPartPr/>
              <p14:nvPr/>
            </p14:nvContentPartPr>
            <p14:xfrm>
              <a:off x="505275" y="3065895"/>
              <a:ext cx="4255560" cy="84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C90DF91-E219-708A-4E7C-CAE1A945F6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635" y="3030255"/>
                <a:ext cx="4327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D516CBA-DF96-9C32-27C2-D59298BD58DD}"/>
                  </a:ext>
                </a:extLst>
              </p14:cNvPr>
              <p14:cNvContentPartPr/>
              <p14:nvPr/>
            </p14:nvContentPartPr>
            <p14:xfrm>
              <a:off x="485475" y="3468735"/>
              <a:ext cx="648504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D516CBA-DF96-9C32-27C2-D59298BD58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475" y="3433095"/>
                <a:ext cx="6556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094F5D60-00E8-FB33-88B9-33A81CE30CD9}"/>
                  </a:ext>
                </a:extLst>
              </p14:cNvPr>
              <p14:cNvContentPartPr/>
              <p14:nvPr/>
            </p14:nvContentPartPr>
            <p14:xfrm>
              <a:off x="227715" y="3411495"/>
              <a:ext cx="666864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094F5D60-00E8-FB33-88B9-33A81CE30C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715" y="3375855"/>
                <a:ext cx="674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31F1A325-09A1-565D-D7E3-4A31FAB25131}"/>
                  </a:ext>
                </a:extLst>
              </p14:cNvPr>
              <p14:cNvContentPartPr/>
              <p14:nvPr/>
            </p14:nvContentPartPr>
            <p14:xfrm>
              <a:off x="786307" y="3838094"/>
              <a:ext cx="360" cy="3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31F1A325-09A1-565D-D7E3-4A31FAB251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667" y="37750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B649169-CC50-467C-51C2-0BC1DB0C57BD}"/>
              </a:ext>
            </a:extLst>
          </p:cNvPr>
          <p:cNvGrpSpPr/>
          <p:nvPr/>
        </p:nvGrpSpPr>
        <p:grpSpPr>
          <a:xfrm>
            <a:off x="-2297453" y="2472254"/>
            <a:ext cx="9476280" cy="2036520"/>
            <a:chOff x="-2297453" y="2472254"/>
            <a:chExt cx="9476280" cy="20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F93ECA4-C8D9-C418-255E-A796B3489823}"/>
                    </a:ext>
                  </a:extLst>
                </p14:cNvPr>
                <p14:cNvContentPartPr/>
                <p14:nvPr/>
              </p14:nvContentPartPr>
              <p14:xfrm>
                <a:off x="438315" y="3754575"/>
                <a:ext cx="438120" cy="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F93ECA4-C8D9-C418-255E-A796B34898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2315" y="3718575"/>
                  <a:ext cx="509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71949FF-EC3F-5180-FE2D-668D5DE1FF5C}"/>
                    </a:ext>
                  </a:extLst>
                </p14:cNvPr>
                <p14:cNvContentPartPr/>
                <p14:nvPr/>
              </p14:nvContentPartPr>
              <p14:xfrm>
                <a:off x="504555" y="3630735"/>
                <a:ext cx="6260760" cy="3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71949FF-EC3F-5180-FE2D-668D5DE1FF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8555" y="3594735"/>
                  <a:ext cx="6332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92359AA-0775-6EC5-E30F-DE43475354B8}"/>
                    </a:ext>
                  </a:extLst>
                </p14:cNvPr>
                <p14:cNvContentPartPr/>
                <p14:nvPr/>
              </p14:nvContentPartPr>
              <p14:xfrm>
                <a:off x="70267" y="4306454"/>
                <a:ext cx="7108560" cy="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92359AA-0775-6EC5-E30F-DE43475354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67" y="4243814"/>
                  <a:ext cx="7234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3BB6C89-553C-0E08-794F-73D15AFA41D4}"/>
                    </a:ext>
                  </a:extLst>
                </p14:cNvPr>
                <p14:cNvContentPartPr/>
                <p14:nvPr/>
              </p14:nvContentPartPr>
              <p14:xfrm>
                <a:off x="3573427" y="4306454"/>
                <a:ext cx="3399120" cy="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3BB6C89-553C-0E08-794F-73D15AFA41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0427" y="4243814"/>
                  <a:ext cx="352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6F6963F-388D-1E2D-7706-F6EAAC99AEB3}"/>
                    </a:ext>
                  </a:extLst>
                </p14:cNvPr>
                <p14:cNvContentPartPr/>
                <p14:nvPr/>
              </p14:nvContentPartPr>
              <p14:xfrm>
                <a:off x="3016867" y="2750174"/>
                <a:ext cx="809640" cy="15498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6F6963F-388D-1E2D-7706-F6EAAC99AE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53867" y="2687174"/>
                  <a:ext cx="935280" cy="16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E3BB33BD-4D51-EA90-D8AD-2C61276F1828}"/>
                    </a:ext>
                  </a:extLst>
                </p14:cNvPr>
                <p14:cNvContentPartPr/>
                <p14:nvPr/>
              </p14:nvContentPartPr>
              <p14:xfrm>
                <a:off x="424507" y="2909294"/>
                <a:ext cx="5567400" cy="14191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E3BB33BD-4D51-EA90-D8AD-2C61276F18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1507" y="2846294"/>
                  <a:ext cx="5693040" cy="15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9086D42-488E-7BD2-F5C6-FD32EDF21280}"/>
                    </a:ext>
                  </a:extLst>
                </p14:cNvPr>
                <p14:cNvContentPartPr/>
                <p14:nvPr/>
              </p14:nvContentPartPr>
              <p14:xfrm>
                <a:off x="1127587" y="4058774"/>
                <a:ext cx="2768400" cy="2613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9086D42-488E-7BD2-F5C6-FD32EDF212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4587" y="3996134"/>
                  <a:ext cx="2894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98A716CF-98AD-F363-21F9-BCD75DF76632}"/>
                    </a:ext>
                  </a:extLst>
                </p14:cNvPr>
                <p14:cNvContentPartPr/>
                <p14:nvPr/>
              </p14:nvContentPartPr>
              <p14:xfrm>
                <a:off x="2083387" y="4009454"/>
                <a:ext cx="4033440" cy="313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98A716CF-98AD-F363-21F9-BCD75DF7663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20747" y="3946814"/>
                  <a:ext cx="4159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C91CF9A-1F57-C04F-1CFA-352B033A7754}"/>
                    </a:ext>
                  </a:extLst>
                </p14:cNvPr>
                <p14:cNvContentPartPr/>
                <p14:nvPr/>
              </p14:nvContentPartPr>
              <p14:xfrm>
                <a:off x="-1508333" y="3489974"/>
                <a:ext cx="8477640" cy="8366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C91CF9A-1F57-C04F-1CFA-352B033A77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-1571333" y="3426974"/>
                  <a:ext cx="860328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558C362-0B9E-7DDC-BCF5-39A353A95BC3}"/>
                    </a:ext>
                  </a:extLst>
                </p14:cNvPr>
                <p14:cNvContentPartPr/>
                <p14:nvPr/>
              </p14:nvContentPartPr>
              <p14:xfrm>
                <a:off x="-361373" y="3926654"/>
                <a:ext cx="6700320" cy="3978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558C362-0B9E-7DDC-BCF5-39A353A95B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-424013" y="3864014"/>
                  <a:ext cx="68259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32151C5-F4B6-A7F0-29FE-FEAEDBB550B0}"/>
                    </a:ext>
                  </a:extLst>
                </p14:cNvPr>
                <p14:cNvContentPartPr/>
                <p14:nvPr/>
              </p14:nvContentPartPr>
              <p14:xfrm>
                <a:off x="-1283693" y="3801014"/>
                <a:ext cx="4911480" cy="5252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32151C5-F4B6-A7F0-29FE-FEAEDBB550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-1346693" y="3738374"/>
                  <a:ext cx="503712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84190E2-B1B2-3124-AE9E-FA98DBD47464}"/>
                    </a:ext>
                  </a:extLst>
                </p14:cNvPr>
                <p14:cNvContentPartPr/>
                <p14:nvPr/>
              </p14:nvContentPartPr>
              <p14:xfrm>
                <a:off x="-496013" y="3473414"/>
                <a:ext cx="6369480" cy="855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84190E2-B1B2-3124-AE9E-FA98DBD474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-558653" y="3410414"/>
                  <a:ext cx="649512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DB647C8-9664-9137-AE1F-08E8DC3FAA9D}"/>
                    </a:ext>
                  </a:extLst>
                </p14:cNvPr>
                <p14:cNvContentPartPr/>
                <p14:nvPr/>
              </p14:nvContentPartPr>
              <p14:xfrm>
                <a:off x="-2297453" y="3985334"/>
                <a:ext cx="3222360" cy="340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DB647C8-9664-9137-AE1F-08E8DC3FAA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-2360453" y="3922334"/>
                  <a:ext cx="33480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9AB8FA6-9E2A-C008-3E5C-F14DF6707CB0}"/>
                    </a:ext>
                  </a:extLst>
                </p14:cNvPr>
                <p14:cNvContentPartPr/>
                <p14:nvPr/>
              </p14:nvContentPartPr>
              <p14:xfrm>
                <a:off x="-2020973" y="4008734"/>
                <a:ext cx="8190360" cy="3178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9AB8FA6-9E2A-C008-3E5C-F14DF6707C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-2083613" y="3946094"/>
                  <a:ext cx="83160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5629FD0-63CB-E20A-9BA4-0F9517FD7689}"/>
                    </a:ext>
                  </a:extLst>
                </p14:cNvPr>
                <p14:cNvContentPartPr/>
                <p14:nvPr/>
              </p14:nvContentPartPr>
              <p14:xfrm>
                <a:off x="-18653" y="3163814"/>
                <a:ext cx="7016400" cy="11667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5629FD0-63CB-E20A-9BA4-0F9517FD76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-81293" y="3100814"/>
                  <a:ext cx="7142040" cy="12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7F668B3D-F877-AF02-494C-9DCB67C1D1DE}"/>
                    </a:ext>
                  </a:extLst>
                </p14:cNvPr>
                <p14:cNvContentPartPr/>
                <p14:nvPr/>
              </p14:nvContentPartPr>
              <p14:xfrm>
                <a:off x="1445107" y="2472254"/>
                <a:ext cx="5733360" cy="18554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7F668B3D-F877-AF02-494C-9DCB67C1D1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82467" y="2409254"/>
                  <a:ext cx="5859000" cy="19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AF1F619-16F6-0ECE-4321-F0C71B8B7984}"/>
                    </a:ext>
                  </a:extLst>
                </p14:cNvPr>
                <p14:cNvContentPartPr/>
                <p14:nvPr/>
              </p14:nvContentPartPr>
              <p14:xfrm>
                <a:off x="-151853" y="2775374"/>
                <a:ext cx="6514200" cy="15530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AF1F619-16F6-0ECE-4321-F0C71B8B79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-214493" y="2712374"/>
                  <a:ext cx="663984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67CA372A-D8F9-5928-9450-90DF51202B58}"/>
                    </a:ext>
                  </a:extLst>
                </p14:cNvPr>
                <p14:cNvContentPartPr/>
                <p14:nvPr/>
              </p14:nvContentPartPr>
              <p14:xfrm>
                <a:off x="1054867" y="3384134"/>
                <a:ext cx="5105880" cy="940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67CA372A-D8F9-5928-9450-90DF51202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2227" y="3321134"/>
                  <a:ext cx="5231520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FEC5BE3-FE22-A2C2-C11D-09038148D69A}"/>
                    </a:ext>
                  </a:extLst>
                </p14:cNvPr>
                <p14:cNvContentPartPr/>
                <p14:nvPr/>
              </p14:nvContentPartPr>
              <p14:xfrm>
                <a:off x="-149693" y="2887334"/>
                <a:ext cx="6373800" cy="14191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FEC5BE3-FE22-A2C2-C11D-09038148D69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212333" y="2824694"/>
                  <a:ext cx="6499440" cy="15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B164F2B-C28A-F7B7-0EBA-13C1E8643E4E}"/>
                    </a:ext>
                  </a:extLst>
                </p14:cNvPr>
                <p14:cNvContentPartPr/>
                <p14:nvPr/>
              </p14:nvContentPartPr>
              <p14:xfrm>
                <a:off x="4080667" y="3270014"/>
                <a:ext cx="2430720" cy="10245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B164F2B-C28A-F7B7-0EBA-13C1E8643E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8027" y="3207014"/>
                  <a:ext cx="2556360" cy="11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7197781-7BEC-8DFD-57D1-FDBD45449F20}"/>
                    </a:ext>
                  </a:extLst>
                </p14:cNvPr>
                <p14:cNvContentPartPr/>
                <p14:nvPr/>
              </p14:nvContentPartPr>
              <p14:xfrm>
                <a:off x="6325987" y="4508414"/>
                <a:ext cx="360" cy="3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7197781-7BEC-8DFD-57D1-FDBD45449F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63347" y="44457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027B3FC-BE42-7E4D-42F2-1364DA633996}"/>
                    </a:ext>
                  </a:extLst>
                </p14:cNvPr>
                <p14:cNvContentPartPr/>
                <p14:nvPr/>
              </p14:nvContentPartPr>
              <p14:xfrm>
                <a:off x="6496267" y="4508414"/>
                <a:ext cx="360" cy="3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027B3FC-BE42-7E4D-42F2-1364DA6339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3267" y="44457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DE08DC5-78FC-8D86-5DA4-E217ED57D49F}"/>
                    </a:ext>
                  </a:extLst>
                </p14:cNvPr>
                <p14:cNvContentPartPr/>
                <p14:nvPr/>
              </p14:nvContentPartPr>
              <p14:xfrm>
                <a:off x="6666187" y="4508414"/>
                <a:ext cx="360" cy="3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DE08DC5-78FC-8D86-5DA4-E217ED57D4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3187" y="44457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88AE7FC-3CBA-2588-7E00-B2EAEB51122E}"/>
              </a:ext>
            </a:extLst>
          </p:cNvPr>
          <p:cNvGrpSpPr/>
          <p:nvPr/>
        </p:nvGrpSpPr>
        <p:grpSpPr>
          <a:xfrm>
            <a:off x="178192" y="4407220"/>
            <a:ext cx="6755040" cy="360"/>
            <a:chOff x="178192" y="4407220"/>
            <a:chExt cx="67550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AF14BF2F-AD12-FD9C-75C8-83093AC220BE}"/>
                    </a:ext>
                  </a:extLst>
                </p14:cNvPr>
                <p14:cNvContentPartPr/>
                <p14:nvPr/>
              </p14:nvContentPartPr>
              <p14:xfrm>
                <a:off x="5168872" y="4407220"/>
                <a:ext cx="1764360" cy="3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AF14BF2F-AD12-FD9C-75C8-83093AC220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5872" y="4344220"/>
                  <a:ext cx="1890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303DA6A-6F7F-5AD8-012D-348D33FA242F}"/>
                    </a:ext>
                  </a:extLst>
                </p14:cNvPr>
                <p14:cNvContentPartPr/>
                <p14:nvPr/>
              </p14:nvContentPartPr>
              <p14:xfrm>
                <a:off x="178192" y="4407220"/>
                <a:ext cx="5202000" cy="3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303DA6A-6F7F-5AD8-012D-348D33FA24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552" y="4344220"/>
                  <a:ext cx="5327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2A34F66-9C78-2CAC-D8CB-21EBD8C4B943}"/>
                  </a:ext>
                </a:extLst>
              </p14:cNvPr>
              <p14:cNvContentPartPr/>
              <p14:nvPr/>
            </p14:nvContentPartPr>
            <p14:xfrm>
              <a:off x="414352" y="4534660"/>
              <a:ext cx="3076560" cy="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2A34F66-9C78-2CAC-D8CB-21EBD8C4B9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1352" y="4472020"/>
                <a:ext cx="3202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48B81650-091A-E175-EF6F-DCA5C9665BAB}"/>
                  </a:ext>
                </a:extLst>
              </p14:cNvPr>
              <p14:cNvContentPartPr/>
              <p14:nvPr/>
            </p14:nvContentPartPr>
            <p14:xfrm>
              <a:off x="345232" y="4641220"/>
              <a:ext cx="3322800" cy="36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48B81650-091A-E175-EF6F-DCA5C9665B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2592" y="4578220"/>
                <a:ext cx="3448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BA8221CB-DDF2-52B6-8CAA-84CDC3644AEA}"/>
                  </a:ext>
                </a:extLst>
              </p14:cNvPr>
              <p14:cNvContentPartPr/>
              <p14:nvPr/>
            </p14:nvContentPartPr>
            <p14:xfrm>
              <a:off x="329392" y="4800700"/>
              <a:ext cx="6461640" cy="36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BA8221CB-DDF2-52B6-8CAA-84CDC3644A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6392" y="4737700"/>
                <a:ext cx="65872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35510CD-5EC5-D0D6-F30E-D27648583EDE}"/>
                  </a:ext>
                </a:extLst>
              </p14:cNvPr>
              <p14:cNvContentPartPr/>
              <p14:nvPr/>
            </p14:nvContentPartPr>
            <p14:xfrm>
              <a:off x="286552" y="4726180"/>
              <a:ext cx="7096680" cy="3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35510CD-5EC5-D0D6-F30E-D27648583ED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3912" y="4663180"/>
                <a:ext cx="722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F7DD476E-6739-C1A1-8BC7-1B905CD5AB66}"/>
                  </a:ext>
                </a:extLst>
              </p14:cNvPr>
              <p14:cNvContentPartPr/>
              <p14:nvPr/>
            </p14:nvContentPartPr>
            <p14:xfrm>
              <a:off x="339832" y="4864420"/>
              <a:ext cx="1037160" cy="3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F7DD476E-6739-C1A1-8BC7-1B905CD5AB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7192" y="4801420"/>
                <a:ext cx="11628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101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FELIPE SILVA DO NASCIMENTO</cp:lastModifiedBy>
  <cp:revision>1</cp:revision>
  <dcterms:created xsi:type="dcterms:W3CDTF">2022-05-26T21:59:21Z</dcterms:created>
  <dcterms:modified xsi:type="dcterms:W3CDTF">2022-06-02T22:08:55Z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2022-05-26T00:00:00Z</vt:filetime>
  </property>
</Properties>
</file>