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6CCE8-1C1C-40CA-9D76-114A02AC7923}" v="8" dt="2022-03-23T16:05:15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SILVA DO NASCIMENTO" userId="c9a9b501-693a-46a6-a4e5-7472d4fb4935" providerId="ADAL" clId="{DDA6CCE8-1C1C-40CA-9D76-114A02AC7923}"/>
    <pc:docChg chg="undo custSel addSld modSld modMainMaster">
      <pc:chgData name="FELIPE SILVA DO NASCIMENTO" userId="c9a9b501-693a-46a6-a4e5-7472d4fb4935" providerId="ADAL" clId="{DDA6CCE8-1C1C-40CA-9D76-114A02AC7923}" dt="2022-03-23T16:07:03.420" v="2133" actId="478"/>
      <pc:docMkLst>
        <pc:docMk/>
      </pc:docMkLst>
      <pc:sldChg chg="modSp mod">
        <pc:chgData name="FELIPE SILVA DO NASCIMENTO" userId="c9a9b501-693a-46a6-a4e5-7472d4fb4935" providerId="ADAL" clId="{DDA6CCE8-1C1C-40CA-9D76-114A02AC7923}" dt="2022-03-23T16:06:37.151" v="2131" actId="1076"/>
        <pc:sldMkLst>
          <pc:docMk/>
          <pc:sldMk cId="3702704448" sldId="256"/>
        </pc:sldMkLst>
        <pc:spChg chg="mod">
          <ac:chgData name="FELIPE SILVA DO NASCIMENTO" userId="c9a9b501-693a-46a6-a4e5-7472d4fb4935" providerId="ADAL" clId="{DDA6CCE8-1C1C-40CA-9D76-114A02AC7923}" dt="2022-03-23T14:26:38.408" v="6" actId="2711"/>
          <ac:spMkLst>
            <pc:docMk/>
            <pc:sldMk cId="3702704448" sldId="256"/>
            <ac:spMk id="2" creationId="{A25684B9-526A-4840-8AE6-79087D0F6718}"/>
          </ac:spMkLst>
        </pc:spChg>
        <pc:spChg chg="mod">
          <ac:chgData name="FELIPE SILVA DO NASCIMENTO" userId="c9a9b501-693a-46a6-a4e5-7472d4fb4935" providerId="ADAL" clId="{DDA6CCE8-1C1C-40CA-9D76-114A02AC7923}" dt="2022-03-23T16:06:37.151" v="2131" actId="1076"/>
          <ac:spMkLst>
            <pc:docMk/>
            <pc:sldMk cId="3702704448" sldId="256"/>
            <ac:spMk id="3" creationId="{81CAF495-C816-418A-8DBE-6E958E3FB5D8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3810902197" sldId="257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810902197" sldId="257"/>
            <ac:spMk id="2" creationId="{5B777971-1B49-4858-8249-D2D4BB690D75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810902197" sldId="257"/>
            <ac:spMk id="3" creationId="{EEE87840-59BF-4FDE-8F63-6B744DD73A05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456140779" sldId="258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56140779" sldId="258"/>
            <ac:spMk id="2" creationId="{B24A159D-9F59-4E5B-9C15-CCDDF8F9C82C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56140779" sldId="258"/>
            <ac:spMk id="3" creationId="{4B06ABC5-B977-4622-846D-481BB8996270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3693842046" sldId="259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693842046" sldId="259"/>
            <ac:spMk id="2" creationId="{057971CE-9D85-4532-AC88-0E65E5B3EF1E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693842046" sldId="259"/>
            <ac:spMk id="3" creationId="{86463A04-80ED-4D3F-85EF-831AEDA25EF5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4164583933" sldId="260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164583933" sldId="260"/>
            <ac:spMk id="2" creationId="{0FA56669-1BAF-403B-97C0-81F2EFF7033C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164583933" sldId="260"/>
            <ac:spMk id="3" creationId="{BDFFC8AC-E5A6-4B3E-B3D8-88CA9BD47C1E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4094632073" sldId="261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094632073" sldId="261"/>
            <ac:spMk id="2" creationId="{634DCFF9-AFA6-45B2-951D-18C2AD0D4C10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4094632073" sldId="261"/>
            <ac:spMk id="3" creationId="{10BF22CD-AD83-481B-AB15-C5C84AD02711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3267888337" sldId="262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267888337" sldId="262"/>
            <ac:spMk id="2" creationId="{B1731600-B093-4536-AE90-1781E4FB1725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3267888337" sldId="262"/>
            <ac:spMk id="3" creationId="{B0C79CAB-8D13-4970-9C59-EB1C7055AC38}"/>
          </ac:spMkLst>
        </pc:spChg>
      </pc:sldChg>
      <pc:sldChg chg="modSp new mod">
        <pc:chgData name="FELIPE SILVA DO NASCIMENTO" userId="c9a9b501-693a-46a6-a4e5-7472d4fb4935" providerId="ADAL" clId="{DDA6CCE8-1C1C-40CA-9D76-114A02AC7923}" dt="2022-03-23T16:03:55.807" v="2083"/>
        <pc:sldMkLst>
          <pc:docMk/>
          <pc:sldMk cId="1169301288" sldId="263"/>
        </pc:sldMkLst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1169301288" sldId="263"/>
            <ac:spMk id="2" creationId="{0A16315A-1B5C-49C3-9E30-D7E74204DBA9}"/>
          </ac:spMkLst>
        </pc:spChg>
        <pc:spChg chg="mod">
          <ac:chgData name="FELIPE SILVA DO NASCIMENTO" userId="c9a9b501-693a-46a6-a4e5-7472d4fb4935" providerId="ADAL" clId="{DDA6CCE8-1C1C-40CA-9D76-114A02AC7923}" dt="2022-03-23T16:03:55.807" v="2083"/>
          <ac:spMkLst>
            <pc:docMk/>
            <pc:sldMk cId="1169301288" sldId="263"/>
            <ac:spMk id="3" creationId="{9C34A5E1-F2E1-4F00-9D75-E730BCB46099}"/>
          </ac:spMkLst>
        </pc:spChg>
      </pc:sldChg>
      <pc:sldChg chg="addSp delSp modSp new mod modClrScheme chgLayout">
        <pc:chgData name="FELIPE SILVA DO NASCIMENTO" userId="c9a9b501-693a-46a6-a4e5-7472d4fb4935" providerId="ADAL" clId="{DDA6CCE8-1C1C-40CA-9D76-114A02AC7923}" dt="2022-03-23T16:07:03.420" v="2133" actId="478"/>
        <pc:sldMkLst>
          <pc:docMk/>
          <pc:sldMk cId="4212629847" sldId="264"/>
        </pc:sldMkLst>
        <pc:spChg chg="del mod ord">
          <ac:chgData name="FELIPE SILVA DO NASCIMENTO" userId="c9a9b501-693a-46a6-a4e5-7472d4fb4935" providerId="ADAL" clId="{DDA6CCE8-1C1C-40CA-9D76-114A02AC7923}" dt="2022-03-23T16:06:53.481" v="2132" actId="700"/>
          <ac:spMkLst>
            <pc:docMk/>
            <pc:sldMk cId="4212629847" sldId="264"/>
            <ac:spMk id="2" creationId="{A43339B4-975A-4CA5-8C3A-900C59D2EB34}"/>
          </ac:spMkLst>
        </pc:spChg>
        <pc:spChg chg="del mod">
          <ac:chgData name="FELIPE SILVA DO NASCIMENTO" userId="c9a9b501-693a-46a6-a4e5-7472d4fb4935" providerId="ADAL" clId="{DDA6CCE8-1C1C-40CA-9D76-114A02AC7923}" dt="2022-03-23T16:06:53.481" v="2132" actId="700"/>
          <ac:spMkLst>
            <pc:docMk/>
            <pc:sldMk cId="4212629847" sldId="264"/>
            <ac:spMk id="3" creationId="{E6FF27FE-0DB8-49F5-B456-F8125AA5CE50}"/>
          </ac:spMkLst>
        </pc:spChg>
        <pc:spChg chg="add mod">
          <ac:chgData name="FELIPE SILVA DO NASCIMENTO" userId="c9a9b501-693a-46a6-a4e5-7472d4fb4935" providerId="ADAL" clId="{DDA6CCE8-1C1C-40CA-9D76-114A02AC7923}" dt="2022-03-23T16:03:24.643" v="2082" actId="12789"/>
          <ac:spMkLst>
            <pc:docMk/>
            <pc:sldMk cId="4212629847" sldId="264"/>
            <ac:spMk id="4" creationId="{119454D4-DD9D-4D4B-BF49-51D687D81CD5}"/>
          </ac:spMkLst>
        </pc:spChg>
        <pc:spChg chg="add del mod ord">
          <ac:chgData name="FELIPE SILVA DO NASCIMENTO" userId="c9a9b501-693a-46a6-a4e5-7472d4fb4935" providerId="ADAL" clId="{DDA6CCE8-1C1C-40CA-9D76-114A02AC7923}" dt="2022-03-23T16:07:03.420" v="2133" actId="478"/>
          <ac:spMkLst>
            <pc:docMk/>
            <pc:sldMk cId="4212629847" sldId="264"/>
            <ac:spMk id="5" creationId="{098C538F-A769-44BF-819E-799182EF0E20}"/>
          </ac:spMkLst>
        </pc:spChg>
      </pc:sldChg>
      <pc:sldMasterChg chg="modSp">
        <pc:chgData name="FELIPE SILVA DO NASCIMENTO" userId="c9a9b501-693a-46a6-a4e5-7472d4fb4935" providerId="ADAL" clId="{DDA6CCE8-1C1C-40CA-9D76-114A02AC7923}" dt="2022-03-23T15:39:57.756" v="8" actId="2711"/>
        <pc:sldMasterMkLst>
          <pc:docMk/>
          <pc:sldMasterMk cId="4094868205" sldId="2147483648"/>
        </pc:sldMasterMkLst>
        <pc:spChg chg="mod">
          <ac:chgData name="FELIPE SILVA DO NASCIMENTO" userId="c9a9b501-693a-46a6-a4e5-7472d4fb4935" providerId="ADAL" clId="{DDA6CCE8-1C1C-40CA-9D76-114A02AC7923}" dt="2022-03-23T15:39:57.756" v="8" actId="2711"/>
          <ac:spMkLst>
            <pc:docMk/>
            <pc:sldMasterMk cId="4094868205" sldId="2147483648"/>
            <ac:spMk id="2" creationId="{E4039EA1-6309-4F8E-911D-43D51E161112}"/>
          </ac:spMkLst>
        </pc:spChg>
      </pc:sldMasterChg>
      <pc:sldMasterChg chg="modSldLayout">
        <pc:chgData name="FELIPE SILVA DO NASCIMENTO" userId="c9a9b501-693a-46a6-a4e5-7472d4fb4935" providerId="ADAL" clId="{DDA6CCE8-1C1C-40CA-9D76-114A02AC7923}" dt="2022-03-23T16:05:23.020" v="2098" actId="1076"/>
        <pc:sldMasterMkLst>
          <pc:docMk/>
          <pc:sldMasterMk cId="3977286742" sldId="2147483660"/>
        </pc:sldMasterMkLst>
        <pc:sldLayoutChg chg="delSp modSp mod">
          <pc:chgData name="FELIPE SILVA DO NASCIMENTO" userId="c9a9b501-693a-46a6-a4e5-7472d4fb4935" providerId="ADAL" clId="{DDA6CCE8-1C1C-40CA-9D76-114A02AC7923}" dt="2022-03-23T16:04:32.332" v="2087" actId="14100"/>
          <pc:sldLayoutMkLst>
            <pc:docMk/>
            <pc:sldMasterMk cId="3977286742" sldId="2147483660"/>
            <pc:sldLayoutMk cId="4115789950" sldId="2147483662"/>
          </pc:sldLayoutMkLst>
          <pc:spChg chg="del">
            <ac:chgData name="FELIPE SILVA DO NASCIMENTO" userId="c9a9b501-693a-46a6-a4e5-7472d4fb4935" providerId="ADAL" clId="{DDA6CCE8-1C1C-40CA-9D76-114A02AC7923}" dt="2022-03-23T16:04:27.998" v="2086" actId="478"/>
            <ac:spMkLst>
              <pc:docMk/>
              <pc:sldMasterMk cId="3977286742" sldId="2147483660"/>
              <pc:sldLayoutMk cId="4115789950" sldId="2147483662"/>
              <ac:spMk id="2" creationId="{00000000-0000-0000-0000-000000000000}"/>
            </ac:spMkLst>
          </pc:spChg>
          <pc:spChg chg="mod">
            <ac:chgData name="FELIPE SILVA DO NASCIMENTO" userId="c9a9b501-693a-46a6-a4e5-7472d4fb4935" providerId="ADAL" clId="{DDA6CCE8-1C1C-40CA-9D76-114A02AC7923}" dt="2022-03-23T16:04:32.332" v="2087" actId="14100"/>
            <ac:spMkLst>
              <pc:docMk/>
              <pc:sldMasterMk cId="3977286742" sldId="2147483660"/>
              <pc:sldLayoutMk cId="4115789950" sldId="2147483662"/>
              <ac:spMk id="3" creationId="{00000000-0000-0000-0000-000000000000}"/>
            </ac:spMkLst>
          </pc:spChg>
          <pc:spChg chg="del">
            <ac:chgData name="FELIPE SILVA DO NASCIMENTO" userId="c9a9b501-693a-46a6-a4e5-7472d4fb4935" providerId="ADAL" clId="{DDA6CCE8-1C1C-40CA-9D76-114A02AC7923}" dt="2022-03-23T16:04:25.026" v="2085" actId="478"/>
            <ac:spMkLst>
              <pc:docMk/>
              <pc:sldMasterMk cId="3977286742" sldId="2147483660"/>
              <pc:sldLayoutMk cId="4115789950" sldId="2147483662"/>
              <ac:spMk id="11" creationId="{00000000-0000-0000-0000-000000000000}"/>
            </ac:spMkLst>
          </pc:spChg>
        </pc:sldLayoutChg>
        <pc:sldLayoutChg chg="addSp delSp modSp mod">
          <pc:chgData name="FELIPE SILVA DO NASCIMENTO" userId="c9a9b501-693a-46a6-a4e5-7472d4fb4935" providerId="ADAL" clId="{DDA6CCE8-1C1C-40CA-9D76-114A02AC7923}" dt="2022-03-23T16:05:23.020" v="2098" actId="1076"/>
          <pc:sldLayoutMkLst>
            <pc:docMk/>
            <pc:sldMasterMk cId="3977286742" sldId="2147483660"/>
            <pc:sldLayoutMk cId="1714628495" sldId="2147483663"/>
          </pc:sldLayoutMkLst>
          <pc:spChg chg="mod">
            <ac:chgData name="FELIPE SILVA DO NASCIMENTO" userId="c9a9b501-693a-46a6-a4e5-7472d4fb4935" providerId="ADAL" clId="{DDA6CCE8-1C1C-40CA-9D76-114A02AC7923}" dt="2022-03-23T16:05:23.020" v="2098" actId="1076"/>
            <ac:spMkLst>
              <pc:docMk/>
              <pc:sldMasterMk cId="3977286742" sldId="2147483660"/>
              <pc:sldLayoutMk cId="1714628495" sldId="2147483663"/>
              <ac:spMk id="2" creationId="{00000000-0000-0000-0000-000000000000}"/>
            </ac:spMkLst>
          </pc:spChg>
          <pc:spChg chg="del">
            <ac:chgData name="FELIPE SILVA DO NASCIMENTO" userId="c9a9b501-693a-46a6-a4e5-7472d4fb4935" providerId="ADAL" clId="{DDA6CCE8-1C1C-40CA-9D76-114A02AC7923}" dt="2022-03-23T16:05:00.600" v="2091" actId="478"/>
            <ac:spMkLst>
              <pc:docMk/>
              <pc:sldMasterMk cId="3977286742" sldId="2147483660"/>
              <pc:sldLayoutMk cId="1714628495" sldId="2147483663"/>
              <ac:spMk id="3" creationId="{00000000-0000-0000-0000-000000000000}"/>
            </ac:spMkLst>
          </pc:spChg>
          <pc:spChg chg="del">
            <ac:chgData name="FELIPE SILVA DO NASCIMENTO" userId="c9a9b501-693a-46a6-a4e5-7472d4fb4935" providerId="ADAL" clId="{DDA6CCE8-1C1C-40CA-9D76-114A02AC7923}" dt="2022-03-23T16:05:01.710" v="2092" actId="478"/>
            <ac:spMkLst>
              <pc:docMk/>
              <pc:sldMasterMk cId="3977286742" sldId="2147483660"/>
              <pc:sldLayoutMk cId="1714628495" sldId="2147483663"/>
              <ac:spMk id="5" creationId="{00000000-0000-0000-0000-000000000000}"/>
            </ac:spMkLst>
          </pc:spChg>
          <pc:spChg chg="add mod">
            <ac:chgData name="FELIPE SILVA DO NASCIMENTO" userId="c9a9b501-693a-46a6-a4e5-7472d4fb4935" providerId="ADAL" clId="{DDA6CCE8-1C1C-40CA-9D76-114A02AC7923}" dt="2022-03-23T16:05:12.361" v="2095" actId="14100"/>
            <ac:spMkLst>
              <pc:docMk/>
              <pc:sldMasterMk cId="3977286742" sldId="2147483660"/>
              <pc:sldLayoutMk cId="1714628495" sldId="2147483663"/>
              <ac:spMk id="7" creationId="{9456BF08-5FD0-4D6A-8F4F-3AD0B82405FE}"/>
            </ac:spMkLst>
          </pc:spChg>
          <pc:spChg chg="add mod">
            <ac:chgData name="FELIPE SILVA DO NASCIMENTO" userId="c9a9b501-693a-46a6-a4e5-7472d4fb4935" providerId="ADAL" clId="{DDA6CCE8-1C1C-40CA-9D76-114A02AC7923}" dt="2022-03-23T16:05:18.764" v="2097" actId="1076"/>
            <ac:spMkLst>
              <pc:docMk/>
              <pc:sldMasterMk cId="3977286742" sldId="2147483660"/>
              <pc:sldLayoutMk cId="1714628495" sldId="2147483663"/>
              <ac:spMk id="9" creationId="{30B66A28-2D02-4079-827D-578EAE0DDABE}"/>
            </ac:spMkLst>
          </pc:spChg>
          <pc:spChg chg="del">
            <ac:chgData name="FELIPE SILVA DO NASCIMENTO" userId="c9a9b501-693a-46a6-a4e5-7472d4fb4935" providerId="ADAL" clId="{DDA6CCE8-1C1C-40CA-9D76-114A02AC7923}" dt="2022-03-23T16:04:58.694" v="2090" actId="478"/>
            <ac:spMkLst>
              <pc:docMk/>
              <pc:sldMasterMk cId="3977286742" sldId="2147483660"/>
              <pc:sldLayoutMk cId="1714628495" sldId="2147483663"/>
              <ac:spMk id="10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3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21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6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69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5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339635"/>
            <a:ext cx="10554574" cy="55191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78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90" y="269460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56BF08-5FD0-4D6A-8F4F-3AD0B82405FE}"/>
              </a:ext>
            </a:extLst>
          </p:cNvPr>
          <p:cNvSpPr/>
          <p:nvPr userDrawn="1"/>
        </p:nvSpPr>
        <p:spPr>
          <a:xfrm>
            <a:off x="0" y="4496378"/>
            <a:ext cx="12191999" cy="23616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0B66A28-2D02-4079-827D-578EAE0DDABE}"/>
              </a:ext>
            </a:extLst>
          </p:cNvPr>
          <p:cNvSpPr/>
          <p:nvPr userDrawn="1"/>
        </p:nvSpPr>
        <p:spPr>
          <a:xfrm>
            <a:off x="1" y="0"/>
            <a:ext cx="12191999" cy="23616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8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9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0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6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90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4F3E19-3A66-4A49-AD6B-EAB3F934630F}" type="datetimeFigureOut">
              <a:rPr lang="pt-BR" smtClean="0"/>
              <a:t>23/03/2022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C284DF-A1D9-498C-9D65-5BA8B8C56C6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286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684B9-526A-4840-8AE6-79087D0F6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391"/>
            <a:ext cx="9144000" cy="2648572"/>
          </a:xfrm>
        </p:spPr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Curiosidades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AF495-C816-418A-8DBE-6E958E3F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688" y="5347109"/>
            <a:ext cx="10572000" cy="921170"/>
          </a:xfrm>
        </p:spPr>
        <p:txBody>
          <a:bodyPr>
            <a:normAutofit fontScale="25000" lnSpcReduction="20000"/>
          </a:bodyPr>
          <a:lstStyle/>
          <a:p>
            <a:r>
              <a:rPr lang="pt-BR" sz="9600" dirty="0"/>
              <a:t>Felipe Silva do Nascimento</a:t>
            </a:r>
          </a:p>
          <a:p>
            <a:r>
              <a:rPr lang="pt-BR" sz="96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108316232-9/SP</a:t>
            </a:r>
            <a:endParaRPr lang="pt-BR" sz="9600" dirty="0">
              <a:solidFill>
                <a:schemeClr val="tx1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70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7971-1B49-4858-8249-D2D4BB690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87840-59BF-4FDE-8F63-6B744DD7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Monalisa não tinha sobrancelhas</a:t>
            </a:r>
          </a:p>
          <a:p>
            <a:r>
              <a:rPr lang="pt-BR" dirty="0"/>
              <a:t>Existem mais estrelas no espaço do que grão de areia na Terra</a:t>
            </a:r>
          </a:p>
          <a:p>
            <a:r>
              <a:rPr lang="pt-BR" dirty="0"/>
              <a:t>O cérebro tem a mesma consistência que um tofu</a:t>
            </a:r>
          </a:p>
          <a:p>
            <a:r>
              <a:rPr lang="pt-BR" dirty="0"/>
              <a:t>Hipopótamos matam mais humanos que qualquer animal africano</a:t>
            </a:r>
          </a:p>
        </p:txBody>
      </p:sp>
    </p:spTree>
    <p:extLst>
      <p:ext uri="{BB962C8B-B14F-4D97-AF65-F5344CB8AC3E}">
        <p14:creationId xmlns:p14="http://schemas.microsoft.com/office/powerpoint/2010/main" val="38109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159D-9F59-4E5B-9C15-CCDDF8F9C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6ABC5-B977-4622-846D-481BB899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Gatos não sentem o gosto de doces</a:t>
            </a:r>
          </a:p>
          <a:p>
            <a:r>
              <a:rPr lang="pt-BR" dirty="0"/>
              <a:t>Olhos azuis são mais acessíveis a luz</a:t>
            </a:r>
          </a:p>
          <a:p>
            <a:r>
              <a:rPr lang="pt-BR" dirty="0"/>
              <a:t>A lâmpada mais </a:t>
            </a:r>
            <a:r>
              <a:rPr lang="pt-BR" dirty="0" err="1"/>
              <a:t>antifa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mumdo</a:t>
            </a:r>
            <a:r>
              <a:rPr lang="pt-BR" dirty="0"/>
              <a:t> funciona desde 1901</a:t>
            </a:r>
          </a:p>
          <a:p>
            <a:r>
              <a:rPr lang="pt-BR" dirty="0"/>
              <a:t>Elvis tirou uma nota “C” em sua aula de musica</a:t>
            </a:r>
          </a:p>
          <a:p>
            <a:r>
              <a:rPr lang="pt-BR" dirty="0"/>
              <a:t>O Monte Evereste </a:t>
            </a:r>
            <a:r>
              <a:rPr lang="pt-BR" dirty="0" err="1"/>
              <a:t>crece</a:t>
            </a:r>
            <a:r>
              <a:rPr lang="pt-BR" dirty="0"/>
              <a:t> 4 milímetros a cada ano</a:t>
            </a:r>
          </a:p>
        </p:txBody>
      </p:sp>
    </p:spTree>
    <p:extLst>
      <p:ext uri="{BB962C8B-B14F-4D97-AF65-F5344CB8AC3E}">
        <p14:creationId xmlns:p14="http://schemas.microsoft.com/office/powerpoint/2010/main" val="45614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71CE-9D85-4532-AC88-0E65E5B3E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63A04-80ED-4D3F-85EF-831AEDA2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Mageirocofobia</a:t>
            </a:r>
            <a:r>
              <a:rPr lang="pt-BR" dirty="0"/>
              <a:t> é o medo de cozinhar</a:t>
            </a:r>
          </a:p>
          <a:p>
            <a:r>
              <a:rPr lang="pt-BR" dirty="0"/>
              <a:t>O </a:t>
            </a:r>
            <a:r>
              <a:rPr lang="pt-BR" dirty="0" err="1"/>
              <a:t>io-io</a:t>
            </a:r>
            <a:r>
              <a:rPr lang="pt-BR" dirty="0"/>
              <a:t> foi criado pra ser usado como uma arma</a:t>
            </a:r>
          </a:p>
          <a:p>
            <a:r>
              <a:rPr lang="pt-BR" dirty="0"/>
              <a:t>Porcos não suam</a:t>
            </a:r>
          </a:p>
          <a:p>
            <a:r>
              <a:rPr lang="pt-BR" dirty="0" err="1"/>
              <a:t>Voce</a:t>
            </a:r>
            <a:r>
              <a:rPr lang="pt-BR" dirty="0"/>
              <a:t> enxerga melhor quando está assustado</a:t>
            </a:r>
          </a:p>
          <a:p>
            <a:r>
              <a:rPr lang="pt-BR" dirty="0"/>
              <a:t>Vacas suam através do nariz</a:t>
            </a:r>
          </a:p>
          <a:p>
            <a:r>
              <a:rPr lang="pt-BR" dirty="0"/>
              <a:t>Os dias 3,4,5,6,7,8,9,10,11,12 e 13 não existiram em 1752</a:t>
            </a:r>
          </a:p>
          <a:p>
            <a:r>
              <a:rPr lang="pt-BR" dirty="0"/>
              <a:t>O fusca foi ideia de Hitler</a:t>
            </a:r>
          </a:p>
        </p:txBody>
      </p:sp>
    </p:spTree>
    <p:extLst>
      <p:ext uri="{BB962C8B-B14F-4D97-AF65-F5344CB8AC3E}">
        <p14:creationId xmlns:p14="http://schemas.microsoft.com/office/powerpoint/2010/main" val="369384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6669-1BAF-403B-97C0-81F2EFF703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FFC8AC-E5A6-4B3E-B3D8-88CA9BD4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Geoge</a:t>
            </a:r>
            <a:r>
              <a:rPr lang="pt-BR" dirty="0"/>
              <a:t> Bush já foi </a:t>
            </a:r>
            <a:r>
              <a:rPr lang="pt-BR" dirty="0" err="1"/>
              <a:t>crefe</a:t>
            </a:r>
            <a:r>
              <a:rPr lang="pt-BR" dirty="0"/>
              <a:t> de torcida</a:t>
            </a:r>
          </a:p>
          <a:p>
            <a:r>
              <a:rPr lang="pt-BR" dirty="0"/>
              <a:t>Vermelho é a cor mais comum em </a:t>
            </a:r>
            <a:r>
              <a:rPr lang="pt-BR" dirty="0" err="1"/>
              <a:t>bandeireas</a:t>
            </a:r>
            <a:r>
              <a:rPr lang="pt-BR" dirty="0"/>
              <a:t> de países</a:t>
            </a:r>
          </a:p>
          <a:p>
            <a:r>
              <a:rPr lang="pt-BR" dirty="0"/>
              <a:t>No baralho, o rei de copas é o único que não </a:t>
            </a:r>
            <a:r>
              <a:rPr lang="pt-BR" dirty="0" err="1"/>
              <a:t>trm</a:t>
            </a:r>
            <a:r>
              <a:rPr lang="pt-BR" dirty="0"/>
              <a:t> bigode</a:t>
            </a:r>
          </a:p>
          <a:p>
            <a:r>
              <a:rPr lang="pt-BR" dirty="0"/>
              <a:t>O som dos passos do E.T. no </a:t>
            </a:r>
            <a:r>
              <a:rPr lang="pt-BR" dirty="0" err="1"/>
              <a:t>fime</a:t>
            </a:r>
            <a:r>
              <a:rPr lang="pt-BR" dirty="0"/>
              <a:t> “E.T.” foram feitos com gelatina</a:t>
            </a:r>
          </a:p>
          <a:p>
            <a:r>
              <a:rPr lang="pt-BR" dirty="0"/>
              <a:t>Uma galinha já sobreviveu 8 meses sem cabeça</a:t>
            </a:r>
          </a:p>
          <a:p>
            <a:r>
              <a:rPr lang="pt-BR" dirty="0"/>
              <a:t>Senhor Cabeça de Batata foi o </a:t>
            </a:r>
            <a:r>
              <a:rPr lang="pt-BR" dirty="0" err="1"/>
              <a:t>prmeiro</a:t>
            </a:r>
            <a:r>
              <a:rPr lang="pt-BR" dirty="0"/>
              <a:t> brinquedo a ter </a:t>
            </a:r>
            <a:r>
              <a:rPr lang="pt-BR" dirty="0" err="1"/>
              <a:t>yma</a:t>
            </a:r>
            <a:r>
              <a:rPr lang="pt-BR" dirty="0"/>
              <a:t> propaganda na tv</a:t>
            </a:r>
          </a:p>
        </p:txBody>
      </p:sp>
    </p:spTree>
    <p:extLst>
      <p:ext uri="{BB962C8B-B14F-4D97-AF65-F5344CB8AC3E}">
        <p14:creationId xmlns:p14="http://schemas.microsoft.com/office/powerpoint/2010/main" val="41645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CFF9-AFA6-45B2-951D-18C2AD0D4C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F22CD-AD83-481B-AB15-C5C84AD0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Hitler era vegetariano</a:t>
            </a:r>
          </a:p>
          <a:p>
            <a:r>
              <a:rPr lang="pt-BR" dirty="0"/>
              <a:t>A única comida que não apodrece é o mel</a:t>
            </a:r>
          </a:p>
          <a:p>
            <a:r>
              <a:rPr lang="pt-BR" dirty="0"/>
              <a:t>Se os tubarões ficarem de cabeça para baixo, eles entram em coma</a:t>
            </a:r>
          </a:p>
          <a:p>
            <a:r>
              <a:rPr lang="pt-BR" dirty="0"/>
              <a:t>As tartarugas podem respirar através de seus rabos</a:t>
            </a:r>
          </a:p>
          <a:p>
            <a:r>
              <a:rPr lang="pt-BR" dirty="0"/>
              <a:t>Um lápis pode escrever uma linha reta de até 56Km</a:t>
            </a:r>
          </a:p>
          <a:p>
            <a:r>
              <a:rPr lang="pt-BR" dirty="0"/>
              <a:t>Todos ao cisnes da </a:t>
            </a:r>
            <a:r>
              <a:rPr lang="pt-BR" dirty="0" err="1"/>
              <a:t>InglTERRa</a:t>
            </a:r>
            <a:r>
              <a:rPr lang="pt-BR" dirty="0"/>
              <a:t> são propriedade da rainha</a:t>
            </a:r>
          </a:p>
        </p:txBody>
      </p:sp>
    </p:spTree>
    <p:extLst>
      <p:ext uri="{BB962C8B-B14F-4D97-AF65-F5344CB8AC3E}">
        <p14:creationId xmlns:p14="http://schemas.microsoft.com/office/powerpoint/2010/main" val="409463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31600-B093-4536-AE90-1781E4FB17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79CAB-8D13-4970-9C59-EB1C7055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lamber um selo se consome 1 décimo de caloria</a:t>
            </a:r>
          </a:p>
          <a:p>
            <a:r>
              <a:rPr lang="pt-BR" dirty="0"/>
              <a:t>É impossível espirrar com os olhos abertos</a:t>
            </a:r>
          </a:p>
          <a:p>
            <a:r>
              <a:rPr lang="pt-BR" dirty="0"/>
              <a:t>É impossível lamber o cotovelo</a:t>
            </a:r>
          </a:p>
          <a:p>
            <a:r>
              <a:rPr lang="pt-BR" dirty="0"/>
              <a:t>Numa vida, um ser humano passa, em media, 8 anos m filas de espera</a:t>
            </a:r>
          </a:p>
          <a:p>
            <a:r>
              <a:rPr lang="pt-BR" dirty="0"/>
              <a:t>Uma pessoa pisca os olhos aproximadamente 25 mil vezes por dia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8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315A-1B5C-49C3-9E30-D7E74204DB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4A5E1-F2E1-4F00-9D75-E730BCB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Homens tem mais chances de serem </a:t>
            </a:r>
            <a:r>
              <a:rPr lang="pt-BR" dirty="0" err="1"/>
              <a:t>atingingidos</a:t>
            </a:r>
            <a:r>
              <a:rPr lang="pt-BR" dirty="0"/>
              <a:t> por um raio do que as mulheres</a:t>
            </a:r>
          </a:p>
          <a:p>
            <a:r>
              <a:rPr lang="pt-BR" dirty="0" err="1"/>
              <a:t>Alexandrer</a:t>
            </a:r>
            <a:r>
              <a:rPr lang="pt-BR" dirty="0"/>
              <a:t> Graham </a:t>
            </a:r>
            <a:r>
              <a:rPr lang="pt-BR" dirty="0" err="1"/>
              <a:t>Beel</a:t>
            </a:r>
            <a:r>
              <a:rPr lang="pt-BR" dirty="0"/>
              <a:t>, o inventor do </a:t>
            </a:r>
            <a:r>
              <a:rPr lang="pt-BR" dirty="0" err="1"/>
              <a:t>telefome</a:t>
            </a:r>
            <a:r>
              <a:rPr lang="pt-BR" dirty="0"/>
              <a:t>, não podia ligar para sua mulher, ela era surda</a:t>
            </a:r>
          </a:p>
          <a:p>
            <a:r>
              <a:rPr lang="pt-BR" dirty="0"/>
              <a:t>Fumantes perdem em média 2 dentes a cada ano</a:t>
            </a:r>
          </a:p>
          <a:p>
            <a:r>
              <a:rPr lang="pt-BR" dirty="0"/>
              <a:t>A mentira mais contada é: “Estou bem”,</a:t>
            </a:r>
          </a:p>
        </p:txBody>
      </p:sp>
    </p:spTree>
    <p:extLst>
      <p:ext uri="{BB962C8B-B14F-4D97-AF65-F5344CB8AC3E}">
        <p14:creationId xmlns:p14="http://schemas.microsoft.com/office/powerpoint/2010/main" val="116930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9454D4-DD9D-4D4B-BF49-51D687D81CD5}"/>
              </a:ext>
            </a:extLst>
          </p:cNvPr>
          <p:cNvSpPr/>
          <p:nvPr/>
        </p:nvSpPr>
        <p:spPr>
          <a:xfrm>
            <a:off x="5478684" y="2967335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1262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130</TotalTime>
  <Words>359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Century Gothic</vt:lpstr>
      <vt:lpstr>Wingdings 2</vt:lpstr>
      <vt:lpstr>Citável</vt:lpstr>
      <vt:lpstr>Curiosidades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Curiosidades</dc:title>
  <dc:creator>FELIPE SILVA DO NASCIMENTO</dc:creator>
  <cp:lastModifiedBy>FELIPE SILVA DO NASCIMENTO</cp:lastModifiedBy>
  <cp:revision>1</cp:revision>
  <dcterms:created xsi:type="dcterms:W3CDTF">2022-03-23T13:56:12Z</dcterms:created>
  <dcterms:modified xsi:type="dcterms:W3CDTF">2022-03-23T16:07:11Z</dcterms:modified>
</cp:coreProperties>
</file>