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5143500" type="screen16x9"/>
  <p:notesSz cx="6858000" cy="9144000"/>
  <p:embeddedFontLst>
    <p:embeddedFont>
      <p:font typeface="Press Start 2P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A41F"/>
    <a:srgbClr val="ED2152"/>
    <a:srgbClr val="1E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FCA429-7DDF-4EB8-8CF0-9F066B9500F6}" v="20" dt="2025-05-16T18:45:33.372"/>
  </p1510:revLst>
</p1510:revInfo>
</file>

<file path=ppt/tableStyles.xml><?xml version="1.0" encoding="utf-8"?>
<a:tblStyleLst xmlns:a="http://schemas.openxmlformats.org/drawingml/2006/main" def="{FAA40BA6-4034-4551-805A-7AF7DED01D20}">
  <a:tblStyle styleId="{FAA40BA6-4034-4551-805A-7AF7DED01D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Agostinho Sperduti" userId="6483345b-6456-43d7-a241-0da6fa53a887" providerId="ADAL" clId="{9FFCA429-7DDF-4EB8-8CF0-9F066B9500F6}"/>
    <pc:docChg chg="undo custSel addSld delSld modSld sldOrd">
      <pc:chgData name="Sarah Agostinho Sperduti" userId="6483345b-6456-43d7-a241-0da6fa53a887" providerId="ADAL" clId="{9FFCA429-7DDF-4EB8-8CF0-9F066B9500F6}" dt="2025-05-16T18:52:56.884" v="1603" actId="207"/>
      <pc:docMkLst>
        <pc:docMk/>
      </pc:docMkLst>
      <pc:sldChg chg="modSp mod">
        <pc:chgData name="Sarah Agostinho Sperduti" userId="6483345b-6456-43d7-a241-0da6fa53a887" providerId="ADAL" clId="{9FFCA429-7DDF-4EB8-8CF0-9F066B9500F6}" dt="2025-05-16T18:50:51.993" v="1564" actId="13926"/>
        <pc:sldMkLst>
          <pc:docMk/>
          <pc:sldMk cId="0" sldId="256"/>
        </pc:sldMkLst>
        <pc:spChg chg="mod">
          <ac:chgData name="Sarah Agostinho Sperduti" userId="6483345b-6456-43d7-a241-0da6fa53a887" providerId="ADAL" clId="{9FFCA429-7DDF-4EB8-8CF0-9F066B9500F6}" dt="2025-05-16T18:50:51.993" v="1564" actId="13926"/>
          <ac:spMkLst>
            <pc:docMk/>
            <pc:sldMk cId="0" sldId="256"/>
            <ac:spMk id="54" creationId="{00000000-0000-0000-0000-000000000000}"/>
          </ac:spMkLst>
        </pc:spChg>
        <pc:spChg chg="mod">
          <ac:chgData name="Sarah Agostinho Sperduti" userId="6483345b-6456-43d7-a241-0da6fa53a887" providerId="ADAL" clId="{9FFCA429-7DDF-4EB8-8CF0-9F066B9500F6}" dt="2025-05-16T18:50:17.620" v="1561" actId="13926"/>
          <ac:spMkLst>
            <pc:docMk/>
            <pc:sldMk cId="0" sldId="256"/>
            <ac:spMk id="56" creationId="{00000000-0000-0000-0000-000000000000}"/>
          </ac:spMkLst>
        </pc:spChg>
      </pc:sldChg>
      <pc:sldChg chg="modSp mod">
        <pc:chgData name="Sarah Agostinho Sperduti" userId="6483345b-6456-43d7-a241-0da6fa53a887" providerId="ADAL" clId="{9FFCA429-7DDF-4EB8-8CF0-9F066B9500F6}" dt="2025-05-16T18:24:43.435" v="396" actId="1076"/>
        <pc:sldMkLst>
          <pc:docMk/>
          <pc:sldMk cId="0" sldId="257"/>
        </pc:sldMkLst>
        <pc:spChg chg="mod">
          <ac:chgData name="Sarah Agostinho Sperduti" userId="6483345b-6456-43d7-a241-0da6fa53a887" providerId="ADAL" clId="{9FFCA429-7DDF-4EB8-8CF0-9F066B9500F6}" dt="2025-05-16T18:24:43.435" v="396" actId="1076"/>
          <ac:spMkLst>
            <pc:docMk/>
            <pc:sldMk cId="0" sldId="257"/>
            <ac:spMk id="98" creationId="{00000000-0000-0000-0000-000000000000}"/>
          </ac:spMkLst>
        </pc:spChg>
        <pc:spChg chg="mod">
          <ac:chgData name="Sarah Agostinho Sperduti" userId="6483345b-6456-43d7-a241-0da6fa53a887" providerId="ADAL" clId="{9FFCA429-7DDF-4EB8-8CF0-9F066B9500F6}" dt="2025-05-16T18:22:21.384" v="329" actId="207"/>
          <ac:spMkLst>
            <pc:docMk/>
            <pc:sldMk cId="0" sldId="257"/>
            <ac:spMk id="100" creationId="{00000000-0000-0000-0000-000000000000}"/>
          </ac:spMkLst>
        </pc:spChg>
      </pc:sldChg>
      <pc:sldChg chg="addSp delSp modSp mod">
        <pc:chgData name="Sarah Agostinho Sperduti" userId="6483345b-6456-43d7-a241-0da6fa53a887" providerId="ADAL" clId="{9FFCA429-7DDF-4EB8-8CF0-9F066B9500F6}" dt="2025-05-16T18:26:04.478" v="414" actId="478"/>
        <pc:sldMkLst>
          <pc:docMk/>
          <pc:sldMk cId="0" sldId="259"/>
        </pc:sldMkLst>
        <pc:spChg chg="add del">
          <ac:chgData name="Sarah Agostinho Sperduti" userId="6483345b-6456-43d7-a241-0da6fa53a887" providerId="ADAL" clId="{9FFCA429-7DDF-4EB8-8CF0-9F066B9500F6}" dt="2025-05-16T18:25:11.419" v="403" actId="478"/>
          <ac:spMkLst>
            <pc:docMk/>
            <pc:sldMk cId="0" sldId="259"/>
            <ac:spMk id="117" creationId="{00000000-0000-0000-0000-000000000000}"/>
          </ac:spMkLst>
        </pc:spChg>
        <pc:spChg chg="add del">
          <ac:chgData name="Sarah Agostinho Sperduti" userId="6483345b-6456-43d7-a241-0da6fa53a887" providerId="ADAL" clId="{9FFCA429-7DDF-4EB8-8CF0-9F066B9500F6}" dt="2025-05-16T18:25:05.034" v="399" actId="478"/>
          <ac:spMkLst>
            <pc:docMk/>
            <pc:sldMk cId="0" sldId="259"/>
            <ac:spMk id="120" creationId="{00000000-0000-0000-0000-000000000000}"/>
          </ac:spMkLst>
        </pc:spChg>
        <pc:spChg chg="del">
          <ac:chgData name="Sarah Agostinho Sperduti" userId="6483345b-6456-43d7-a241-0da6fa53a887" providerId="ADAL" clId="{9FFCA429-7DDF-4EB8-8CF0-9F066B9500F6}" dt="2025-05-16T18:25:06.634" v="400" actId="478"/>
          <ac:spMkLst>
            <pc:docMk/>
            <pc:sldMk cId="0" sldId="259"/>
            <ac:spMk id="124" creationId="{00000000-0000-0000-0000-000000000000}"/>
          </ac:spMkLst>
        </pc:spChg>
        <pc:spChg chg="del">
          <ac:chgData name="Sarah Agostinho Sperduti" userId="6483345b-6456-43d7-a241-0da6fa53a887" providerId="ADAL" clId="{9FFCA429-7DDF-4EB8-8CF0-9F066B9500F6}" dt="2025-05-16T18:25:07.802" v="401" actId="478"/>
          <ac:spMkLst>
            <pc:docMk/>
            <pc:sldMk cId="0" sldId="259"/>
            <ac:spMk id="125" creationId="{00000000-0000-0000-0000-000000000000}"/>
          </ac:spMkLst>
        </pc:spChg>
        <pc:spChg chg="del">
          <ac:chgData name="Sarah Agostinho Sperduti" userId="6483345b-6456-43d7-a241-0da6fa53a887" providerId="ADAL" clId="{9FFCA429-7DDF-4EB8-8CF0-9F066B9500F6}" dt="2025-05-16T18:25:33.133" v="407" actId="478"/>
          <ac:spMkLst>
            <pc:docMk/>
            <pc:sldMk cId="0" sldId="259"/>
            <ac:spMk id="126" creationId="{00000000-0000-0000-0000-000000000000}"/>
          </ac:spMkLst>
        </pc:spChg>
        <pc:spChg chg="del">
          <ac:chgData name="Sarah Agostinho Sperduti" userId="6483345b-6456-43d7-a241-0da6fa53a887" providerId="ADAL" clId="{9FFCA429-7DDF-4EB8-8CF0-9F066B9500F6}" dt="2025-05-16T18:25:20.548" v="404" actId="478"/>
          <ac:spMkLst>
            <pc:docMk/>
            <pc:sldMk cId="0" sldId="259"/>
            <ac:spMk id="127" creationId="{00000000-0000-0000-0000-000000000000}"/>
          </ac:spMkLst>
        </pc:spChg>
        <pc:spChg chg="del">
          <ac:chgData name="Sarah Agostinho Sperduti" userId="6483345b-6456-43d7-a241-0da6fa53a887" providerId="ADAL" clId="{9FFCA429-7DDF-4EB8-8CF0-9F066B9500F6}" dt="2025-05-16T18:25:38.124" v="408" actId="478"/>
          <ac:spMkLst>
            <pc:docMk/>
            <pc:sldMk cId="0" sldId="259"/>
            <ac:spMk id="128" creationId="{00000000-0000-0000-0000-000000000000}"/>
          </ac:spMkLst>
        </pc:spChg>
        <pc:spChg chg="mod">
          <ac:chgData name="Sarah Agostinho Sperduti" userId="6483345b-6456-43d7-a241-0da6fa53a887" providerId="ADAL" clId="{9FFCA429-7DDF-4EB8-8CF0-9F066B9500F6}" dt="2025-05-16T18:25:25.560" v="405" actId="1076"/>
          <ac:spMkLst>
            <pc:docMk/>
            <pc:sldMk cId="0" sldId="259"/>
            <ac:spMk id="132" creationId="{00000000-0000-0000-0000-000000000000}"/>
          </ac:spMkLst>
        </pc:spChg>
        <pc:spChg chg="mod">
          <ac:chgData name="Sarah Agostinho Sperduti" userId="6483345b-6456-43d7-a241-0da6fa53a887" providerId="ADAL" clId="{9FFCA429-7DDF-4EB8-8CF0-9F066B9500F6}" dt="2025-05-16T18:25:42.647" v="409" actId="1076"/>
          <ac:spMkLst>
            <pc:docMk/>
            <pc:sldMk cId="0" sldId="259"/>
            <ac:spMk id="133" creationId="{00000000-0000-0000-0000-000000000000}"/>
          </ac:spMkLst>
        </pc:spChg>
        <pc:spChg chg="mod">
          <ac:chgData name="Sarah Agostinho Sperduti" userId="6483345b-6456-43d7-a241-0da6fa53a887" providerId="ADAL" clId="{9FFCA429-7DDF-4EB8-8CF0-9F066B9500F6}" dt="2025-05-16T18:25:28.576" v="406" actId="1076"/>
          <ac:spMkLst>
            <pc:docMk/>
            <pc:sldMk cId="0" sldId="259"/>
            <ac:spMk id="137" creationId="{00000000-0000-0000-0000-000000000000}"/>
          </ac:spMkLst>
        </pc:spChg>
        <pc:spChg chg="mod">
          <ac:chgData name="Sarah Agostinho Sperduti" userId="6483345b-6456-43d7-a241-0da6fa53a887" providerId="ADAL" clId="{9FFCA429-7DDF-4EB8-8CF0-9F066B9500F6}" dt="2025-05-16T18:25:45.869" v="410" actId="1076"/>
          <ac:spMkLst>
            <pc:docMk/>
            <pc:sldMk cId="0" sldId="259"/>
            <ac:spMk id="138" creationId="{00000000-0000-0000-0000-000000000000}"/>
          </ac:spMkLst>
        </pc:spChg>
        <pc:picChg chg="mod">
          <ac:chgData name="Sarah Agostinho Sperduti" userId="6483345b-6456-43d7-a241-0da6fa53a887" providerId="ADAL" clId="{9FFCA429-7DDF-4EB8-8CF0-9F066B9500F6}" dt="2025-05-16T18:26:03.365" v="413" actId="1076"/>
          <ac:picMkLst>
            <pc:docMk/>
            <pc:sldMk cId="0" sldId="259"/>
            <ac:picMk id="131" creationId="{00000000-0000-0000-0000-000000000000}"/>
          </ac:picMkLst>
        </pc:picChg>
        <pc:picChg chg="del">
          <ac:chgData name="Sarah Agostinho Sperduti" userId="6483345b-6456-43d7-a241-0da6fa53a887" providerId="ADAL" clId="{9FFCA429-7DDF-4EB8-8CF0-9F066B9500F6}" dt="2025-05-16T18:26:04.478" v="414" actId="478"/>
          <ac:picMkLst>
            <pc:docMk/>
            <pc:sldMk cId="0" sldId="259"/>
            <ac:picMk id="134" creationId="{00000000-0000-0000-0000-000000000000}"/>
          </ac:picMkLst>
        </pc:picChg>
        <pc:picChg chg="mod">
          <ac:chgData name="Sarah Agostinho Sperduti" userId="6483345b-6456-43d7-a241-0da6fa53a887" providerId="ADAL" clId="{9FFCA429-7DDF-4EB8-8CF0-9F066B9500F6}" dt="2025-05-16T18:26:00.160" v="412" actId="1076"/>
          <ac:picMkLst>
            <pc:docMk/>
            <pc:sldMk cId="0" sldId="259"/>
            <ac:picMk id="135" creationId="{00000000-0000-0000-0000-000000000000}"/>
          </ac:picMkLst>
        </pc:picChg>
        <pc:picChg chg="del">
          <ac:chgData name="Sarah Agostinho Sperduti" userId="6483345b-6456-43d7-a241-0da6fa53a887" providerId="ADAL" clId="{9FFCA429-7DDF-4EB8-8CF0-9F066B9500F6}" dt="2025-05-16T18:25:56.690" v="411" actId="478"/>
          <ac:picMkLst>
            <pc:docMk/>
            <pc:sldMk cId="0" sldId="259"/>
            <ac:picMk id="136" creationId="{00000000-0000-0000-0000-000000000000}"/>
          </ac:picMkLst>
        </pc:picChg>
      </pc:sldChg>
      <pc:sldChg chg="delSp del mod">
        <pc:chgData name="Sarah Agostinho Sperduti" userId="6483345b-6456-43d7-a241-0da6fa53a887" providerId="ADAL" clId="{9FFCA429-7DDF-4EB8-8CF0-9F066B9500F6}" dt="2025-05-16T18:27:43.304" v="759" actId="47"/>
        <pc:sldMkLst>
          <pc:docMk/>
          <pc:sldMk cId="0" sldId="260"/>
        </pc:sldMkLst>
        <pc:spChg chg="del">
          <ac:chgData name="Sarah Agostinho Sperduti" userId="6483345b-6456-43d7-a241-0da6fa53a887" providerId="ADAL" clId="{9FFCA429-7DDF-4EB8-8CF0-9F066B9500F6}" dt="2025-05-16T18:26:13.796" v="415" actId="21"/>
          <ac:spMkLst>
            <pc:docMk/>
            <pc:sldMk cId="0" sldId="260"/>
            <ac:spMk id="144" creationId="{00000000-0000-0000-0000-000000000000}"/>
          </ac:spMkLst>
        </pc:spChg>
        <pc:spChg chg="del">
          <ac:chgData name="Sarah Agostinho Sperduti" userId="6483345b-6456-43d7-a241-0da6fa53a887" providerId="ADAL" clId="{9FFCA429-7DDF-4EB8-8CF0-9F066B9500F6}" dt="2025-05-16T18:26:51.525" v="459" actId="21"/>
          <ac:spMkLst>
            <pc:docMk/>
            <pc:sldMk cId="0" sldId="260"/>
            <ac:spMk id="146" creationId="{00000000-0000-0000-0000-000000000000}"/>
          </ac:spMkLst>
        </pc:spChg>
        <pc:spChg chg="del">
          <ac:chgData name="Sarah Agostinho Sperduti" userId="6483345b-6456-43d7-a241-0da6fa53a887" providerId="ADAL" clId="{9FFCA429-7DDF-4EB8-8CF0-9F066B9500F6}" dt="2025-05-16T18:26:51.525" v="459" actId="21"/>
          <ac:spMkLst>
            <pc:docMk/>
            <pc:sldMk cId="0" sldId="260"/>
            <ac:spMk id="150" creationId="{00000000-0000-0000-0000-000000000000}"/>
          </ac:spMkLst>
        </pc:spChg>
        <pc:spChg chg="del">
          <ac:chgData name="Sarah Agostinho Sperduti" userId="6483345b-6456-43d7-a241-0da6fa53a887" providerId="ADAL" clId="{9FFCA429-7DDF-4EB8-8CF0-9F066B9500F6}" dt="2025-05-16T18:26:51.525" v="459" actId="21"/>
          <ac:spMkLst>
            <pc:docMk/>
            <pc:sldMk cId="0" sldId="260"/>
            <ac:spMk id="151" creationId="{00000000-0000-0000-0000-000000000000}"/>
          </ac:spMkLst>
        </pc:spChg>
        <pc:spChg chg="del">
          <ac:chgData name="Sarah Agostinho Sperduti" userId="6483345b-6456-43d7-a241-0da6fa53a887" providerId="ADAL" clId="{9FFCA429-7DDF-4EB8-8CF0-9F066B9500F6}" dt="2025-05-16T18:26:51.525" v="459" actId="21"/>
          <ac:spMkLst>
            <pc:docMk/>
            <pc:sldMk cId="0" sldId="260"/>
            <ac:spMk id="152" creationId="{00000000-0000-0000-0000-000000000000}"/>
          </ac:spMkLst>
        </pc:spChg>
        <pc:spChg chg="del">
          <ac:chgData name="Sarah Agostinho Sperduti" userId="6483345b-6456-43d7-a241-0da6fa53a887" providerId="ADAL" clId="{9FFCA429-7DDF-4EB8-8CF0-9F066B9500F6}" dt="2025-05-16T18:26:51.525" v="459" actId="21"/>
          <ac:spMkLst>
            <pc:docMk/>
            <pc:sldMk cId="0" sldId="260"/>
            <ac:spMk id="153" creationId="{00000000-0000-0000-0000-000000000000}"/>
          </ac:spMkLst>
        </pc:spChg>
        <pc:spChg chg="del">
          <ac:chgData name="Sarah Agostinho Sperduti" userId="6483345b-6456-43d7-a241-0da6fa53a887" providerId="ADAL" clId="{9FFCA429-7DDF-4EB8-8CF0-9F066B9500F6}" dt="2025-05-16T18:26:51.525" v="459" actId="21"/>
          <ac:spMkLst>
            <pc:docMk/>
            <pc:sldMk cId="0" sldId="260"/>
            <ac:spMk id="154" creationId="{00000000-0000-0000-0000-000000000000}"/>
          </ac:spMkLst>
        </pc:spChg>
      </pc:sldChg>
      <pc:sldChg chg="addSp modSp mod ord modNotes">
        <pc:chgData name="Sarah Agostinho Sperduti" userId="6483345b-6456-43d7-a241-0da6fa53a887" providerId="ADAL" clId="{9FFCA429-7DDF-4EB8-8CF0-9F066B9500F6}" dt="2025-05-16T18:32:25.861" v="1364" actId="1076"/>
        <pc:sldMkLst>
          <pc:docMk/>
          <pc:sldMk cId="0" sldId="261"/>
        </pc:sldMkLst>
        <pc:spChg chg="add mod">
          <ac:chgData name="Sarah Agostinho Sperduti" userId="6483345b-6456-43d7-a241-0da6fa53a887" providerId="ADAL" clId="{9FFCA429-7DDF-4EB8-8CF0-9F066B9500F6}" dt="2025-05-16T18:31:23.657" v="1339" actId="1035"/>
          <ac:spMkLst>
            <pc:docMk/>
            <pc:sldMk cId="0" sldId="261"/>
            <ac:spMk id="2" creationId="{2A8697D2-0DD6-49A2-1808-BCDAC8678CD0}"/>
          </ac:spMkLst>
        </pc:spChg>
        <pc:spChg chg="add mod">
          <ac:chgData name="Sarah Agostinho Sperduti" userId="6483345b-6456-43d7-a241-0da6fa53a887" providerId="ADAL" clId="{9FFCA429-7DDF-4EB8-8CF0-9F066B9500F6}" dt="2025-05-16T18:31:34.973" v="1342" actId="1076"/>
          <ac:spMkLst>
            <pc:docMk/>
            <pc:sldMk cId="0" sldId="261"/>
            <ac:spMk id="3" creationId="{4080FE2D-EEBA-6B70-EFEA-DE3B2F3FEFE2}"/>
          </ac:spMkLst>
        </pc:spChg>
        <pc:spChg chg="add mod">
          <ac:chgData name="Sarah Agostinho Sperduti" userId="6483345b-6456-43d7-a241-0da6fa53a887" providerId="ADAL" clId="{9FFCA429-7DDF-4EB8-8CF0-9F066B9500F6}" dt="2025-05-16T18:31:49.131" v="1349" actId="20577"/>
          <ac:spMkLst>
            <pc:docMk/>
            <pc:sldMk cId="0" sldId="261"/>
            <ac:spMk id="4" creationId="{0B4327BC-71B4-523D-F2D9-D5B01AA12A85}"/>
          </ac:spMkLst>
        </pc:spChg>
        <pc:spChg chg="add mod">
          <ac:chgData name="Sarah Agostinho Sperduti" userId="6483345b-6456-43d7-a241-0da6fa53a887" providerId="ADAL" clId="{9FFCA429-7DDF-4EB8-8CF0-9F066B9500F6}" dt="2025-05-16T18:31:59.427" v="1351" actId="1076"/>
          <ac:spMkLst>
            <pc:docMk/>
            <pc:sldMk cId="0" sldId="261"/>
            <ac:spMk id="5" creationId="{27C8FEB0-5DD4-8FCA-7ED1-9EAD360132CC}"/>
          </ac:spMkLst>
        </pc:spChg>
        <pc:spChg chg="add mod">
          <ac:chgData name="Sarah Agostinho Sperduti" userId="6483345b-6456-43d7-a241-0da6fa53a887" providerId="ADAL" clId="{9FFCA429-7DDF-4EB8-8CF0-9F066B9500F6}" dt="2025-05-16T18:32:03.862" v="1356" actId="20577"/>
          <ac:spMkLst>
            <pc:docMk/>
            <pc:sldMk cId="0" sldId="261"/>
            <ac:spMk id="6" creationId="{159216B7-8563-D028-6126-DAD7EF443F1C}"/>
          </ac:spMkLst>
        </pc:spChg>
        <pc:spChg chg="add mod">
          <ac:chgData name="Sarah Agostinho Sperduti" userId="6483345b-6456-43d7-a241-0da6fa53a887" providerId="ADAL" clId="{9FFCA429-7DDF-4EB8-8CF0-9F066B9500F6}" dt="2025-05-16T18:32:13.531" v="1358" actId="1076"/>
          <ac:spMkLst>
            <pc:docMk/>
            <pc:sldMk cId="0" sldId="261"/>
            <ac:spMk id="7" creationId="{A0AB4012-8065-84B6-7640-3D910764C65C}"/>
          </ac:spMkLst>
        </pc:spChg>
        <pc:spChg chg="add mod">
          <ac:chgData name="Sarah Agostinho Sperduti" userId="6483345b-6456-43d7-a241-0da6fa53a887" providerId="ADAL" clId="{9FFCA429-7DDF-4EB8-8CF0-9F066B9500F6}" dt="2025-05-16T18:32:20.319" v="1363" actId="20577"/>
          <ac:spMkLst>
            <pc:docMk/>
            <pc:sldMk cId="0" sldId="261"/>
            <ac:spMk id="8" creationId="{07C70E66-D3F5-50E7-BD61-21414B43CF36}"/>
          </ac:spMkLst>
        </pc:spChg>
        <pc:spChg chg="add mod">
          <ac:chgData name="Sarah Agostinho Sperduti" userId="6483345b-6456-43d7-a241-0da6fa53a887" providerId="ADAL" clId="{9FFCA429-7DDF-4EB8-8CF0-9F066B9500F6}" dt="2025-05-16T18:29:35.586" v="1052" actId="1076"/>
          <ac:spMkLst>
            <pc:docMk/>
            <pc:sldMk cId="0" sldId="261"/>
            <ac:spMk id="144" creationId="{00000000-0000-0000-0000-000000000000}"/>
          </ac:spMkLst>
        </pc:spChg>
        <pc:spChg chg="add mod">
          <ac:chgData name="Sarah Agostinho Sperduti" userId="6483345b-6456-43d7-a241-0da6fa53a887" providerId="ADAL" clId="{9FFCA429-7DDF-4EB8-8CF0-9F066B9500F6}" dt="2025-05-16T18:29:46.343" v="1055" actId="1076"/>
          <ac:spMkLst>
            <pc:docMk/>
            <pc:sldMk cId="0" sldId="261"/>
            <ac:spMk id="146" creationId="{00000000-0000-0000-0000-000000000000}"/>
          </ac:spMkLst>
        </pc:spChg>
        <pc:spChg chg="add mod">
          <ac:chgData name="Sarah Agostinho Sperduti" userId="6483345b-6456-43d7-a241-0da6fa53a887" providerId="ADAL" clId="{9FFCA429-7DDF-4EB8-8CF0-9F066B9500F6}" dt="2025-05-16T18:29:46.343" v="1055" actId="1076"/>
          <ac:spMkLst>
            <pc:docMk/>
            <pc:sldMk cId="0" sldId="261"/>
            <ac:spMk id="150" creationId="{00000000-0000-0000-0000-000000000000}"/>
          </ac:spMkLst>
        </pc:spChg>
        <pc:spChg chg="add mod">
          <ac:chgData name="Sarah Agostinho Sperduti" userId="6483345b-6456-43d7-a241-0da6fa53a887" providerId="ADAL" clId="{9FFCA429-7DDF-4EB8-8CF0-9F066B9500F6}" dt="2025-05-16T18:30:16.777" v="1217" actId="1035"/>
          <ac:spMkLst>
            <pc:docMk/>
            <pc:sldMk cId="0" sldId="261"/>
            <ac:spMk id="151" creationId="{00000000-0000-0000-0000-000000000000}"/>
          </ac:spMkLst>
        </pc:spChg>
        <pc:spChg chg="add mod">
          <ac:chgData name="Sarah Agostinho Sperduti" userId="6483345b-6456-43d7-a241-0da6fa53a887" providerId="ADAL" clId="{9FFCA429-7DDF-4EB8-8CF0-9F066B9500F6}" dt="2025-05-16T18:30:27.907" v="1245" actId="1035"/>
          <ac:spMkLst>
            <pc:docMk/>
            <pc:sldMk cId="0" sldId="261"/>
            <ac:spMk id="152" creationId="{00000000-0000-0000-0000-000000000000}"/>
          </ac:spMkLst>
        </pc:spChg>
        <pc:spChg chg="add mod">
          <ac:chgData name="Sarah Agostinho Sperduti" userId="6483345b-6456-43d7-a241-0da6fa53a887" providerId="ADAL" clId="{9FFCA429-7DDF-4EB8-8CF0-9F066B9500F6}" dt="2025-05-16T18:30:16.777" v="1217" actId="1035"/>
          <ac:spMkLst>
            <pc:docMk/>
            <pc:sldMk cId="0" sldId="261"/>
            <ac:spMk id="153" creationId="{00000000-0000-0000-0000-000000000000}"/>
          </ac:spMkLst>
        </pc:spChg>
        <pc:spChg chg="add mod">
          <ac:chgData name="Sarah Agostinho Sperduti" userId="6483345b-6456-43d7-a241-0da6fa53a887" providerId="ADAL" clId="{9FFCA429-7DDF-4EB8-8CF0-9F066B9500F6}" dt="2025-05-16T18:30:27.907" v="1245" actId="1035"/>
          <ac:spMkLst>
            <pc:docMk/>
            <pc:sldMk cId="0" sldId="261"/>
            <ac:spMk id="154" creationId="{00000000-0000-0000-0000-000000000000}"/>
          </ac:spMkLst>
        </pc:spChg>
        <pc:spChg chg="mod">
          <ac:chgData name="Sarah Agostinho Sperduti" userId="6483345b-6456-43d7-a241-0da6fa53a887" providerId="ADAL" clId="{9FFCA429-7DDF-4EB8-8CF0-9F066B9500F6}" dt="2025-05-16T18:28:56.077" v="912" actId="1035"/>
          <ac:spMkLst>
            <pc:docMk/>
            <pc:sldMk cId="0" sldId="261"/>
            <ac:spMk id="162" creationId="{00000000-0000-0000-0000-000000000000}"/>
          </ac:spMkLst>
        </pc:spChg>
        <pc:spChg chg="mod">
          <ac:chgData name="Sarah Agostinho Sperduti" userId="6483345b-6456-43d7-a241-0da6fa53a887" providerId="ADAL" clId="{9FFCA429-7DDF-4EB8-8CF0-9F066B9500F6}" dt="2025-05-16T18:31:27.087" v="1340" actId="1076"/>
          <ac:spMkLst>
            <pc:docMk/>
            <pc:sldMk cId="0" sldId="261"/>
            <ac:spMk id="164" creationId="{00000000-0000-0000-0000-000000000000}"/>
          </ac:spMkLst>
        </pc:spChg>
        <pc:spChg chg="mod">
          <ac:chgData name="Sarah Agostinho Sperduti" userId="6483345b-6456-43d7-a241-0da6fa53a887" providerId="ADAL" clId="{9FFCA429-7DDF-4EB8-8CF0-9F066B9500F6}" dt="2025-05-16T18:28:30.242" v="839" actId="1035"/>
          <ac:spMkLst>
            <pc:docMk/>
            <pc:sldMk cId="0" sldId="261"/>
            <ac:spMk id="168" creationId="{00000000-0000-0000-0000-000000000000}"/>
          </ac:spMkLst>
        </pc:spChg>
        <pc:spChg chg="mod">
          <ac:chgData name="Sarah Agostinho Sperduti" userId="6483345b-6456-43d7-a241-0da6fa53a887" providerId="ADAL" clId="{9FFCA429-7DDF-4EB8-8CF0-9F066B9500F6}" dt="2025-05-16T18:29:07.850" v="949" actId="1037"/>
          <ac:spMkLst>
            <pc:docMk/>
            <pc:sldMk cId="0" sldId="261"/>
            <ac:spMk id="169" creationId="{00000000-0000-0000-0000-000000000000}"/>
          </ac:spMkLst>
        </pc:spChg>
        <pc:spChg chg="mod">
          <ac:chgData name="Sarah Agostinho Sperduti" userId="6483345b-6456-43d7-a241-0da6fa53a887" providerId="ADAL" clId="{9FFCA429-7DDF-4EB8-8CF0-9F066B9500F6}" dt="2025-05-16T18:29:25.729" v="1051" actId="1035"/>
          <ac:spMkLst>
            <pc:docMk/>
            <pc:sldMk cId="0" sldId="261"/>
            <ac:spMk id="170" creationId="{00000000-0000-0000-0000-000000000000}"/>
          </ac:spMkLst>
        </pc:spChg>
        <pc:spChg chg="mod">
          <ac:chgData name="Sarah Agostinho Sperduti" userId="6483345b-6456-43d7-a241-0da6fa53a887" providerId="ADAL" clId="{9FFCA429-7DDF-4EB8-8CF0-9F066B9500F6}" dt="2025-05-16T18:29:07.850" v="949" actId="1037"/>
          <ac:spMkLst>
            <pc:docMk/>
            <pc:sldMk cId="0" sldId="261"/>
            <ac:spMk id="171" creationId="{00000000-0000-0000-0000-000000000000}"/>
          </ac:spMkLst>
        </pc:spChg>
        <pc:spChg chg="mod">
          <ac:chgData name="Sarah Agostinho Sperduti" userId="6483345b-6456-43d7-a241-0da6fa53a887" providerId="ADAL" clId="{9FFCA429-7DDF-4EB8-8CF0-9F066B9500F6}" dt="2025-05-16T18:29:25.729" v="1051" actId="1035"/>
          <ac:spMkLst>
            <pc:docMk/>
            <pc:sldMk cId="0" sldId="261"/>
            <ac:spMk id="172" creationId="{00000000-0000-0000-0000-000000000000}"/>
          </ac:spMkLst>
        </pc:spChg>
        <pc:picChg chg="mod">
          <ac:chgData name="Sarah Agostinho Sperduti" userId="6483345b-6456-43d7-a241-0da6fa53a887" providerId="ADAL" clId="{9FFCA429-7DDF-4EB8-8CF0-9F066B9500F6}" dt="2025-05-16T18:30:46.881" v="1287" actId="1076"/>
          <ac:picMkLst>
            <pc:docMk/>
            <pc:sldMk cId="0" sldId="261"/>
            <ac:picMk id="165" creationId="{00000000-0000-0000-0000-000000000000}"/>
          </ac:picMkLst>
        </pc:picChg>
        <pc:picChg chg="mod">
          <ac:chgData name="Sarah Agostinho Sperduti" userId="6483345b-6456-43d7-a241-0da6fa53a887" providerId="ADAL" clId="{9FFCA429-7DDF-4EB8-8CF0-9F066B9500F6}" dt="2025-05-16T18:32:25.861" v="1364" actId="1076"/>
          <ac:picMkLst>
            <pc:docMk/>
            <pc:sldMk cId="0" sldId="261"/>
            <ac:picMk id="166" creationId="{00000000-0000-0000-0000-000000000000}"/>
          </ac:picMkLst>
        </pc:picChg>
        <pc:picChg chg="mod">
          <ac:chgData name="Sarah Agostinho Sperduti" userId="6483345b-6456-43d7-a241-0da6fa53a887" providerId="ADAL" clId="{9FFCA429-7DDF-4EB8-8CF0-9F066B9500F6}" dt="2025-05-16T18:29:59.342" v="1084" actId="1035"/>
          <ac:picMkLst>
            <pc:docMk/>
            <pc:sldMk cId="0" sldId="261"/>
            <ac:picMk id="167" creationId="{00000000-0000-0000-0000-000000000000}"/>
          </ac:picMkLst>
        </pc:picChg>
      </pc:sldChg>
      <pc:sldChg chg="addSp delSp modSp mod modNotes">
        <pc:chgData name="Sarah Agostinho Sperduti" userId="6483345b-6456-43d7-a241-0da6fa53a887" providerId="ADAL" clId="{9FFCA429-7DDF-4EB8-8CF0-9F066B9500F6}" dt="2025-05-16T18:52:56.884" v="1603" actId="207"/>
        <pc:sldMkLst>
          <pc:docMk/>
          <pc:sldMk cId="0" sldId="262"/>
        </pc:sldMkLst>
        <pc:spChg chg="add mod">
          <ac:chgData name="Sarah Agostinho Sperduti" userId="6483345b-6456-43d7-a241-0da6fa53a887" providerId="ADAL" clId="{9FFCA429-7DDF-4EB8-8CF0-9F066B9500F6}" dt="2025-05-16T18:00:09.682" v="151" actId="14100"/>
          <ac:spMkLst>
            <pc:docMk/>
            <pc:sldMk cId="0" sldId="262"/>
            <ac:spMk id="2" creationId="{2E5B4038-A103-8C28-DFCC-4525FBB3DC5C}"/>
          </ac:spMkLst>
        </pc:spChg>
        <pc:spChg chg="add mod">
          <ac:chgData name="Sarah Agostinho Sperduti" userId="6483345b-6456-43d7-a241-0da6fa53a887" providerId="ADAL" clId="{9FFCA429-7DDF-4EB8-8CF0-9F066B9500F6}" dt="2025-05-16T18:00:18.256" v="167" actId="1038"/>
          <ac:spMkLst>
            <pc:docMk/>
            <pc:sldMk cId="0" sldId="262"/>
            <ac:spMk id="3" creationId="{8911B4D3-CB11-BFF3-70A8-2D7892062742}"/>
          </ac:spMkLst>
        </pc:spChg>
        <pc:spChg chg="add mod">
          <ac:chgData name="Sarah Agostinho Sperduti" userId="6483345b-6456-43d7-a241-0da6fa53a887" providerId="ADAL" clId="{9FFCA429-7DDF-4EB8-8CF0-9F066B9500F6}" dt="2025-05-16T18:00:30.340" v="185" actId="1037"/>
          <ac:spMkLst>
            <pc:docMk/>
            <pc:sldMk cId="0" sldId="262"/>
            <ac:spMk id="4" creationId="{939878B9-E106-D9B6-780F-E03B8D793C71}"/>
          </ac:spMkLst>
        </pc:spChg>
        <pc:spChg chg="add mod">
          <ac:chgData name="Sarah Agostinho Sperduti" userId="6483345b-6456-43d7-a241-0da6fa53a887" providerId="ADAL" clId="{9FFCA429-7DDF-4EB8-8CF0-9F066B9500F6}" dt="2025-05-16T18:52:56.884" v="1603" actId="207"/>
          <ac:spMkLst>
            <pc:docMk/>
            <pc:sldMk cId="0" sldId="262"/>
            <ac:spMk id="5" creationId="{83A60AF0-D07C-2981-1285-2E2502E78224}"/>
          </ac:spMkLst>
        </pc:spChg>
        <pc:spChg chg="add mod">
          <ac:chgData name="Sarah Agostinho Sperduti" userId="6483345b-6456-43d7-a241-0da6fa53a887" providerId="ADAL" clId="{9FFCA429-7DDF-4EB8-8CF0-9F066B9500F6}" dt="2025-05-16T18:52:38.510" v="1599" actId="1076"/>
          <ac:spMkLst>
            <pc:docMk/>
            <pc:sldMk cId="0" sldId="262"/>
            <ac:spMk id="6" creationId="{51A24CD8-8CF2-075A-3C08-E770BFDE71B0}"/>
          </ac:spMkLst>
        </pc:spChg>
        <pc:spChg chg="add mod">
          <ac:chgData name="Sarah Agostinho Sperduti" userId="6483345b-6456-43d7-a241-0da6fa53a887" providerId="ADAL" clId="{9FFCA429-7DDF-4EB8-8CF0-9F066B9500F6}" dt="2025-05-16T18:52:54.164" v="1602" actId="207"/>
          <ac:spMkLst>
            <pc:docMk/>
            <pc:sldMk cId="0" sldId="262"/>
            <ac:spMk id="7" creationId="{4D7E1B4A-555F-0996-E735-A5F6EA52D260}"/>
          </ac:spMkLst>
        </pc:spChg>
        <pc:spChg chg="add mod">
          <ac:chgData name="Sarah Agostinho Sperduti" userId="6483345b-6456-43d7-a241-0da6fa53a887" providerId="ADAL" clId="{9FFCA429-7DDF-4EB8-8CF0-9F066B9500F6}" dt="2025-05-16T18:45:44.736" v="1497" actId="20577"/>
          <ac:spMkLst>
            <pc:docMk/>
            <pc:sldMk cId="0" sldId="262"/>
            <ac:spMk id="8" creationId="{FDB2571E-ED41-86F3-D221-78FFC2DA04C9}"/>
          </ac:spMkLst>
        </pc:spChg>
        <pc:spChg chg="add mod">
          <ac:chgData name="Sarah Agostinho Sperduti" userId="6483345b-6456-43d7-a241-0da6fa53a887" providerId="ADAL" clId="{9FFCA429-7DDF-4EB8-8CF0-9F066B9500F6}" dt="2025-05-16T18:45:55.440" v="1503" actId="1076"/>
          <ac:spMkLst>
            <pc:docMk/>
            <pc:sldMk cId="0" sldId="262"/>
            <ac:spMk id="9" creationId="{EF919329-5D4A-C1BB-629B-F13232C4D751}"/>
          </ac:spMkLst>
        </pc:spChg>
        <pc:spChg chg="add mod">
          <ac:chgData name="Sarah Agostinho Sperduti" userId="6483345b-6456-43d7-a241-0da6fa53a887" providerId="ADAL" clId="{9FFCA429-7DDF-4EB8-8CF0-9F066B9500F6}" dt="2025-05-16T18:45:52.977" v="1502" actId="1076"/>
          <ac:spMkLst>
            <pc:docMk/>
            <pc:sldMk cId="0" sldId="262"/>
            <ac:spMk id="10" creationId="{0ADCF4C2-3547-6AA9-E653-E7A5BC1EE452}"/>
          </ac:spMkLst>
        </pc:spChg>
        <pc:spChg chg="mod">
          <ac:chgData name="Sarah Agostinho Sperduti" userId="6483345b-6456-43d7-a241-0da6fa53a887" providerId="ADAL" clId="{9FFCA429-7DDF-4EB8-8CF0-9F066B9500F6}" dt="2025-05-16T18:52:06.369" v="1596" actId="207"/>
          <ac:spMkLst>
            <pc:docMk/>
            <pc:sldMk cId="0" sldId="262"/>
            <ac:spMk id="186" creationId="{00000000-0000-0000-0000-000000000000}"/>
          </ac:spMkLst>
        </pc:spChg>
        <pc:spChg chg="mod">
          <ac:chgData name="Sarah Agostinho Sperduti" userId="6483345b-6456-43d7-a241-0da6fa53a887" providerId="ADAL" clId="{9FFCA429-7DDF-4EB8-8CF0-9F066B9500F6}" dt="2025-05-16T18:45:23.456" v="1488" actId="20577"/>
          <ac:spMkLst>
            <pc:docMk/>
            <pc:sldMk cId="0" sldId="262"/>
            <ac:spMk id="188" creationId="{00000000-0000-0000-0000-000000000000}"/>
          </ac:spMkLst>
        </pc:spChg>
        <pc:spChg chg="del">
          <ac:chgData name="Sarah Agostinho Sperduti" userId="6483345b-6456-43d7-a241-0da6fa53a887" providerId="ADAL" clId="{9FFCA429-7DDF-4EB8-8CF0-9F066B9500F6}" dt="2025-05-16T18:45:31.143" v="1489" actId="478"/>
          <ac:spMkLst>
            <pc:docMk/>
            <pc:sldMk cId="0" sldId="262"/>
            <ac:spMk id="190" creationId="{00000000-0000-0000-0000-000000000000}"/>
          </ac:spMkLst>
        </pc:spChg>
        <pc:spChg chg="del">
          <ac:chgData name="Sarah Agostinho Sperduti" userId="6483345b-6456-43d7-a241-0da6fa53a887" providerId="ADAL" clId="{9FFCA429-7DDF-4EB8-8CF0-9F066B9500F6}" dt="2025-05-16T18:45:31.143" v="1489" actId="478"/>
          <ac:spMkLst>
            <pc:docMk/>
            <pc:sldMk cId="0" sldId="262"/>
            <ac:spMk id="192" creationId="{00000000-0000-0000-0000-000000000000}"/>
          </ac:spMkLst>
        </pc:spChg>
        <pc:spChg chg="del">
          <ac:chgData name="Sarah Agostinho Sperduti" userId="6483345b-6456-43d7-a241-0da6fa53a887" providerId="ADAL" clId="{9FFCA429-7DDF-4EB8-8CF0-9F066B9500F6}" dt="2025-05-16T18:45:31.143" v="1489" actId="478"/>
          <ac:spMkLst>
            <pc:docMk/>
            <pc:sldMk cId="0" sldId="262"/>
            <ac:spMk id="194" creationId="{00000000-0000-0000-0000-000000000000}"/>
          </ac:spMkLst>
        </pc:spChg>
        <pc:spChg chg="mod">
          <ac:chgData name="Sarah Agostinho Sperduti" userId="6483345b-6456-43d7-a241-0da6fa53a887" providerId="ADAL" clId="{9FFCA429-7DDF-4EB8-8CF0-9F066B9500F6}" dt="2025-05-16T18:02:18.617" v="233" actId="207"/>
          <ac:spMkLst>
            <pc:docMk/>
            <pc:sldMk cId="0" sldId="262"/>
            <ac:spMk id="198" creationId="{00000000-0000-0000-0000-000000000000}"/>
          </ac:spMkLst>
        </pc:spChg>
      </pc:sldChg>
      <pc:sldChg chg="modSp mod">
        <pc:chgData name="Sarah Agostinho Sperduti" userId="6483345b-6456-43d7-a241-0da6fa53a887" providerId="ADAL" clId="{9FFCA429-7DDF-4EB8-8CF0-9F066B9500F6}" dt="2025-05-16T18:34:20.117" v="1385" actId="1076"/>
        <pc:sldMkLst>
          <pc:docMk/>
          <pc:sldMk cId="0" sldId="265"/>
        </pc:sldMkLst>
        <pc:spChg chg="mod">
          <ac:chgData name="Sarah Agostinho Sperduti" userId="6483345b-6456-43d7-a241-0da6fa53a887" providerId="ADAL" clId="{9FFCA429-7DDF-4EB8-8CF0-9F066B9500F6}" dt="2025-05-16T18:34:20.117" v="1385" actId="1076"/>
          <ac:spMkLst>
            <pc:docMk/>
            <pc:sldMk cId="0" sldId="265"/>
            <ac:spMk id="259" creationId="{00000000-0000-0000-0000-000000000000}"/>
          </ac:spMkLst>
        </pc:spChg>
      </pc:sldChg>
      <pc:sldChg chg="delSp modSp mod">
        <pc:chgData name="Sarah Agostinho Sperduti" userId="6483345b-6456-43d7-a241-0da6fa53a887" providerId="ADAL" clId="{9FFCA429-7DDF-4EB8-8CF0-9F066B9500F6}" dt="2025-05-16T18:43:22.124" v="1452" actId="1076"/>
        <pc:sldMkLst>
          <pc:docMk/>
          <pc:sldMk cId="0" sldId="268"/>
        </pc:sldMkLst>
        <pc:spChg chg="mod">
          <ac:chgData name="Sarah Agostinho Sperduti" userId="6483345b-6456-43d7-a241-0da6fa53a887" providerId="ADAL" clId="{9FFCA429-7DDF-4EB8-8CF0-9F066B9500F6}" dt="2025-05-16T18:43:21.705" v="1451" actId="1076"/>
          <ac:spMkLst>
            <pc:docMk/>
            <pc:sldMk cId="0" sldId="268"/>
            <ac:spMk id="308" creationId="{00000000-0000-0000-0000-000000000000}"/>
          </ac:spMkLst>
        </pc:spChg>
        <pc:spChg chg="mod">
          <ac:chgData name="Sarah Agostinho Sperduti" userId="6483345b-6456-43d7-a241-0da6fa53a887" providerId="ADAL" clId="{9FFCA429-7DDF-4EB8-8CF0-9F066B9500F6}" dt="2025-05-16T18:43:22.124" v="1452" actId="1076"/>
          <ac:spMkLst>
            <pc:docMk/>
            <pc:sldMk cId="0" sldId="268"/>
            <ac:spMk id="311" creationId="{00000000-0000-0000-0000-000000000000}"/>
          </ac:spMkLst>
        </pc:spChg>
        <pc:spChg chg="mod">
          <ac:chgData name="Sarah Agostinho Sperduti" userId="6483345b-6456-43d7-a241-0da6fa53a887" providerId="ADAL" clId="{9FFCA429-7DDF-4EB8-8CF0-9F066B9500F6}" dt="2025-05-16T17:50:10.206" v="8" actId="20577"/>
          <ac:spMkLst>
            <pc:docMk/>
            <pc:sldMk cId="0" sldId="268"/>
            <ac:spMk id="319" creationId="{00000000-0000-0000-0000-000000000000}"/>
          </ac:spMkLst>
        </pc:spChg>
        <pc:spChg chg="mod">
          <ac:chgData name="Sarah Agostinho Sperduti" userId="6483345b-6456-43d7-a241-0da6fa53a887" providerId="ADAL" clId="{9FFCA429-7DDF-4EB8-8CF0-9F066B9500F6}" dt="2025-05-16T18:34:38.526" v="1386" actId="20577"/>
          <ac:spMkLst>
            <pc:docMk/>
            <pc:sldMk cId="0" sldId="268"/>
            <ac:spMk id="323" creationId="{00000000-0000-0000-0000-000000000000}"/>
          </ac:spMkLst>
        </pc:spChg>
        <pc:spChg chg="del">
          <ac:chgData name="Sarah Agostinho Sperduti" userId="6483345b-6456-43d7-a241-0da6fa53a887" providerId="ADAL" clId="{9FFCA429-7DDF-4EB8-8CF0-9F066B9500F6}" dt="2025-05-16T18:20:17.030" v="315" actId="478"/>
          <ac:spMkLst>
            <pc:docMk/>
            <pc:sldMk cId="0" sldId="268"/>
            <ac:spMk id="324" creationId="{00000000-0000-0000-0000-000000000000}"/>
          </ac:spMkLst>
        </pc:spChg>
        <pc:spChg chg="del">
          <ac:chgData name="Sarah Agostinho Sperduti" userId="6483345b-6456-43d7-a241-0da6fa53a887" providerId="ADAL" clId="{9FFCA429-7DDF-4EB8-8CF0-9F066B9500F6}" dt="2025-05-16T18:20:20.773" v="316" actId="478"/>
          <ac:spMkLst>
            <pc:docMk/>
            <pc:sldMk cId="0" sldId="268"/>
            <ac:spMk id="325" creationId="{00000000-0000-0000-0000-000000000000}"/>
          </ac:spMkLst>
        </pc:spChg>
        <pc:spChg chg="mod">
          <ac:chgData name="Sarah Agostinho Sperduti" userId="6483345b-6456-43d7-a241-0da6fa53a887" providerId="ADAL" clId="{9FFCA429-7DDF-4EB8-8CF0-9F066B9500F6}" dt="2025-05-16T17:53:34.795" v="17" actId="1076"/>
          <ac:spMkLst>
            <pc:docMk/>
            <pc:sldMk cId="0" sldId="268"/>
            <ac:spMk id="327" creationId="{00000000-0000-0000-0000-000000000000}"/>
          </ac:spMkLst>
        </pc:spChg>
      </pc:sldChg>
      <pc:sldChg chg="addSp delSp modSp mod">
        <pc:chgData name="Sarah Agostinho Sperduti" userId="6483345b-6456-43d7-a241-0da6fa53a887" providerId="ADAL" clId="{9FFCA429-7DDF-4EB8-8CF0-9F066B9500F6}" dt="2025-05-16T18:37:13.367" v="1439" actId="20577"/>
        <pc:sldMkLst>
          <pc:docMk/>
          <pc:sldMk cId="0" sldId="269"/>
        </pc:sldMkLst>
        <pc:spChg chg="add mod">
          <ac:chgData name="Sarah Agostinho Sperduti" userId="6483345b-6456-43d7-a241-0da6fa53a887" providerId="ADAL" clId="{9FFCA429-7DDF-4EB8-8CF0-9F066B9500F6}" dt="2025-05-16T18:23:58" v="344" actId="20577"/>
          <ac:spMkLst>
            <pc:docMk/>
            <pc:sldMk cId="0" sldId="269"/>
            <ac:spMk id="2" creationId="{F314B1D9-E907-489F-440B-0FEF41B2DA2D}"/>
          </ac:spMkLst>
        </pc:spChg>
        <pc:spChg chg="add mod">
          <ac:chgData name="Sarah Agostinho Sperduti" userId="6483345b-6456-43d7-a241-0da6fa53a887" providerId="ADAL" clId="{9FFCA429-7DDF-4EB8-8CF0-9F066B9500F6}" dt="2025-05-16T18:24:02.441" v="352" actId="20577"/>
          <ac:spMkLst>
            <pc:docMk/>
            <pc:sldMk cId="0" sldId="269"/>
            <ac:spMk id="3" creationId="{CA3DF223-86DD-6094-6725-66B4F98374F4}"/>
          </ac:spMkLst>
        </pc:spChg>
        <pc:spChg chg="mod">
          <ac:chgData name="Sarah Agostinho Sperduti" userId="6483345b-6456-43d7-a241-0da6fa53a887" providerId="ADAL" clId="{9FFCA429-7DDF-4EB8-8CF0-9F066B9500F6}" dt="2025-05-16T18:18:34.202" v="313" actId="20577"/>
          <ac:spMkLst>
            <pc:docMk/>
            <pc:sldMk cId="0" sldId="269"/>
            <ac:spMk id="333" creationId="{00000000-0000-0000-0000-000000000000}"/>
          </ac:spMkLst>
        </pc:spChg>
        <pc:spChg chg="del mod">
          <ac:chgData name="Sarah Agostinho Sperduti" userId="6483345b-6456-43d7-a241-0da6fa53a887" providerId="ADAL" clId="{9FFCA429-7DDF-4EB8-8CF0-9F066B9500F6}" dt="2025-05-16T18:24:21.431" v="395" actId="478"/>
          <ac:spMkLst>
            <pc:docMk/>
            <pc:sldMk cId="0" sldId="269"/>
            <ac:spMk id="338" creationId="{00000000-0000-0000-0000-000000000000}"/>
          </ac:spMkLst>
        </pc:spChg>
        <pc:graphicFrameChg chg="add del modGraphic">
          <ac:chgData name="Sarah Agostinho Sperduti" userId="6483345b-6456-43d7-a241-0da6fa53a887" providerId="ADAL" clId="{9FFCA429-7DDF-4EB8-8CF0-9F066B9500F6}" dt="2025-05-16T18:37:13.367" v="1439" actId="20577"/>
          <ac:graphicFrameMkLst>
            <pc:docMk/>
            <pc:sldMk cId="0" sldId="269"/>
            <ac:graphicFrameMk id="337" creationId="{00000000-0000-0000-0000-000000000000}"/>
          </ac:graphicFrameMkLst>
        </pc:graphicFrameChg>
      </pc:sldChg>
      <pc:sldChg chg="addSp modSp">
        <pc:chgData name="Sarah Agostinho Sperduti" userId="6483345b-6456-43d7-a241-0da6fa53a887" providerId="ADAL" clId="{9FFCA429-7DDF-4EB8-8CF0-9F066B9500F6}" dt="2025-05-16T18:37:37.771" v="1440"/>
        <pc:sldMkLst>
          <pc:docMk/>
          <pc:sldMk cId="0" sldId="270"/>
        </pc:sldMkLst>
        <pc:spChg chg="add mod">
          <ac:chgData name="Sarah Agostinho Sperduti" userId="6483345b-6456-43d7-a241-0da6fa53a887" providerId="ADAL" clId="{9FFCA429-7DDF-4EB8-8CF0-9F066B9500F6}" dt="2025-05-16T18:37:37.771" v="1440"/>
          <ac:spMkLst>
            <pc:docMk/>
            <pc:sldMk cId="0" sldId="270"/>
            <ac:spMk id="2" creationId="{3F0A8CF0-5B4F-5590-3FC9-3FF31A719F9E}"/>
          </ac:spMkLst>
        </pc:spChg>
        <pc:spChg chg="add mod">
          <ac:chgData name="Sarah Agostinho Sperduti" userId="6483345b-6456-43d7-a241-0da6fa53a887" providerId="ADAL" clId="{9FFCA429-7DDF-4EB8-8CF0-9F066B9500F6}" dt="2025-05-16T18:37:37.771" v="1440"/>
          <ac:spMkLst>
            <pc:docMk/>
            <pc:sldMk cId="0" sldId="270"/>
            <ac:spMk id="3" creationId="{9537BC86-E3E7-559A-E417-A94DCDB80021}"/>
          </ac:spMkLst>
        </pc:spChg>
      </pc:sldChg>
      <pc:sldChg chg="addSp modSp mod">
        <pc:chgData name="Sarah Agostinho Sperduti" userId="6483345b-6456-43d7-a241-0da6fa53a887" providerId="ADAL" clId="{9FFCA429-7DDF-4EB8-8CF0-9F066B9500F6}" dt="2025-05-16T18:44:44.036" v="1473" actId="20577"/>
        <pc:sldMkLst>
          <pc:docMk/>
          <pc:sldMk cId="0" sldId="271"/>
        </pc:sldMkLst>
        <pc:spChg chg="add mod">
          <ac:chgData name="Sarah Agostinho Sperduti" userId="6483345b-6456-43d7-a241-0da6fa53a887" providerId="ADAL" clId="{9FFCA429-7DDF-4EB8-8CF0-9F066B9500F6}" dt="2025-05-16T18:37:43.045" v="1441"/>
          <ac:spMkLst>
            <pc:docMk/>
            <pc:sldMk cId="0" sldId="271"/>
            <ac:spMk id="2" creationId="{B60F15FA-91AB-4996-47C1-0FE10C25E5FF}"/>
          </ac:spMkLst>
        </pc:spChg>
        <pc:spChg chg="add mod">
          <ac:chgData name="Sarah Agostinho Sperduti" userId="6483345b-6456-43d7-a241-0da6fa53a887" providerId="ADAL" clId="{9FFCA429-7DDF-4EB8-8CF0-9F066B9500F6}" dt="2025-05-16T18:37:43.045" v="1441"/>
          <ac:spMkLst>
            <pc:docMk/>
            <pc:sldMk cId="0" sldId="271"/>
            <ac:spMk id="3" creationId="{62022A15-51BB-2305-892A-EF73B568F5FD}"/>
          </ac:spMkLst>
        </pc:spChg>
        <pc:spChg chg="mod">
          <ac:chgData name="Sarah Agostinho Sperduti" userId="6483345b-6456-43d7-a241-0da6fa53a887" providerId="ADAL" clId="{9FFCA429-7DDF-4EB8-8CF0-9F066B9500F6}" dt="2025-05-16T18:37:51.546" v="1443" actId="1076"/>
          <ac:spMkLst>
            <pc:docMk/>
            <pc:sldMk cId="0" sldId="271"/>
            <ac:spMk id="354" creationId="{00000000-0000-0000-0000-000000000000}"/>
          </ac:spMkLst>
        </pc:spChg>
        <pc:graphicFrameChg chg="mod modGraphic">
          <ac:chgData name="Sarah Agostinho Sperduti" userId="6483345b-6456-43d7-a241-0da6fa53a887" providerId="ADAL" clId="{9FFCA429-7DDF-4EB8-8CF0-9F066B9500F6}" dt="2025-05-16T18:44:44.036" v="1473" actId="20577"/>
          <ac:graphicFrameMkLst>
            <pc:docMk/>
            <pc:sldMk cId="0" sldId="271"/>
            <ac:graphicFrameMk id="358" creationId="{00000000-0000-0000-0000-000000000000}"/>
          </ac:graphicFrameMkLst>
        </pc:graphicFrameChg>
      </pc:sldChg>
      <pc:sldChg chg="addSp delSp modSp mod">
        <pc:chgData name="Sarah Agostinho Sperduti" userId="6483345b-6456-43d7-a241-0da6fa53a887" providerId="ADAL" clId="{9FFCA429-7DDF-4EB8-8CF0-9F066B9500F6}" dt="2025-05-16T18:43:22.686" v="1453" actId="1076"/>
        <pc:sldMkLst>
          <pc:docMk/>
          <pc:sldMk cId="0" sldId="272"/>
        </pc:sldMkLst>
        <pc:spChg chg="add del mod">
          <ac:chgData name="Sarah Agostinho Sperduti" userId="6483345b-6456-43d7-a241-0da6fa53a887" providerId="ADAL" clId="{9FFCA429-7DDF-4EB8-8CF0-9F066B9500F6}" dt="2025-05-16T18:37:56.996" v="1445" actId="478"/>
          <ac:spMkLst>
            <pc:docMk/>
            <pc:sldMk cId="0" sldId="272"/>
            <ac:spMk id="2" creationId="{CDAD3352-FFB4-6885-168C-D0198BF86DEB}"/>
          </ac:spMkLst>
        </pc:spChg>
        <pc:spChg chg="add del mod">
          <ac:chgData name="Sarah Agostinho Sperduti" userId="6483345b-6456-43d7-a241-0da6fa53a887" providerId="ADAL" clId="{9FFCA429-7DDF-4EB8-8CF0-9F066B9500F6}" dt="2025-05-16T18:37:56.996" v="1445" actId="478"/>
          <ac:spMkLst>
            <pc:docMk/>
            <pc:sldMk cId="0" sldId="272"/>
            <ac:spMk id="3" creationId="{F5E54732-C582-56B3-7796-55D72E5C69CA}"/>
          </ac:spMkLst>
        </pc:spChg>
        <pc:spChg chg="mod">
          <ac:chgData name="Sarah Agostinho Sperduti" userId="6483345b-6456-43d7-a241-0da6fa53a887" providerId="ADAL" clId="{9FFCA429-7DDF-4EB8-8CF0-9F066B9500F6}" dt="2025-05-16T18:43:22.686" v="1453" actId="1076"/>
          <ac:spMkLst>
            <pc:docMk/>
            <pc:sldMk cId="0" sldId="272"/>
            <ac:spMk id="364" creationId="{00000000-0000-0000-0000-000000000000}"/>
          </ac:spMkLst>
        </pc:spChg>
        <pc:graphicFrameChg chg="mod modGraphic">
          <ac:chgData name="Sarah Agostinho Sperduti" userId="6483345b-6456-43d7-a241-0da6fa53a887" providerId="ADAL" clId="{9FFCA429-7DDF-4EB8-8CF0-9F066B9500F6}" dt="2025-05-16T18:38:00.936" v="1447" actId="1076"/>
          <ac:graphicFrameMkLst>
            <pc:docMk/>
            <pc:sldMk cId="0" sldId="272"/>
            <ac:graphicFrameMk id="368" creationId="{00000000-0000-0000-0000-000000000000}"/>
          </ac:graphicFrameMkLst>
        </pc:graphicFrameChg>
      </pc:sldChg>
      <pc:sldChg chg="add del">
        <pc:chgData name="Sarah Agostinho Sperduti" userId="6483345b-6456-43d7-a241-0da6fa53a887" providerId="ADAL" clId="{9FFCA429-7DDF-4EB8-8CF0-9F066B9500F6}" dt="2025-05-16T18:18:41.358" v="314" actId="47"/>
        <pc:sldMkLst>
          <pc:docMk/>
          <pc:sldMk cId="16274834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730271a8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730271a8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732789947_1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732789947_1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732789947_1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732789947_1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732789947_1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732789947_1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732789947_1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5732789947_1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732789947_1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732789947_1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732789947_1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732789947_1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732789947_1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732789947_1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730271a8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730271a8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732789947_1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732789947_1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730271a8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730271a8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732789947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732789947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732789947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732789947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732789947_1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732789947_1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73b1c02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73b1c02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quando aluno seleciona a pergunta, antes vem o boneco perguntando “ Você têm certeza da sua resposta? Clica denovo no boneco e volta para respostas.Resposta fica verde certo, vermelho errado.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732789947_1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732789947_1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gif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gif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3.png"/><Relationship Id="rId10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gif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6200" y="104050"/>
            <a:ext cx="1080000" cy="360000"/>
          </a:xfrm>
          <a:prstGeom prst="roundRect">
            <a:avLst>
              <a:gd name="adj" fmla="val 16667"/>
            </a:avLst>
          </a:prstGeom>
          <a:solidFill>
            <a:srgbClr val="1EB4C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ED2152"/>
              </a:highlight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76200" y="544150"/>
            <a:ext cx="1080000" cy="360000"/>
          </a:xfrm>
          <a:prstGeom prst="roundRect">
            <a:avLst>
              <a:gd name="adj" fmla="val 16667"/>
            </a:avLst>
          </a:prstGeom>
          <a:solidFill>
            <a:srgbClr val="FBA4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76200" y="984250"/>
            <a:ext cx="1080000" cy="360000"/>
          </a:xfrm>
          <a:prstGeom prst="roundRect">
            <a:avLst>
              <a:gd name="adj" fmla="val 16667"/>
            </a:avLst>
          </a:prstGeom>
          <a:solidFill>
            <a:srgbClr val="ED21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ED2152"/>
              </a:highlight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20211"/>
            <a:ext cx="1326000" cy="1270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4925" y="3763375"/>
            <a:ext cx="1184550" cy="11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8650" y="3786825"/>
            <a:ext cx="1021950" cy="10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39775" y="3825600"/>
            <a:ext cx="476100" cy="4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58325" y="3825589"/>
            <a:ext cx="476100" cy="476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38526" y="4381450"/>
            <a:ext cx="476100" cy="4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85425" y="4381444"/>
            <a:ext cx="598275" cy="427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72325" y="3720200"/>
            <a:ext cx="1270922" cy="1270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7423325" y="3878950"/>
            <a:ext cx="13260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Arial -12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550050" y="104053"/>
            <a:ext cx="1021950" cy="1462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763476" y="105350"/>
            <a:ext cx="1021950" cy="1459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034051" y="105353"/>
            <a:ext cx="1021950" cy="1459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234425" y="106565"/>
            <a:ext cx="1021950" cy="1462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234425" y="1830025"/>
            <a:ext cx="1076803" cy="154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034050" y="1843612"/>
            <a:ext cx="1021950" cy="1456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787075" y="1867298"/>
            <a:ext cx="1021950" cy="1462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550050" y="1844835"/>
            <a:ext cx="1021950" cy="145384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/>
        </p:nvSpPr>
        <p:spPr>
          <a:xfrm>
            <a:off x="7316400" y="4217450"/>
            <a:ext cx="18276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Press Start 2P</a:t>
            </a:r>
            <a:endParaRPr sz="9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17073" y="2423577"/>
            <a:ext cx="476100" cy="4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908650" y="1277707"/>
            <a:ext cx="476100" cy="567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945573" y="199722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2537150" y="152400"/>
            <a:ext cx="860500" cy="8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3" descr="a black and white drawing of a person sitting on a couch holding a book . (Fornecido por Tenor)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2682498" y="2579288"/>
            <a:ext cx="518950" cy="5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3" descr="a cartoon smiley face with a hand on its mouth (Fornecido por Tenor)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2195625" y="2579287"/>
            <a:ext cx="518950" cy="518950"/>
          </a:xfrm>
          <a:prstGeom prst="rect">
            <a:avLst/>
          </a:prstGeom>
          <a:solidFill>
            <a:srgbClr val="1EB4C3"/>
          </a:solidFill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/>
          <p:nvPr/>
        </p:nvSpPr>
        <p:spPr>
          <a:xfrm>
            <a:off x="847200" y="598650"/>
            <a:ext cx="7449600" cy="3946200"/>
          </a:xfrm>
          <a:prstGeom prst="roundRect">
            <a:avLst>
              <a:gd name="adj" fmla="val 16667"/>
            </a:avLst>
          </a:prstGeom>
          <a:solidFill>
            <a:srgbClr val="1EB4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70" name="Google Shape;270;p23"/>
          <p:cNvSpPr txBox="1"/>
          <p:nvPr/>
        </p:nvSpPr>
        <p:spPr>
          <a:xfrm>
            <a:off x="3199450" y="881150"/>
            <a:ext cx="2427300" cy="7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PoliGame</a:t>
            </a:r>
            <a:endParaRPr sz="22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Show</a:t>
            </a:r>
            <a:endParaRPr sz="22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71" name="Google Shape;271;p23"/>
          <p:cNvSpPr txBox="1"/>
          <p:nvPr/>
        </p:nvSpPr>
        <p:spPr>
          <a:xfrm>
            <a:off x="3750250" y="1768675"/>
            <a:ext cx="1022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Login</a:t>
            </a:r>
            <a:endParaRPr sz="1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272" name="Google Shape;2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0" y="0"/>
            <a:ext cx="1090175" cy="1044851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3"/>
          <p:cNvSpPr/>
          <p:nvPr/>
        </p:nvSpPr>
        <p:spPr>
          <a:xfrm>
            <a:off x="3320875" y="2239275"/>
            <a:ext cx="1814830" cy="349798"/>
          </a:xfrm>
          <a:custGeom>
            <a:avLst/>
            <a:gdLst/>
            <a:ahLst/>
            <a:cxnLst/>
            <a:rect l="l" t="t" r="r" b="b"/>
            <a:pathLst>
              <a:path w="65223" h="7109" extrusionOk="0">
                <a:moveTo>
                  <a:pt x="782" y="1"/>
                </a:moveTo>
                <a:lnTo>
                  <a:pt x="782" y="758"/>
                </a:lnTo>
                <a:lnTo>
                  <a:pt x="0" y="758"/>
                </a:lnTo>
                <a:lnTo>
                  <a:pt x="0" y="6351"/>
                </a:lnTo>
                <a:lnTo>
                  <a:pt x="782" y="6351"/>
                </a:lnTo>
                <a:lnTo>
                  <a:pt x="782" y="7108"/>
                </a:lnTo>
                <a:lnTo>
                  <a:pt x="64440" y="7108"/>
                </a:lnTo>
                <a:lnTo>
                  <a:pt x="64440" y="6351"/>
                </a:lnTo>
                <a:lnTo>
                  <a:pt x="65222" y="6351"/>
                </a:lnTo>
                <a:lnTo>
                  <a:pt x="65222" y="758"/>
                </a:lnTo>
                <a:lnTo>
                  <a:pt x="64440" y="758"/>
                </a:lnTo>
                <a:lnTo>
                  <a:pt x="6444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20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3"/>
          <p:cNvSpPr/>
          <p:nvPr/>
        </p:nvSpPr>
        <p:spPr>
          <a:xfrm>
            <a:off x="3320875" y="2772675"/>
            <a:ext cx="1814830" cy="349798"/>
          </a:xfrm>
          <a:custGeom>
            <a:avLst/>
            <a:gdLst/>
            <a:ahLst/>
            <a:cxnLst/>
            <a:rect l="l" t="t" r="r" b="b"/>
            <a:pathLst>
              <a:path w="65223" h="7109" extrusionOk="0">
                <a:moveTo>
                  <a:pt x="782" y="1"/>
                </a:moveTo>
                <a:lnTo>
                  <a:pt x="782" y="758"/>
                </a:lnTo>
                <a:lnTo>
                  <a:pt x="0" y="758"/>
                </a:lnTo>
                <a:lnTo>
                  <a:pt x="0" y="6351"/>
                </a:lnTo>
                <a:lnTo>
                  <a:pt x="782" y="6351"/>
                </a:lnTo>
                <a:lnTo>
                  <a:pt x="782" y="7108"/>
                </a:lnTo>
                <a:lnTo>
                  <a:pt x="64440" y="7108"/>
                </a:lnTo>
                <a:lnTo>
                  <a:pt x="64440" y="6351"/>
                </a:lnTo>
                <a:lnTo>
                  <a:pt x="65222" y="6351"/>
                </a:lnTo>
                <a:lnTo>
                  <a:pt x="65222" y="758"/>
                </a:lnTo>
                <a:lnTo>
                  <a:pt x="64440" y="758"/>
                </a:lnTo>
                <a:lnTo>
                  <a:pt x="6444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20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5" name="Google Shape;2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8500" y="2185624"/>
            <a:ext cx="403450" cy="40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5025" y="2775400"/>
            <a:ext cx="403450" cy="40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84300" y="2772675"/>
            <a:ext cx="403450" cy="40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3"/>
          <p:cNvSpPr txBox="1"/>
          <p:nvPr/>
        </p:nvSpPr>
        <p:spPr>
          <a:xfrm>
            <a:off x="3445400" y="2292650"/>
            <a:ext cx="1572000" cy="2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RA do Aluno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79" name="Google Shape;279;p23"/>
          <p:cNvSpPr txBox="1"/>
          <p:nvPr/>
        </p:nvSpPr>
        <p:spPr>
          <a:xfrm>
            <a:off x="3369200" y="2826050"/>
            <a:ext cx="1572000" cy="2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Senha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280" name="Google Shape;280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11075" y="721825"/>
            <a:ext cx="1184550" cy="11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92375" y="2870000"/>
            <a:ext cx="1021950" cy="10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3"/>
          <p:cNvSpPr txBox="1"/>
          <p:nvPr/>
        </p:nvSpPr>
        <p:spPr>
          <a:xfrm>
            <a:off x="1845250" y="4054675"/>
            <a:ext cx="18147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Professor</a:t>
            </a:r>
            <a:endParaRPr sz="1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283" name="Google Shape;283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71925" y="3972251"/>
            <a:ext cx="564841" cy="40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3"/>
          <p:cNvSpPr txBox="1"/>
          <p:nvPr/>
        </p:nvSpPr>
        <p:spPr>
          <a:xfrm>
            <a:off x="7017125" y="4303875"/>
            <a:ext cx="15720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b="1">
                <a:solidFill>
                  <a:schemeClr val="dk1"/>
                </a:solidFill>
              </a:rPr>
              <a:t>Esqueci a Senh</a:t>
            </a:r>
            <a:r>
              <a:rPr lang="pt-BR" sz="700" b="1">
                <a:solidFill>
                  <a:schemeClr val="lt1"/>
                </a:solidFill>
              </a:rPr>
              <a:t>a</a:t>
            </a:r>
            <a:endParaRPr sz="700" b="1">
              <a:solidFill>
                <a:schemeClr val="lt1"/>
              </a:solidFill>
            </a:endParaRPr>
          </a:p>
        </p:txBody>
      </p:sp>
      <p:pic>
        <p:nvPicPr>
          <p:cNvPr id="285" name="Google Shape;285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45725" y="1338342"/>
            <a:ext cx="1021950" cy="1021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"/>
          <p:cNvSpPr/>
          <p:nvPr/>
        </p:nvSpPr>
        <p:spPr>
          <a:xfrm>
            <a:off x="847200" y="598650"/>
            <a:ext cx="7449600" cy="3946200"/>
          </a:xfrm>
          <a:prstGeom prst="roundRect">
            <a:avLst>
              <a:gd name="adj" fmla="val 16667"/>
            </a:avLst>
          </a:prstGeom>
          <a:solidFill>
            <a:srgbClr val="1EB4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91" name="Google Shape;291;p24"/>
          <p:cNvSpPr txBox="1"/>
          <p:nvPr/>
        </p:nvSpPr>
        <p:spPr>
          <a:xfrm>
            <a:off x="3199450" y="881150"/>
            <a:ext cx="2427300" cy="7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PoliGame</a:t>
            </a:r>
            <a:endParaRPr sz="22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Show</a:t>
            </a:r>
            <a:endParaRPr sz="22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92" name="Google Shape;292;p24"/>
          <p:cNvSpPr txBox="1"/>
          <p:nvPr/>
        </p:nvSpPr>
        <p:spPr>
          <a:xfrm>
            <a:off x="3750250" y="1768675"/>
            <a:ext cx="1022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Login</a:t>
            </a:r>
            <a:endParaRPr sz="1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293" name="Google Shape;2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0" y="0"/>
            <a:ext cx="1090175" cy="104485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4"/>
          <p:cNvSpPr/>
          <p:nvPr/>
        </p:nvSpPr>
        <p:spPr>
          <a:xfrm>
            <a:off x="3320875" y="2239275"/>
            <a:ext cx="1814830" cy="349798"/>
          </a:xfrm>
          <a:custGeom>
            <a:avLst/>
            <a:gdLst/>
            <a:ahLst/>
            <a:cxnLst/>
            <a:rect l="l" t="t" r="r" b="b"/>
            <a:pathLst>
              <a:path w="65223" h="7109" extrusionOk="0">
                <a:moveTo>
                  <a:pt x="782" y="1"/>
                </a:moveTo>
                <a:lnTo>
                  <a:pt x="782" y="758"/>
                </a:lnTo>
                <a:lnTo>
                  <a:pt x="0" y="758"/>
                </a:lnTo>
                <a:lnTo>
                  <a:pt x="0" y="6351"/>
                </a:lnTo>
                <a:lnTo>
                  <a:pt x="782" y="6351"/>
                </a:lnTo>
                <a:lnTo>
                  <a:pt x="782" y="7108"/>
                </a:lnTo>
                <a:lnTo>
                  <a:pt x="64440" y="7108"/>
                </a:lnTo>
                <a:lnTo>
                  <a:pt x="64440" y="6351"/>
                </a:lnTo>
                <a:lnTo>
                  <a:pt x="65222" y="6351"/>
                </a:lnTo>
                <a:lnTo>
                  <a:pt x="65222" y="758"/>
                </a:lnTo>
                <a:lnTo>
                  <a:pt x="64440" y="758"/>
                </a:lnTo>
                <a:lnTo>
                  <a:pt x="6444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20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4"/>
          <p:cNvSpPr/>
          <p:nvPr/>
        </p:nvSpPr>
        <p:spPr>
          <a:xfrm>
            <a:off x="3320875" y="2772675"/>
            <a:ext cx="1814830" cy="349798"/>
          </a:xfrm>
          <a:custGeom>
            <a:avLst/>
            <a:gdLst/>
            <a:ahLst/>
            <a:cxnLst/>
            <a:rect l="l" t="t" r="r" b="b"/>
            <a:pathLst>
              <a:path w="65223" h="7109" extrusionOk="0">
                <a:moveTo>
                  <a:pt x="782" y="1"/>
                </a:moveTo>
                <a:lnTo>
                  <a:pt x="782" y="758"/>
                </a:lnTo>
                <a:lnTo>
                  <a:pt x="0" y="758"/>
                </a:lnTo>
                <a:lnTo>
                  <a:pt x="0" y="6351"/>
                </a:lnTo>
                <a:lnTo>
                  <a:pt x="782" y="6351"/>
                </a:lnTo>
                <a:lnTo>
                  <a:pt x="782" y="7108"/>
                </a:lnTo>
                <a:lnTo>
                  <a:pt x="64440" y="7108"/>
                </a:lnTo>
                <a:lnTo>
                  <a:pt x="64440" y="6351"/>
                </a:lnTo>
                <a:lnTo>
                  <a:pt x="65222" y="6351"/>
                </a:lnTo>
                <a:lnTo>
                  <a:pt x="65222" y="758"/>
                </a:lnTo>
                <a:lnTo>
                  <a:pt x="64440" y="758"/>
                </a:lnTo>
                <a:lnTo>
                  <a:pt x="6444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20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6" name="Google Shape;29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8500" y="2185624"/>
            <a:ext cx="403450" cy="40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5025" y="2775400"/>
            <a:ext cx="403450" cy="40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84300" y="2772675"/>
            <a:ext cx="403450" cy="40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4"/>
          <p:cNvSpPr txBox="1"/>
          <p:nvPr/>
        </p:nvSpPr>
        <p:spPr>
          <a:xfrm>
            <a:off x="3445400" y="2292650"/>
            <a:ext cx="1572000" cy="2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digite seu email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00" name="Google Shape;300;p24"/>
          <p:cNvSpPr txBox="1"/>
          <p:nvPr/>
        </p:nvSpPr>
        <p:spPr>
          <a:xfrm>
            <a:off x="3369200" y="2826050"/>
            <a:ext cx="1572000" cy="2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Senha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301" name="Google Shape;30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11075" y="721825"/>
            <a:ext cx="1184550" cy="11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92375" y="2870000"/>
            <a:ext cx="1021950" cy="10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45725" y="1338342"/>
            <a:ext cx="1021950" cy="1021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"/>
          <p:cNvSpPr/>
          <p:nvPr/>
        </p:nvSpPr>
        <p:spPr>
          <a:xfrm>
            <a:off x="183925" y="186075"/>
            <a:ext cx="8747400" cy="4779900"/>
          </a:xfrm>
          <a:prstGeom prst="roundRect">
            <a:avLst>
              <a:gd name="adj" fmla="val 16667"/>
            </a:avLst>
          </a:prstGeom>
          <a:solidFill>
            <a:srgbClr val="1EB4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309" name="Google Shape;309;p25"/>
          <p:cNvSpPr txBox="1"/>
          <p:nvPr/>
        </p:nvSpPr>
        <p:spPr>
          <a:xfrm>
            <a:off x="2195625" y="195350"/>
            <a:ext cx="4491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Menu Principal</a:t>
            </a:r>
            <a:endParaRPr sz="22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Bem-Vindo PoliMestre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310" name="Google Shape;3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225" y="0"/>
            <a:ext cx="886775" cy="84989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5"/>
          <p:cNvSpPr/>
          <p:nvPr/>
        </p:nvSpPr>
        <p:spPr>
          <a:xfrm>
            <a:off x="326350" y="1041525"/>
            <a:ext cx="3536717" cy="590402"/>
          </a:xfrm>
          <a:custGeom>
            <a:avLst/>
            <a:gdLst/>
            <a:ahLst/>
            <a:cxnLst/>
            <a:rect l="l" t="t" r="r" b="b"/>
            <a:pathLst>
              <a:path w="65223" h="7109" extrusionOk="0">
                <a:moveTo>
                  <a:pt x="782" y="1"/>
                </a:moveTo>
                <a:lnTo>
                  <a:pt x="782" y="758"/>
                </a:lnTo>
                <a:lnTo>
                  <a:pt x="0" y="758"/>
                </a:lnTo>
                <a:lnTo>
                  <a:pt x="0" y="6351"/>
                </a:lnTo>
                <a:lnTo>
                  <a:pt x="782" y="6351"/>
                </a:lnTo>
                <a:lnTo>
                  <a:pt x="782" y="7108"/>
                </a:lnTo>
                <a:lnTo>
                  <a:pt x="64440" y="7108"/>
                </a:lnTo>
                <a:lnTo>
                  <a:pt x="64440" y="6351"/>
                </a:lnTo>
                <a:lnTo>
                  <a:pt x="65222" y="6351"/>
                </a:lnTo>
                <a:lnTo>
                  <a:pt x="65222" y="758"/>
                </a:lnTo>
                <a:lnTo>
                  <a:pt x="64440" y="758"/>
                </a:lnTo>
                <a:lnTo>
                  <a:pt x="64440" y="1"/>
                </a:lnTo>
                <a:close/>
              </a:path>
            </a:pathLst>
          </a:custGeom>
          <a:solidFill>
            <a:srgbClr val="FBA41F"/>
          </a:solidFill>
          <a:ln w="28575" cap="flat" cmpd="sng">
            <a:solidFill>
              <a:srgbClr val="20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2" name="Google Shape;31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7075" y="3312625"/>
            <a:ext cx="1184550" cy="11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2375" y="2870000"/>
            <a:ext cx="1021950" cy="10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8525" y="2100342"/>
            <a:ext cx="1021950" cy="1021933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5"/>
          <p:cNvSpPr txBox="1"/>
          <p:nvPr/>
        </p:nvSpPr>
        <p:spPr>
          <a:xfrm>
            <a:off x="768275" y="1121050"/>
            <a:ext cx="30402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Cadastrar novo Usuário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316" name="Google Shape;316;p25"/>
          <p:cNvSpPr/>
          <p:nvPr/>
        </p:nvSpPr>
        <p:spPr>
          <a:xfrm>
            <a:off x="326350" y="1966175"/>
            <a:ext cx="3536717" cy="588696"/>
          </a:xfrm>
          <a:custGeom>
            <a:avLst/>
            <a:gdLst/>
            <a:ahLst/>
            <a:cxnLst/>
            <a:rect l="l" t="t" r="r" b="b"/>
            <a:pathLst>
              <a:path w="65223" h="7109" extrusionOk="0">
                <a:moveTo>
                  <a:pt x="782" y="1"/>
                </a:moveTo>
                <a:lnTo>
                  <a:pt x="782" y="758"/>
                </a:lnTo>
                <a:lnTo>
                  <a:pt x="0" y="758"/>
                </a:lnTo>
                <a:lnTo>
                  <a:pt x="0" y="6351"/>
                </a:lnTo>
                <a:lnTo>
                  <a:pt x="782" y="6351"/>
                </a:lnTo>
                <a:lnTo>
                  <a:pt x="782" y="7108"/>
                </a:lnTo>
                <a:lnTo>
                  <a:pt x="64440" y="7108"/>
                </a:lnTo>
                <a:lnTo>
                  <a:pt x="64440" y="6351"/>
                </a:lnTo>
                <a:lnTo>
                  <a:pt x="65222" y="6351"/>
                </a:lnTo>
                <a:lnTo>
                  <a:pt x="65222" y="758"/>
                </a:lnTo>
                <a:lnTo>
                  <a:pt x="64440" y="758"/>
                </a:lnTo>
                <a:lnTo>
                  <a:pt x="64440" y="1"/>
                </a:lnTo>
                <a:close/>
              </a:path>
            </a:pathLst>
          </a:custGeom>
          <a:solidFill>
            <a:srgbClr val="FBA41F"/>
          </a:solidFill>
          <a:ln w="28575" cap="flat" cmpd="sng">
            <a:solidFill>
              <a:srgbClr val="20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5"/>
          <p:cNvSpPr/>
          <p:nvPr/>
        </p:nvSpPr>
        <p:spPr>
          <a:xfrm>
            <a:off x="326350" y="2934225"/>
            <a:ext cx="3618083" cy="588696"/>
          </a:xfrm>
          <a:custGeom>
            <a:avLst/>
            <a:gdLst/>
            <a:ahLst/>
            <a:cxnLst/>
            <a:rect l="l" t="t" r="r" b="b"/>
            <a:pathLst>
              <a:path w="65223" h="7109" extrusionOk="0">
                <a:moveTo>
                  <a:pt x="782" y="1"/>
                </a:moveTo>
                <a:lnTo>
                  <a:pt x="782" y="758"/>
                </a:lnTo>
                <a:lnTo>
                  <a:pt x="0" y="758"/>
                </a:lnTo>
                <a:lnTo>
                  <a:pt x="0" y="6351"/>
                </a:lnTo>
                <a:lnTo>
                  <a:pt x="782" y="6351"/>
                </a:lnTo>
                <a:lnTo>
                  <a:pt x="782" y="7108"/>
                </a:lnTo>
                <a:lnTo>
                  <a:pt x="64440" y="7108"/>
                </a:lnTo>
                <a:lnTo>
                  <a:pt x="64440" y="6351"/>
                </a:lnTo>
                <a:lnTo>
                  <a:pt x="65222" y="6351"/>
                </a:lnTo>
                <a:lnTo>
                  <a:pt x="65222" y="758"/>
                </a:lnTo>
                <a:lnTo>
                  <a:pt x="64440" y="758"/>
                </a:lnTo>
                <a:lnTo>
                  <a:pt x="64440" y="1"/>
                </a:lnTo>
                <a:close/>
              </a:path>
            </a:pathLst>
          </a:custGeom>
          <a:solidFill>
            <a:srgbClr val="FBA41F"/>
          </a:solidFill>
          <a:ln w="28575" cap="flat" cmpd="sng">
            <a:solidFill>
              <a:srgbClr val="20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5"/>
          <p:cNvSpPr txBox="1"/>
          <p:nvPr/>
        </p:nvSpPr>
        <p:spPr>
          <a:xfrm>
            <a:off x="692075" y="2035450"/>
            <a:ext cx="2827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Cadastrar nova  Turma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319" name="Google Shape;319;p25"/>
          <p:cNvSpPr txBox="1"/>
          <p:nvPr/>
        </p:nvSpPr>
        <p:spPr>
          <a:xfrm>
            <a:off x="692075" y="3026050"/>
            <a:ext cx="2998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Cadastrar nova Questão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320" name="Google Shape;320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023" y="22902"/>
            <a:ext cx="476100" cy="4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137" y="4719669"/>
            <a:ext cx="598275" cy="42733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5"/>
          <p:cNvSpPr/>
          <p:nvPr/>
        </p:nvSpPr>
        <p:spPr>
          <a:xfrm>
            <a:off x="326350" y="3902275"/>
            <a:ext cx="3618083" cy="588696"/>
          </a:xfrm>
          <a:custGeom>
            <a:avLst/>
            <a:gdLst/>
            <a:ahLst/>
            <a:cxnLst/>
            <a:rect l="l" t="t" r="r" b="b"/>
            <a:pathLst>
              <a:path w="65223" h="7109" extrusionOk="0">
                <a:moveTo>
                  <a:pt x="782" y="1"/>
                </a:moveTo>
                <a:lnTo>
                  <a:pt x="782" y="758"/>
                </a:lnTo>
                <a:lnTo>
                  <a:pt x="0" y="758"/>
                </a:lnTo>
                <a:lnTo>
                  <a:pt x="0" y="6351"/>
                </a:lnTo>
                <a:lnTo>
                  <a:pt x="782" y="6351"/>
                </a:lnTo>
                <a:lnTo>
                  <a:pt x="782" y="7108"/>
                </a:lnTo>
                <a:lnTo>
                  <a:pt x="64440" y="7108"/>
                </a:lnTo>
                <a:lnTo>
                  <a:pt x="64440" y="6351"/>
                </a:lnTo>
                <a:lnTo>
                  <a:pt x="65222" y="6351"/>
                </a:lnTo>
                <a:lnTo>
                  <a:pt x="65222" y="758"/>
                </a:lnTo>
                <a:lnTo>
                  <a:pt x="64440" y="758"/>
                </a:lnTo>
                <a:lnTo>
                  <a:pt x="64440" y="1"/>
                </a:lnTo>
                <a:close/>
              </a:path>
            </a:pathLst>
          </a:custGeom>
          <a:solidFill>
            <a:srgbClr val="FBA41F"/>
          </a:solidFill>
          <a:ln w="28575" cap="flat" cmpd="sng">
            <a:solidFill>
              <a:srgbClr val="20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5"/>
          <p:cNvSpPr txBox="1"/>
          <p:nvPr/>
        </p:nvSpPr>
        <p:spPr>
          <a:xfrm>
            <a:off x="1021037" y="4016650"/>
            <a:ext cx="27354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Visualizar Ranking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326" name="Google Shape;326;p25"/>
          <p:cNvSpPr/>
          <p:nvPr/>
        </p:nvSpPr>
        <p:spPr>
          <a:xfrm>
            <a:off x="4593550" y="1997275"/>
            <a:ext cx="3618083" cy="588696"/>
          </a:xfrm>
          <a:custGeom>
            <a:avLst/>
            <a:gdLst/>
            <a:ahLst/>
            <a:cxnLst/>
            <a:rect l="l" t="t" r="r" b="b"/>
            <a:pathLst>
              <a:path w="65223" h="7109" extrusionOk="0">
                <a:moveTo>
                  <a:pt x="782" y="1"/>
                </a:moveTo>
                <a:lnTo>
                  <a:pt x="782" y="758"/>
                </a:lnTo>
                <a:lnTo>
                  <a:pt x="0" y="758"/>
                </a:lnTo>
                <a:lnTo>
                  <a:pt x="0" y="6351"/>
                </a:lnTo>
                <a:lnTo>
                  <a:pt x="782" y="6351"/>
                </a:lnTo>
                <a:lnTo>
                  <a:pt x="782" y="7108"/>
                </a:lnTo>
                <a:lnTo>
                  <a:pt x="64440" y="7108"/>
                </a:lnTo>
                <a:lnTo>
                  <a:pt x="64440" y="6351"/>
                </a:lnTo>
                <a:lnTo>
                  <a:pt x="65222" y="6351"/>
                </a:lnTo>
                <a:lnTo>
                  <a:pt x="65222" y="758"/>
                </a:lnTo>
                <a:lnTo>
                  <a:pt x="64440" y="758"/>
                </a:lnTo>
                <a:lnTo>
                  <a:pt x="64440" y="1"/>
                </a:lnTo>
                <a:close/>
              </a:path>
            </a:pathLst>
          </a:custGeom>
          <a:solidFill>
            <a:srgbClr val="FBA41F"/>
          </a:solidFill>
          <a:ln w="28575" cap="flat" cmpd="sng">
            <a:solidFill>
              <a:srgbClr val="20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5"/>
          <p:cNvSpPr txBox="1"/>
          <p:nvPr/>
        </p:nvSpPr>
        <p:spPr>
          <a:xfrm>
            <a:off x="5767475" y="2074518"/>
            <a:ext cx="31926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Jogar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"/>
          <p:cNvSpPr/>
          <p:nvPr/>
        </p:nvSpPr>
        <p:spPr>
          <a:xfrm>
            <a:off x="183925" y="186075"/>
            <a:ext cx="8747400" cy="4779900"/>
          </a:xfrm>
          <a:prstGeom prst="roundRect">
            <a:avLst>
              <a:gd name="adj" fmla="val 16667"/>
            </a:avLst>
          </a:prstGeom>
          <a:solidFill>
            <a:srgbClr val="1EB4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333" name="Google Shape;333;p26"/>
          <p:cNvSpPr txBox="1"/>
          <p:nvPr/>
        </p:nvSpPr>
        <p:spPr>
          <a:xfrm>
            <a:off x="1018000" y="195350"/>
            <a:ext cx="6822300" cy="7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Cadastrar Novo Usuário</a:t>
            </a:r>
            <a:endParaRPr sz="2200" dirty="0">
              <a:solidFill>
                <a:schemeClr val="dk1"/>
              </a:solidFill>
            </a:endParaRPr>
          </a:p>
        </p:txBody>
      </p:sp>
      <p:pic>
        <p:nvPicPr>
          <p:cNvPr id="334" name="Google Shape;3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225" y="0"/>
            <a:ext cx="886775" cy="84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23" y="22902"/>
            <a:ext cx="476100" cy="4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37" y="4719669"/>
            <a:ext cx="598275" cy="4273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7" name="Google Shape;337;p26"/>
          <p:cNvGraphicFramePr/>
          <p:nvPr>
            <p:extLst>
              <p:ext uri="{D42A27DB-BD31-4B8C-83A1-F6EECF244321}">
                <p14:modId xmlns:p14="http://schemas.microsoft.com/office/powerpoint/2010/main" val="1103475491"/>
              </p:ext>
            </p:extLst>
          </p:nvPr>
        </p:nvGraphicFramePr>
        <p:xfrm>
          <a:off x="952500" y="1619250"/>
          <a:ext cx="7239000" cy="1981050"/>
        </p:xfrm>
        <a:graphic>
          <a:graphicData uri="http://schemas.openxmlformats.org/drawingml/2006/table">
            <a:tbl>
              <a:tblPr>
                <a:noFill/>
                <a:tableStyleId>{FAA40BA6-4034-4551-805A-7AF7DED01D20}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Nome do Aluno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Senha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Ano 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Turma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1°Ano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B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Google Shape;326;p25">
            <a:extLst>
              <a:ext uri="{FF2B5EF4-FFF2-40B4-BE49-F238E27FC236}">
                <a16:creationId xmlns:a16="http://schemas.microsoft.com/office/drawing/2014/main" id="{F314B1D9-E907-489F-440B-0FEF41B2DA2D}"/>
              </a:ext>
            </a:extLst>
          </p:cNvPr>
          <p:cNvSpPr/>
          <p:nvPr/>
        </p:nvSpPr>
        <p:spPr>
          <a:xfrm>
            <a:off x="1114371" y="3900100"/>
            <a:ext cx="2743952" cy="352800"/>
          </a:xfrm>
          <a:custGeom>
            <a:avLst/>
            <a:gdLst/>
            <a:ahLst/>
            <a:cxnLst/>
            <a:rect l="l" t="t" r="r" b="b"/>
            <a:pathLst>
              <a:path w="65223" h="7109" extrusionOk="0">
                <a:moveTo>
                  <a:pt x="782" y="1"/>
                </a:moveTo>
                <a:lnTo>
                  <a:pt x="782" y="758"/>
                </a:lnTo>
                <a:lnTo>
                  <a:pt x="0" y="758"/>
                </a:lnTo>
                <a:lnTo>
                  <a:pt x="0" y="6351"/>
                </a:lnTo>
                <a:lnTo>
                  <a:pt x="782" y="6351"/>
                </a:lnTo>
                <a:lnTo>
                  <a:pt x="782" y="7108"/>
                </a:lnTo>
                <a:lnTo>
                  <a:pt x="64440" y="7108"/>
                </a:lnTo>
                <a:lnTo>
                  <a:pt x="64440" y="6351"/>
                </a:lnTo>
                <a:lnTo>
                  <a:pt x="65222" y="6351"/>
                </a:lnTo>
                <a:lnTo>
                  <a:pt x="65222" y="758"/>
                </a:lnTo>
                <a:lnTo>
                  <a:pt x="64440" y="758"/>
                </a:lnTo>
                <a:lnTo>
                  <a:pt x="64440" y="1"/>
                </a:lnTo>
                <a:close/>
              </a:path>
            </a:pathLst>
          </a:custGeom>
          <a:solidFill>
            <a:srgbClr val="FBA41F"/>
          </a:solidFill>
          <a:ln w="28575" cap="flat" cmpd="sng">
            <a:solidFill>
              <a:srgbClr val="20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Confirmar</a:t>
            </a:r>
            <a:endParaRPr dirty="0"/>
          </a:p>
        </p:txBody>
      </p:sp>
      <p:sp>
        <p:nvSpPr>
          <p:cNvPr id="3" name="Google Shape;326;p25">
            <a:extLst>
              <a:ext uri="{FF2B5EF4-FFF2-40B4-BE49-F238E27FC236}">
                <a16:creationId xmlns:a16="http://schemas.microsoft.com/office/drawing/2014/main" id="{CA3DF223-86DD-6094-6725-66B4F98374F4}"/>
              </a:ext>
            </a:extLst>
          </p:cNvPr>
          <p:cNvSpPr/>
          <p:nvPr/>
        </p:nvSpPr>
        <p:spPr>
          <a:xfrm>
            <a:off x="4429150" y="3900100"/>
            <a:ext cx="2743952" cy="352800"/>
          </a:xfrm>
          <a:custGeom>
            <a:avLst/>
            <a:gdLst/>
            <a:ahLst/>
            <a:cxnLst/>
            <a:rect l="l" t="t" r="r" b="b"/>
            <a:pathLst>
              <a:path w="65223" h="7109" extrusionOk="0">
                <a:moveTo>
                  <a:pt x="782" y="1"/>
                </a:moveTo>
                <a:lnTo>
                  <a:pt x="782" y="758"/>
                </a:lnTo>
                <a:lnTo>
                  <a:pt x="0" y="758"/>
                </a:lnTo>
                <a:lnTo>
                  <a:pt x="0" y="6351"/>
                </a:lnTo>
                <a:lnTo>
                  <a:pt x="782" y="6351"/>
                </a:lnTo>
                <a:lnTo>
                  <a:pt x="782" y="7108"/>
                </a:lnTo>
                <a:lnTo>
                  <a:pt x="64440" y="7108"/>
                </a:lnTo>
                <a:lnTo>
                  <a:pt x="64440" y="6351"/>
                </a:lnTo>
                <a:lnTo>
                  <a:pt x="65222" y="6351"/>
                </a:lnTo>
                <a:lnTo>
                  <a:pt x="65222" y="758"/>
                </a:lnTo>
                <a:lnTo>
                  <a:pt x="64440" y="758"/>
                </a:lnTo>
                <a:lnTo>
                  <a:pt x="64440" y="1"/>
                </a:lnTo>
                <a:close/>
              </a:path>
            </a:pathLst>
          </a:custGeom>
          <a:solidFill>
            <a:srgbClr val="FBA41F"/>
          </a:solidFill>
          <a:ln w="28575" cap="flat" cmpd="sng">
            <a:solidFill>
              <a:srgbClr val="20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Cancelar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"/>
          <p:cNvSpPr/>
          <p:nvPr/>
        </p:nvSpPr>
        <p:spPr>
          <a:xfrm>
            <a:off x="183925" y="186075"/>
            <a:ext cx="8747400" cy="4779900"/>
          </a:xfrm>
          <a:prstGeom prst="roundRect">
            <a:avLst>
              <a:gd name="adj" fmla="val 16667"/>
            </a:avLst>
          </a:prstGeom>
          <a:solidFill>
            <a:srgbClr val="1EB4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344" name="Google Shape;344;p27"/>
          <p:cNvSpPr txBox="1"/>
          <p:nvPr/>
        </p:nvSpPr>
        <p:spPr>
          <a:xfrm>
            <a:off x="1018000" y="195350"/>
            <a:ext cx="6822300" cy="7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Cadastrar Nova Turma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345" name="Google Shape;3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225" y="0"/>
            <a:ext cx="886775" cy="84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23" y="22902"/>
            <a:ext cx="476100" cy="4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37" y="4719669"/>
            <a:ext cx="598275" cy="4273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8" name="Google Shape;348;p27"/>
          <p:cNvGraphicFramePr/>
          <p:nvPr/>
        </p:nvGraphicFramePr>
        <p:xfrm>
          <a:off x="2866600" y="1065175"/>
          <a:ext cx="3619500" cy="2377260"/>
        </p:xfrm>
        <a:graphic>
          <a:graphicData uri="http://schemas.openxmlformats.org/drawingml/2006/table">
            <a:tbl>
              <a:tblPr>
                <a:noFill/>
                <a:tableStyleId>{FAA40BA6-4034-4551-805A-7AF7DED01D20}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Ano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Turma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ex.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Google Shape;326;p25">
            <a:extLst>
              <a:ext uri="{FF2B5EF4-FFF2-40B4-BE49-F238E27FC236}">
                <a16:creationId xmlns:a16="http://schemas.microsoft.com/office/drawing/2014/main" id="{3F0A8CF0-5B4F-5590-3FC9-3FF31A719F9E}"/>
              </a:ext>
            </a:extLst>
          </p:cNvPr>
          <p:cNvSpPr/>
          <p:nvPr/>
        </p:nvSpPr>
        <p:spPr>
          <a:xfrm>
            <a:off x="1114371" y="3900100"/>
            <a:ext cx="2743952" cy="352800"/>
          </a:xfrm>
          <a:custGeom>
            <a:avLst/>
            <a:gdLst/>
            <a:ahLst/>
            <a:cxnLst/>
            <a:rect l="l" t="t" r="r" b="b"/>
            <a:pathLst>
              <a:path w="65223" h="7109" extrusionOk="0">
                <a:moveTo>
                  <a:pt x="782" y="1"/>
                </a:moveTo>
                <a:lnTo>
                  <a:pt x="782" y="758"/>
                </a:lnTo>
                <a:lnTo>
                  <a:pt x="0" y="758"/>
                </a:lnTo>
                <a:lnTo>
                  <a:pt x="0" y="6351"/>
                </a:lnTo>
                <a:lnTo>
                  <a:pt x="782" y="6351"/>
                </a:lnTo>
                <a:lnTo>
                  <a:pt x="782" y="7108"/>
                </a:lnTo>
                <a:lnTo>
                  <a:pt x="64440" y="7108"/>
                </a:lnTo>
                <a:lnTo>
                  <a:pt x="64440" y="6351"/>
                </a:lnTo>
                <a:lnTo>
                  <a:pt x="65222" y="6351"/>
                </a:lnTo>
                <a:lnTo>
                  <a:pt x="65222" y="758"/>
                </a:lnTo>
                <a:lnTo>
                  <a:pt x="64440" y="758"/>
                </a:lnTo>
                <a:lnTo>
                  <a:pt x="64440" y="1"/>
                </a:lnTo>
                <a:close/>
              </a:path>
            </a:pathLst>
          </a:custGeom>
          <a:solidFill>
            <a:srgbClr val="FBA41F"/>
          </a:solidFill>
          <a:ln w="28575" cap="flat" cmpd="sng">
            <a:solidFill>
              <a:srgbClr val="20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Confirmar</a:t>
            </a:r>
            <a:endParaRPr dirty="0"/>
          </a:p>
        </p:txBody>
      </p:sp>
      <p:sp>
        <p:nvSpPr>
          <p:cNvPr id="3" name="Google Shape;326;p25">
            <a:extLst>
              <a:ext uri="{FF2B5EF4-FFF2-40B4-BE49-F238E27FC236}">
                <a16:creationId xmlns:a16="http://schemas.microsoft.com/office/drawing/2014/main" id="{9537BC86-E3E7-559A-E417-A94DCDB80021}"/>
              </a:ext>
            </a:extLst>
          </p:cNvPr>
          <p:cNvSpPr/>
          <p:nvPr/>
        </p:nvSpPr>
        <p:spPr>
          <a:xfrm>
            <a:off x="4429150" y="3900100"/>
            <a:ext cx="2743952" cy="352800"/>
          </a:xfrm>
          <a:custGeom>
            <a:avLst/>
            <a:gdLst/>
            <a:ahLst/>
            <a:cxnLst/>
            <a:rect l="l" t="t" r="r" b="b"/>
            <a:pathLst>
              <a:path w="65223" h="7109" extrusionOk="0">
                <a:moveTo>
                  <a:pt x="782" y="1"/>
                </a:moveTo>
                <a:lnTo>
                  <a:pt x="782" y="758"/>
                </a:lnTo>
                <a:lnTo>
                  <a:pt x="0" y="758"/>
                </a:lnTo>
                <a:lnTo>
                  <a:pt x="0" y="6351"/>
                </a:lnTo>
                <a:lnTo>
                  <a:pt x="782" y="6351"/>
                </a:lnTo>
                <a:lnTo>
                  <a:pt x="782" y="7108"/>
                </a:lnTo>
                <a:lnTo>
                  <a:pt x="64440" y="7108"/>
                </a:lnTo>
                <a:lnTo>
                  <a:pt x="64440" y="6351"/>
                </a:lnTo>
                <a:lnTo>
                  <a:pt x="65222" y="6351"/>
                </a:lnTo>
                <a:lnTo>
                  <a:pt x="65222" y="758"/>
                </a:lnTo>
                <a:lnTo>
                  <a:pt x="64440" y="758"/>
                </a:lnTo>
                <a:lnTo>
                  <a:pt x="64440" y="1"/>
                </a:lnTo>
                <a:close/>
              </a:path>
            </a:pathLst>
          </a:custGeom>
          <a:solidFill>
            <a:srgbClr val="FBA41F"/>
          </a:solidFill>
          <a:ln w="28575" cap="flat" cmpd="sng">
            <a:solidFill>
              <a:srgbClr val="20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Cancelar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"/>
          <p:cNvSpPr/>
          <p:nvPr/>
        </p:nvSpPr>
        <p:spPr>
          <a:xfrm>
            <a:off x="183925" y="262275"/>
            <a:ext cx="8747400" cy="4779900"/>
          </a:xfrm>
          <a:prstGeom prst="roundRect">
            <a:avLst>
              <a:gd name="adj" fmla="val 16667"/>
            </a:avLst>
          </a:prstGeom>
          <a:solidFill>
            <a:srgbClr val="1EB4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354" name="Google Shape;354;p28"/>
          <p:cNvSpPr txBox="1"/>
          <p:nvPr/>
        </p:nvSpPr>
        <p:spPr>
          <a:xfrm>
            <a:off x="1018000" y="363436"/>
            <a:ext cx="6822300" cy="7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Cadastrar Nova Questão</a:t>
            </a:r>
            <a:endParaRPr sz="2200" dirty="0">
              <a:solidFill>
                <a:schemeClr val="dk1"/>
              </a:solidFill>
            </a:endParaRPr>
          </a:p>
        </p:txBody>
      </p:sp>
      <p:pic>
        <p:nvPicPr>
          <p:cNvPr id="355" name="Google Shape;3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225" y="0"/>
            <a:ext cx="886775" cy="84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23" y="22902"/>
            <a:ext cx="476100" cy="4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37" y="4719669"/>
            <a:ext cx="598275" cy="4273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8" name="Google Shape;358;p28"/>
          <p:cNvGraphicFramePr/>
          <p:nvPr>
            <p:extLst>
              <p:ext uri="{D42A27DB-BD31-4B8C-83A1-F6EECF244321}">
                <p14:modId xmlns:p14="http://schemas.microsoft.com/office/powerpoint/2010/main" val="2659609004"/>
              </p:ext>
            </p:extLst>
          </p:nvPr>
        </p:nvGraphicFramePr>
        <p:xfrm>
          <a:off x="486123" y="1419572"/>
          <a:ext cx="8429255" cy="1584840"/>
        </p:xfrm>
        <a:graphic>
          <a:graphicData uri="http://schemas.openxmlformats.org/drawingml/2006/table">
            <a:tbl>
              <a:tblPr>
                <a:noFill/>
                <a:tableStyleId>{FAA40BA6-4034-4551-805A-7AF7DED01D20}</a:tableStyleId>
              </a:tblPr>
              <a:tblGrid>
                <a:gridCol w="105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657">
                  <a:extLst>
                    <a:ext uri="{9D8B030D-6E8A-4147-A177-3AD203B41FA5}">
                      <a16:colId xmlns:a16="http://schemas.microsoft.com/office/drawing/2014/main" val="3604182962"/>
                    </a:ext>
                  </a:extLst>
                </a:gridCol>
                <a:gridCol w="105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414">
                  <a:extLst>
                    <a:ext uri="{9D8B030D-6E8A-4147-A177-3AD203B41FA5}">
                      <a16:colId xmlns:a16="http://schemas.microsoft.com/office/drawing/2014/main" val="3680220754"/>
                    </a:ext>
                  </a:extLst>
                </a:gridCol>
                <a:gridCol w="263414">
                  <a:extLst>
                    <a:ext uri="{9D8B030D-6E8A-4147-A177-3AD203B41FA5}">
                      <a16:colId xmlns:a16="http://schemas.microsoft.com/office/drawing/2014/main" val="3607873299"/>
                    </a:ext>
                  </a:extLst>
                </a:gridCol>
                <a:gridCol w="263414">
                  <a:extLst>
                    <a:ext uri="{9D8B030D-6E8A-4147-A177-3AD203B41FA5}">
                      <a16:colId xmlns:a16="http://schemas.microsoft.com/office/drawing/2014/main" val="2072984529"/>
                    </a:ext>
                  </a:extLst>
                </a:gridCol>
                <a:gridCol w="263414">
                  <a:extLst>
                    <a:ext uri="{9D8B030D-6E8A-4147-A177-3AD203B41FA5}">
                      <a16:colId xmlns:a16="http://schemas.microsoft.com/office/drawing/2014/main" val="3541845792"/>
                    </a:ext>
                  </a:extLst>
                </a:gridCol>
                <a:gridCol w="105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Turma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Nível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Matéria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Pergunta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Resposta</a:t>
                      </a:r>
                      <a:endParaRPr dirty="0"/>
                    </a:p>
                  </a:txBody>
                  <a:tcPr marL="91425" marR="91425" marT="91425" marB="91425"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Alternativa</a:t>
                      </a:r>
                      <a:endParaRPr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Dica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PoliCoins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A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A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B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C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D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err="1"/>
                        <a:t>xxxx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err="1"/>
                        <a:t>xxx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C</a:t>
                      </a:r>
                      <a:endParaRPr dirty="0"/>
                    </a:p>
                  </a:txBody>
                  <a:tcPr marL="91425" marR="91425" marT="91425" marB="91425"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err="1"/>
                        <a:t>xxxx</a:t>
                      </a:r>
                      <a:endParaRPr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err="1"/>
                        <a:t>xx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B</a:t>
                      </a:r>
                      <a:endParaRPr dirty="0"/>
                    </a:p>
                  </a:txBody>
                  <a:tcPr marL="91425" marR="91425" marT="91425" marB="91425"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err="1"/>
                        <a:t>xxx</a:t>
                      </a:r>
                      <a:endParaRPr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x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Google Shape;326;p25">
            <a:extLst>
              <a:ext uri="{FF2B5EF4-FFF2-40B4-BE49-F238E27FC236}">
                <a16:creationId xmlns:a16="http://schemas.microsoft.com/office/drawing/2014/main" id="{B60F15FA-91AB-4996-47C1-0FE10C25E5FF}"/>
              </a:ext>
            </a:extLst>
          </p:cNvPr>
          <p:cNvSpPr/>
          <p:nvPr/>
        </p:nvSpPr>
        <p:spPr>
          <a:xfrm>
            <a:off x="1114371" y="3900100"/>
            <a:ext cx="2743952" cy="352800"/>
          </a:xfrm>
          <a:custGeom>
            <a:avLst/>
            <a:gdLst/>
            <a:ahLst/>
            <a:cxnLst/>
            <a:rect l="l" t="t" r="r" b="b"/>
            <a:pathLst>
              <a:path w="65223" h="7109" extrusionOk="0">
                <a:moveTo>
                  <a:pt x="782" y="1"/>
                </a:moveTo>
                <a:lnTo>
                  <a:pt x="782" y="758"/>
                </a:lnTo>
                <a:lnTo>
                  <a:pt x="0" y="758"/>
                </a:lnTo>
                <a:lnTo>
                  <a:pt x="0" y="6351"/>
                </a:lnTo>
                <a:lnTo>
                  <a:pt x="782" y="6351"/>
                </a:lnTo>
                <a:lnTo>
                  <a:pt x="782" y="7108"/>
                </a:lnTo>
                <a:lnTo>
                  <a:pt x="64440" y="7108"/>
                </a:lnTo>
                <a:lnTo>
                  <a:pt x="64440" y="6351"/>
                </a:lnTo>
                <a:lnTo>
                  <a:pt x="65222" y="6351"/>
                </a:lnTo>
                <a:lnTo>
                  <a:pt x="65222" y="758"/>
                </a:lnTo>
                <a:lnTo>
                  <a:pt x="64440" y="758"/>
                </a:lnTo>
                <a:lnTo>
                  <a:pt x="64440" y="1"/>
                </a:lnTo>
                <a:close/>
              </a:path>
            </a:pathLst>
          </a:custGeom>
          <a:solidFill>
            <a:srgbClr val="FBA41F"/>
          </a:solidFill>
          <a:ln w="28575" cap="flat" cmpd="sng">
            <a:solidFill>
              <a:srgbClr val="20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Confirmar</a:t>
            </a:r>
            <a:endParaRPr dirty="0"/>
          </a:p>
        </p:txBody>
      </p:sp>
      <p:sp>
        <p:nvSpPr>
          <p:cNvPr id="3" name="Google Shape;326;p25">
            <a:extLst>
              <a:ext uri="{FF2B5EF4-FFF2-40B4-BE49-F238E27FC236}">
                <a16:creationId xmlns:a16="http://schemas.microsoft.com/office/drawing/2014/main" id="{62022A15-51BB-2305-892A-EF73B568F5FD}"/>
              </a:ext>
            </a:extLst>
          </p:cNvPr>
          <p:cNvSpPr/>
          <p:nvPr/>
        </p:nvSpPr>
        <p:spPr>
          <a:xfrm>
            <a:off x="4429150" y="3900100"/>
            <a:ext cx="2743952" cy="352800"/>
          </a:xfrm>
          <a:custGeom>
            <a:avLst/>
            <a:gdLst/>
            <a:ahLst/>
            <a:cxnLst/>
            <a:rect l="l" t="t" r="r" b="b"/>
            <a:pathLst>
              <a:path w="65223" h="7109" extrusionOk="0">
                <a:moveTo>
                  <a:pt x="782" y="1"/>
                </a:moveTo>
                <a:lnTo>
                  <a:pt x="782" y="758"/>
                </a:lnTo>
                <a:lnTo>
                  <a:pt x="0" y="758"/>
                </a:lnTo>
                <a:lnTo>
                  <a:pt x="0" y="6351"/>
                </a:lnTo>
                <a:lnTo>
                  <a:pt x="782" y="6351"/>
                </a:lnTo>
                <a:lnTo>
                  <a:pt x="782" y="7108"/>
                </a:lnTo>
                <a:lnTo>
                  <a:pt x="64440" y="7108"/>
                </a:lnTo>
                <a:lnTo>
                  <a:pt x="64440" y="6351"/>
                </a:lnTo>
                <a:lnTo>
                  <a:pt x="65222" y="6351"/>
                </a:lnTo>
                <a:lnTo>
                  <a:pt x="65222" y="758"/>
                </a:lnTo>
                <a:lnTo>
                  <a:pt x="64440" y="758"/>
                </a:lnTo>
                <a:lnTo>
                  <a:pt x="64440" y="1"/>
                </a:lnTo>
                <a:close/>
              </a:path>
            </a:pathLst>
          </a:custGeom>
          <a:solidFill>
            <a:srgbClr val="FBA41F"/>
          </a:solidFill>
          <a:ln w="28575" cap="flat" cmpd="sng">
            <a:solidFill>
              <a:srgbClr val="20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Cancelar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"/>
          <p:cNvSpPr/>
          <p:nvPr/>
        </p:nvSpPr>
        <p:spPr>
          <a:xfrm>
            <a:off x="183925" y="186075"/>
            <a:ext cx="8747400" cy="4779900"/>
          </a:xfrm>
          <a:prstGeom prst="roundRect">
            <a:avLst>
              <a:gd name="adj" fmla="val 16667"/>
            </a:avLst>
          </a:prstGeom>
          <a:solidFill>
            <a:srgbClr val="1EB4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364" name="Google Shape;364;p29"/>
          <p:cNvSpPr txBox="1"/>
          <p:nvPr/>
        </p:nvSpPr>
        <p:spPr>
          <a:xfrm>
            <a:off x="1018000" y="195350"/>
            <a:ext cx="6822300" cy="7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Ranking Geral</a:t>
            </a:r>
            <a:endParaRPr sz="2200" dirty="0">
              <a:solidFill>
                <a:schemeClr val="dk1"/>
              </a:solidFill>
            </a:endParaRPr>
          </a:p>
        </p:txBody>
      </p:sp>
      <p:pic>
        <p:nvPicPr>
          <p:cNvPr id="365" name="Google Shape;3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225" y="0"/>
            <a:ext cx="886775" cy="84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23" y="22902"/>
            <a:ext cx="476100" cy="4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37" y="4719669"/>
            <a:ext cx="598275" cy="4273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8" name="Google Shape;368;p29"/>
          <p:cNvGraphicFramePr/>
          <p:nvPr>
            <p:extLst>
              <p:ext uri="{D42A27DB-BD31-4B8C-83A1-F6EECF244321}">
                <p14:modId xmlns:p14="http://schemas.microsoft.com/office/powerpoint/2010/main" val="3749313151"/>
              </p:ext>
            </p:extLst>
          </p:nvPr>
        </p:nvGraphicFramePr>
        <p:xfrm>
          <a:off x="426825" y="1291650"/>
          <a:ext cx="8504500" cy="1280100"/>
        </p:xfrm>
        <a:graphic>
          <a:graphicData uri="http://schemas.openxmlformats.org/drawingml/2006/table">
            <a:tbl>
              <a:tblPr>
                <a:noFill/>
                <a:tableStyleId>{FAA40BA6-4034-4551-805A-7AF7DED01D20}</a:tableStyleId>
              </a:tblPr>
              <a:tblGrid>
                <a:gridCol w="170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0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Nome do Aluno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Turma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Quantidade de Acertos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Quantidade PoliCoi</a:t>
                      </a:r>
                      <a:r>
                        <a:rPr lang="pt-BR"/>
                        <a:t>ns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7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aqui existe filtro para prof visualizar por turma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847200" y="598650"/>
            <a:ext cx="7449600" cy="3946200"/>
          </a:xfrm>
          <a:prstGeom prst="roundRect">
            <a:avLst>
              <a:gd name="adj" fmla="val 16667"/>
            </a:avLst>
          </a:prstGeom>
          <a:solidFill>
            <a:srgbClr val="1EB4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3199450" y="881150"/>
            <a:ext cx="2427300" cy="7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PoliGame</a:t>
            </a:r>
            <a:endParaRPr sz="22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Show</a:t>
            </a:r>
            <a:endParaRPr sz="22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3750250" y="1768675"/>
            <a:ext cx="10221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Login</a:t>
            </a:r>
            <a:endParaRPr sz="12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0" y="0"/>
            <a:ext cx="1090175" cy="104485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/>
          <p:nvPr/>
        </p:nvSpPr>
        <p:spPr>
          <a:xfrm>
            <a:off x="3320875" y="2239275"/>
            <a:ext cx="1814830" cy="349798"/>
          </a:xfrm>
          <a:custGeom>
            <a:avLst/>
            <a:gdLst/>
            <a:ahLst/>
            <a:cxnLst/>
            <a:rect l="l" t="t" r="r" b="b"/>
            <a:pathLst>
              <a:path w="65223" h="7109" extrusionOk="0">
                <a:moveTo>
                  <a:pt x="782" y="1"/>
                </a:moveTo>
                <a:lnTo>
                  <a:pt x="782" y="758"/>
                </a:lnTo>
                <a:lnTo>
                  <a:pt x="0" y="758"/>
                </a:lnTo>
                <a:lnTo>
                  <a:pt x="0" y="6351"/>
                </a:lnTo>
                <a:lnTo>
                  <a:pt x="782" y="6351"/>
                </a:lnTo>
                <a:lnTo>
                  <a:pt x="782" y="7108"/>
                </a:lnTo>
                <a:lnTo>
                  <a:pt x="64440" y="7108"/>
                </a:lnTo>
                <a:lnTo>
                  <a:pt x="64440" y="6351"/>
                </a:lnTo>
                <a:lnTo>
                  <a:pt x="65222" y="6351"/>
                </a:lnTo>
                <a:lnTo>
                  <a:pt x="65222" y="758"/>
                </a:lnTo>
                <a:lnTo>
                  <a:pt x="64440" y="758"/>
                </a:lnTo>
                <a:lnTo>
                  <a:pt x="6444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20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3320875" y="2772675"/>
            <a:ext cx="1814830" cy="349798"/>
          </a:xfrm>
          <a:custGeom>
            <a:avLst/>
            <a:gdLst/>
            <a:ahLst/>
            <a:cxnLst/>
            <a:rect l="l" t="t" r="r" b="b"/>
            <a:pathLst>
              <a:path w="65223" h="7109" extrusionOk="0">
                <a:moveTo>
                  <a:pt x="782" y="1"/>
                </a:moveTo>
                <a:lnTo>
                  <a:pt x="782" y="758"/>
                </a:lnTo>
                <a:lnTo>
                  <a:pt x="0" y="758"/>
                </a:lnTo>
                <a:lnTo>
                  <a:pt x="0" y="6351"/>
                </a:lnTo>
                <a:lnTo>
                  <a:pt x="782" y="6351"/>
                </a:lnTo>
                <a:lnTo>
                  <a:pt x="782" y="7108"/>
                </a:lnTo>
                <a:lnTo>
                  <a:pt x="64440" y="7108"/>
                </a:lnTo>
                <a:lnTo>
                  <a:pt x="64440" y="6351"/>
                </a:lnTo>
                <a:lnTo>
                  <a:pt x="65222" y="6351"/>
                </a:lnTo>
                <a:lnTo>
                  <a:pt x="65222" y="758"/>
                </a:lnTo>
                <a:lnTo>
                  <a:pt x="64440" y="758"/>
                </a:lnTo>
                <a:lnTo>
                  <a:pt x="6444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20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" name="Google Shape;9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8500" y="2185624"/>
            <a:ext cx="403450" cy="40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5025" y="2775400"/>
            <a:ext cx="403450" cy="40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84300" y="2772675"/>
            <a:ext cx="403450" cy="4034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3445400" y="2292650"/>
            <a:ext cx="1572000" cy="2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RA do Aluno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3369200" y="2826050"/>
            <a:ext cx="1572000" cy="2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Senha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11075" y="721825"/>
            <a:ext cx="1184550" cy="11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92375" y="2870000"/>
            <a:ext cx="1021950" cy="10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1736766" y="3947249"/>
            <a:ext cx="18147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Professor</a:t>
            </a:r>
            <a:endParaRPr sz="1200" dirty="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71925" y="3972251"/>
            <a:ext cx="564841" cy="40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6992375" y="4155134"/>
            <a:ext cx="15720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b="1" dirty="0">
                <a:solidFill>
                  <a:schemeClr val="dk1"/>
                </a:solidFill>
              </a:rPr>
              <a:t>Esqueci a </a:t>
            </a:r>
            <a:r>
              <a:rPr lang="pt-BR" sz="700" b="1" dirty="0">
                <a:solidFill>
                  <a:schemeClr val="tx1"/>
                </a:solidFill>
              </a:rPr>
              <a:t>Senha</a:t>
            </a:r>
            <a:endParaRPr sz="700" b="1" dirty="0">
              <a:solidFill>
                <a:schemeClr val="tx1"/>
              </a:solidFill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45725" y="1338342"/>
            <a:ext cx="1021950" cy="1021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847200" y="598650"/>
            <a:ext cx="7449600" cy="3946200"/>
          </a:xfrm>
          <a:prstGeom prst="roundRect">
            <a:avLst>
              <a:gd name="adj" fmla="val 16667"/>
            </a:avLst>
          </a:prstGeom>
          <a:solidFill>
            <a:srgbClr val="1EB4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1845250" y="881150"/>
            <a:ext cx="5321400" cy="7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Esqueceu sua Senha?</a:t>
            </a:r>
            <a:endParaRPr sz="22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0" y="0"/>
            <a:ext cx="1090175" cy="104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1075" y="721825"/>
            <a:ext cx="1184550" cy="11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2375" y="2870000"/>
            <a:ext cx="1021950" cy="10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5725" y="1338342"/>
            <a:ext cx="1021950" cy="102193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/>
        </p:nvSpPr>
        <p:spPr>
          <a:xfrm>
            <a:off x="911075" y="2110875"/>
            <a:ext cx="73857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Converse com Professor da sua Turma</a:t>
            </a:r>
            <a:endParaRPr sz="1600" dirty="0">
              <a:solidFill>
                <a:srgbClr val="FBA41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183925" y="186075"/>
            <a:ext cx="8747400" cy="4779900"/>
          </a:xfrm>
          <a:prstGeom prst="roundRect">
            <a:avLst>
              <a:gd name="adj" fmla="val 16667"/>
            </a:avLst>
          </a:prstGeom>
          <a:solidFill>
            <a:srgbClr val="1EB4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2195625" y="195350"/>
            <a:ext cx="4491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Menu Principal</a:t>
            </a:r>
            <a:endParaRPr sz="22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Bem-Vindo PoliGamer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225" y="0"/>
            <a:ext cx="886775" cy="84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1075" y="721825"/>
            <a:ext cx="1184550" cy="11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2375" y="2870000"/>
            <a:ext cx="1021950" cy="10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5725" y="1338342"/>
            <a:ext cx="1021950" cy="1021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023" y="22902"/>
            <a:ext cx="476100" cy="4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4737" y="4338669"/>
            <a:ext cx="598275" cy="427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65825" y="2510641"/>
            <a:ext cx="476100" cy="56711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/>
          <p:nvPr/>
        </p:nvSpPr>
        <p:spPr>
          <a:xfrm>
            <a:off x="3421877" y="1483085"/>
            <a:ext cx="2520054" cy="588696"/>
          </a:xfrm>
          <a:custGeom>
            <a:avLst/>
            <a:gdLst/>
            <a:ahLst/>
            <a:cxnLst/>
            <a:rect l="l" t="t" r="r" b="b"/>
            <a:pathLst>
              <a:path w="65223" h="7109" extrusionOk="0">
                <a:moveTo>
                  <a:pt x="782" y="1"/>
                </a:moveTo>
                <a:lnTo>
                  <a:pt x="782" y="758"/>
                </a:lnTo>
                <a:lnTo>
                  <a:pt x="0" y="758"/>
                </a:lnTo>
                <a:lnTo>
                  <a:pt x="0" y="6351"/>
                </a:lnTo>
                <a:lnTo>
                  <a:pt x="782" y="6351"/>
                </a:lnTo>
                <a:lnTo>
                  <a:pt x="782" y="7108"/>
                </a:lnTo>
                <a:lnTo>
                  <a:pt x="64440" y="7108"/>
                </a:lnTo>
                <a:lnTo>
                  <a:pt x="64440" y="6351"/>
                </a:lnTo>
                <a:lnTo>
                  <a:pt x="65222" y="6351"/>
                </a:lnTo>
                <a:lnTo>
                  <a:pt x="65222" y="758"/>
                </a:lnTo>
                <a:lnTo>
                  <a:pt x="64440" y="758"/>
                </a:lnTo>
                <a:lnTo>
                  <a:pt x="64440" y="1"/>
                </a:lnTo>
                <a:close/>
              </a:path>
            </a:pathLst>
          </a:custGeom>
          <a:solidFill>
            <a:srgbClr val="FBA41F"/>
          </a:solidFill>
          <a:ln w="28575" cap="flat" cmpd="sng">
            <a:solidFill>
              <a:srgbClr val="20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6"/>
          <p:cNvSpPr txBox="1"/>
          <p:nvPr/>
        </p:nvSpPr>
        <p:spPr>
          <a:xfrm>
            <a:off x="4094575" y="1556575"/>
            <a:ext cx="16362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Jogar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135" name="Google Shape;135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39925" y="1517382"/>
            <a:ext cx="518950" cy="51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/>
          <p:nvPr/>
        </p:nvSpPr>
        <p:spPr>
          <a:xfrm>
            <a:off x="3333445" y="2546840"/>
            <a:ext cx="2520054" cy="588696"/>
          </a:xfrm>
          <a:custGeom>
            <a:avLst/>
            <a:gdLst/>
            <a:ahLst/>
            <a:cxnLst/>
            <a:rect l="l" t="t" r="r" b="b"/>
            <a:pathLst>
              <a:path w="65223" h="7109" extrusionOk="0">
                <a:moveTo>
                  <a:pt x="782" y="1"/>
                </a:moveTo>
                <a:lnTo>
                  <a:pt x="782" y="758"/>
                </a:lnTo>
                <a:lnTo>
                  <a:pt x="0" y="758"/>
                </a:lnTo>
                <a:lnTo>
                  <a:pt x="0" y="6351"/>
                </a:lnTo>
                <a:lnTo>
                  <a:pt x="782" y="6351"/>
                </a:lnTo>
                <a:lnTo>
                  <a:pt x="782" y="7108"/>
                </a:lnTo>
                <a:lnTo>
                  <a:pt x="64440" y="7108"/>
                </a:lnTo>
                <a:lnTo>
                  <a:pt x="64440" y="6351"/>
                </a:lnTo>
                <a:lnTo>
                  <a:pt x="65222" y="6351"/>
                </a:lnTo>
                <a:lnTo>
                  <a:pt x="65222" y="758"/>
                </a:lnTo>
                <a:lnTo>
                  <a:pt x="64440" y="758"/>
                </a:lnTo>
                <a:lnTo>
                  <a:pt x="64440" y="1"/>
                </a:lnTo>
                <a:close/>
              </a:path>
            </a:pathLst>
          </a:custGeom>
          <a:solidFill>
            <a:srgbClr val="FBA41F"/>
          </a:solidFill>
          <a:ln w="28575" cap="flat" cmpd="sng">
            <a:solidFill>
              <a:srgbClr val="20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3832240" y="2619300"/>
            <a:ext cx="16362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Pontuação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/>
          <p:nvPr/>
        </p:nvSpPr>
        <p:spPr>
          <a:xfrm>
            <a:off x="183925" y="186075"/>
            <a:ext cx="8747400" cy="4779900"/>
          </a:xfrm>
          <a:prstGeom prst="roundRect">
            <a:avLst>
              <a:gd name="adj" fmla="val 16667"/>
            </a:avLst>
          </a:prstGeom>
          <a:solidFill>
            <a:srgbClr val="1EB4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2195625" y="174908"/>
            <a:ext cx="4491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Matéria</a:t>
            </a:r>
            <a:endParaRPr sz="2200" dirty="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225" y="0"/>
            <a:ext cx="886775" cy="849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/>
          <p:nvPr/>
        </p:nvSpPr>
        <p:spPr>
          <a:xfrm>
            <a:off x="277536" y="711633"/>
            <a:ext cx="2520054" cy="590402"/>
          </a:xfrm>
          <a:custGeom>
            <a:avLst/>
            <a:gdLst/>
            <a:ahLst/>
            <a:cxnLst/>
            <a:rect l="l" t="t" r="r" b="b"/>
            <a:pathLst>
              <a:path w="65223" h="7109" extrusionOk="0">
                <a:moveTo>
                  <a:pt x="782" y="1"/>
                </a:moveTo>
                <a:lnTo>
                  <a:pt x="782" y="758"/>
                </a:lnTo>
                <a:lnTo>
                  <a:pt x="0" y="758"/>
                </a:lnTo>
                <a:lnTo>
                  <a:pt x="0" y="6351"/>
                </a:lnTo>
                <a:lnTo>
                  <a:pt x="782" y="6351"/>
                </a:lnTo>
                <a:lnTo>
                  <a:pt x="782" y="7108"/>
                </a:lnTo>
                <a:lnTo>
                  <a:pt x="64440" y="7108"/>
                </a:lnTo>
                <a:lnTo>
                  <a:pt x="64440" y="6351"/>
                </a:lnTo>
                <a:lnTo>
                  <a:pt x="65222" y="6351"/>
                </a:lnTo>
                <a:lnTo>
                  <a:pt x="65222" y="758"/>
                </a:lnTo>
                <a:lnTo>
                  <a:pt x="64440" y="758"/>
                </a:lnTo>
                <a:lnTo>
                  <a:pt x="64440" y="1"/>
                </a:lnTo>
                <a:close/>
              </a:path>
            </a:pathLst>
          </a:custGeom>
          <a:solidFill>
            <a:srgbClr val="FBA41F"/>
          </a:solidFill>
          <a:ln w="28575" cap="flat" cmpd="sng">
            <a:solidFill>
              <a:srgbClr val="20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925" y="1235218"/>
            <a:ext cx="783040" cy="750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5275" y="3859900"/>
            <a:ext cx="1021950" cy="10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58360" y="1009123"/>
            <a:ext cx="1021950" cy="1021933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 txBox="1"/>
          <p:nvPr/>
        </p:nvSpPr>
        <p:spPr>
          <a:xfrm>
            <a:off x="330483" y="700477"/>
            <a:ext cx="22350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Língua Portuguesa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2924642" y="688082"/>
            <a:ext cx="2520054" cy="588696"/>
          </a:xfrm>
          <a:custGeom>
            <a:avLst/>
            <a:gdLst/>
            <a:ahLst/>
            <a:cxnLst/>
            <a:rect l="l" t="t" r="r" b="b"/>
            <a:pathLst>
              <a:path w="65223" h="7109" extrusionOk="0">
                <a:moveTo>
                  <a:pt x="782" y="1"/>
                </a:moveTo>
                <a:lnTo>
                  <a:pt x="782" y="758"/>
                </a:lnTo>
                <a:lnTo>
                  <a:pt x="0" y="758"/>
                </a:lnTo>
                <a:lnTo>
                  <a:pt x="0" y="6351"/>
                </a:lnTo>
                <a:lnTo>
                  <a:pt x="782" y="6351"/>
                </a:lnTo>
                <a:lnTo>
                  <a:pt x="782" y="7108"/>
                </a:lnTo>
                <a:lnTo>
                  <a:pt x="64440" y="7108"/>
                </a:lnTo>
                <a:lnTo>
                  <a:pt x="64440" y="6351"/>
                </a:lnTo>
                <a:lnTo>
                  <a:pt x="65222" y="6351"/>
                </a:lnTo>
                <a:lnTo>
                  <a:pt x="65222" y="758"/>
                </a:lnTo>
                <a:lnTo>
                  <a:pt x="64440" y="758"/>
                </a:lnTo>
                <a:lnTo>
                  <a:pt x="64440" y="1"/>
                </a:lnTo>
                <a:close/>
              </a:path>
            </a:pathLst>
          </a:custGeom>
          <a:solidFill>
            <a:srgbClr val="FBA41F"/>
          </a:solidFill>
          <a:ln w="28575" cap="flat" cmpd="sng">
            <a:solidFill>
              <a:srgbClr val="20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5522918" y="705036"/>
            <a:ext cx="2520054" cy="588696"/>
          </a:xfrm>
          <a:custGeom>
            <a:avLst/>
            <a:gdLst/>
            <a:ahLst/>
            <a:cxnLst/>
            <a:rect l="l" t="t" r="r" b="b"/>
            <a:pathLst>
              <a:path w="65223" h="7109" extrusionOk="0">
                <a:moveTo>
                  <a:pt x="782" y="1"/>
                </a:moveTo>
                <a:lnTo>
                  <a:pt x="782" y="758"/>
                </a:lnTo>
                <a:lnTo>
                  <a:pt x="0" y="758"/>
                </a:lnTo>
                <a:lnTo>
                  <a:pt x="0" y="6351"/>
                </a:lnTo>
                <a:lnTo>
                  <a:pt x="782" y="6351"/>
                </a:lnTo>
                <a:lnTo>
                  <a:pt x="782" y="7108"/>
                </a:lnTo>
                <a:lnTo>
                  <a:pt x="64440" y="7108"/>
                </a:lnTo>
                <a:lnTo>
                  <a:pt x="64440" y="6351"/>
                </a:lnTo>
                <a:lnTo>
                  <a:pt x="65222" y="6351"/>
                </a:lnTo>
                <a:lnTo>
                  <a:pt x="65222" y="758"/>
                </a:lnTo>
                <a:lnTo>
                  <a:pt x="64440" y="758"/>
                </a:lnTo>
                <a:lnTo>
                  <a:pt x="64440" y="1"/>
                </a:lnTo>
                <a:close/>
              </a:path>
            </a:pathLst>
          </a:custGeom>
          <a:solidFill>
            <a:srgbClr val="FBA41F"/>
          </a:solidFill>
          <a:ln w="28575" cap="flat" cmpd="sng">
            <a:solidFill>
              <a:srgbClr val="20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8"/>
          <p:cNvSpPr txBox="1"/>
          <p:nvPr/>
        </p:nvSpPr>
        <p:spPr>
          <a:xfrm>
            <a:off x="3330504" y="734673"/>
            <a:ext cx="16362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Matemática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5777023" y="799531"/>
            <a:ext cx="16362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Biologia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023" y="22902"/>
            <a:ext cx="476100" cy="4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4737" y="4338669"/>
            <a:ext cx="598275" cy="4273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 txBox="1"/>
          <p:nvPr/>
        </p:nvSpPr>
        <p:spPr>
          <a:xfrm>
            <a:off x="2311975" y="1514887"/>
            <a:ext cx="4491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Dificuldade</a:t>
            </a:r>
            <a:endParaRPr sz="2200" dirty="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330483" y="1985598"/>
            <a:ext cx="2520054" cy="590402"/>
          </a:xfrm>
          <a:custGeom>
            <a:avLst/>
            <a:gdLst/>
            <a:ahLst/>
            <a:cxnLst/>
            <a:rect l="l" t="t" r="r" b="b"/>
            <a:pathLst>
              <a:path w="65223" h="7109" extrusionOk="0">
                <a:moveTo>
                  <a:pt x="782" y="1"/>
                </a:moveTo>
                <a:lnTo>
                  <a:pt x="782" y="758"/>
                </a:lnTo>
                <a:lnTo>
                  <a:pt x="0" y="758"/>
                </a:lnTo>
                <a:lnTo>
                  <a:pt x="0" y="6351"/>
                </a:lnTo>
                <a:lnTo>
                  <a:pt x="782" y="6351"/>
                </a:lnTo>
                <a:lnTo>
                  <a:pt x="782" y="7108"/>
                </a:lnTo>
                <a:lnTo>
                  <a:pt x="64440" y="7108"/>
                </a:lnTo>
                <a:lnTo>
                  <a:pt x="64440" y="6351"/>
                </a:lnTo>
                <a:lnTo>
                  <a:pt x="65222" y="6351"/>
                </a:lnTo>
                <a:lnTo>
                  <a:pt x="65222" y="758"/>
                </a:lnTo>
                <a:lnTo>
                  <a:pt x="64440" y="758"/>
                </a:lnTo>
                <a:lnTo>
                  <a:pt x="64440" y="1"/>
                </a:lnTo>
                <a:close/>
              </a:path>
            </a:pathLst>
          </a:custGeom>
          <a:solidFill>
            <a:srgbClr val="FBA41F"/>
          </a:solidFill>
          <a:ln w="28575" cap="flat" cmpd="sng">
            <a:solidFill>
              <a:srgbClr val="20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772408" y="2065123"/>
            <a:ext cx="16362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Fácil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3039814" y="2007060"/>
            <a:ext cx="2520054" cy="588696"/>
          </a:xfrm>
          <a:custGeom>
            <a:avLst/>
            <a:gdLst/>
            <a:ahLst/>
            <a:cxnLst/>
            <a:rect l="l" t="t" r="r" b="b"/>
            <a:pathLst>
              <a:path w="65223" h="7109" extrusionOk="0">
                <a:moveTo>
                  <a:pt x="782" y="1"/>
                </a:moveTo>
                <a:lnTo>
                  <a:pt x="782" y="758"/>
                </a:lnTo>
                <a:lnTo>
                  <a:pt x="0" y="758"/>
                </a:lnTo>
                <a:lnTo>
                  <a:pt x="0" y="6351"/>
                </a:lnTo>
                <a:lnTo>
                  <a:pt x="782" y="6351"/>
                </a:lnTo>
                <a:lnTo>
                  <a:pt x="782" y="7108"/>
                </a:lnTo>
                <a:lnTo>
                  <a:pt x="64440" y="7108"/>
                </a:lnTo>
                <a:lnTo>
                  <a:pt x="64440" y="6351"/>
                </a:lnTo>
                <a:lnTo>
                  <a:pt x="65222" y="6351"/>
                </a:lnTo>
                <a:lnTo>
                  <a:pt x="65222" y="758"/>
                </a:lnTo>
                <a:lnTo>
                  <a:pt x="64440" y="758"/>
                </a:lnTo>
                <a:lnTo>
                  <a:pt x="64440" y="1"/>
                </a:lnTo>
                <a:close/>
              </a:path>
            </a:pathLst>
          </a:custGeom>
          <a:solidFill>
            <a:srgbClr val="FBA41F"/>
          </a:solidFill>
          <a:ln w="28575" cap="flat" cmpd="sng">
            <a:solidFill>
              <a:srgbClr val="20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5797883" y="2016993"/>
            <a:ext cx="2520054" cy="588696"/>
          </a:xfrm>
          <a:custGeom>
            <a:avLst/>
            <a:gdLst/>
            <a:ahLst/>
            <a:cxnLst/>
            <a:rect l="l" t="t" r="r" b="b"/>
            <a:pathLst>
              <a:path w="65223" h="7109" extrusionOk="0">
                <a:moveTo>
                  <a:pt x="782" y="1"/>
                </a:moveTo>
                <a:lnTo>
                  <a:pt x="782" y="758"/>
                </a:lnTo>
                <a:lnTo>
                  <a:pt x="0" y="758"/>
                </a:lnTo>
                <a:lnTo>
                  <a:pt x="0" y="6351"/>
                </a:lnTo>
                <a:lnTo>
                  <a:pt x="782" y="6351"/>
                </a:lnTo>
                <a:lnTo>
                  <a:pt x="782" y="7108"/>
                </a:lnTo>
                <a:lnTo>
                  <a:pt x="64440" y="7108"/>
                </a:lnTo>
                <a:lnTo>
                  <a:pt x="64440" y="6351"/>
                </a:lnTo>
                <a:lnTo>
                  <a:pt x="65222" y="6351"/>
                </a:lnTo>
                <a:lnTo>
                  <a:pt x="65222" y="758"/>
                </a:lnTo>
                <a:lnTo>
                  <a:pt x="64440" y="758"/>
                </a:lnTo>
                <a:lnTo>
                  <a:pt x="64440" y="1"/>
                </a:lnTo>
                <a:close/>
              </a:path>
            </a:pathLst>
          </a:custGeom>
          <a:solidFill>
            <a:srgbClr val="FBA41F"/>
          </a:solidFill>
          <a:ln w="28575" cap="flat" cmpd="sng">
            <a:solidFill>
              <a:srgbClr val="20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7"/>
          <p:cNvSpPr txBox="1"/>
          <p:nvPr/>
        </p:nvSpPr>
        <p:spPr>
          <a:xfrm>
            <a:off x="3405539" y="2076335"/>
            <a:ext cx="16362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Médio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6163608" y="2108818"/>
            <a:ext cx="16362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Difícil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" name="Google Shape;144;p17">
            <a:extLst>
              <a:ext uri="{FF2B5EF4-FFF2-40B4-BE49-F238E27FC236}">
                <a16:creationId xmlns:a16="http://schemas.microsoft.com/office/drawing/2014/main" id="{2A8697D2-0DD6-49A2-1808-BCDAC8678CD0}"/>
              </a:ext>
            </a:extLst>
          </p:cNvPr>
          <p:cNvSpPr txBox="1"/>
          <p:nvPr/>
        </p:nvSpPr>
        <p:spPr>
          <a:xfrm>
            <a:off x="2352865" y="2737802"/>
            <a:ext cx="4491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Turma</a:t>
            </a:r>
            <a:endParaRPr sz="2200" dirty="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3" name="Google Shape;164;p18">
            <a:extLst>
              <a:ext uri="{FF2B5EF4-FFF2-40B4-BE49-F238E27FC236}">
                <a16:creationId xmlns:a16="http://schemas.microsoft.com/office/drawing/2014/main" id="{4080FE2D-EEBA-6B70-EFEA-DE3B2F3FEFE2}"/>
              </a:ext>
            </a:extLst>
          </p:cNvPr>
          <p:cNvSpPr/>
          <p:nvPr/>
        </p:nvSpPr>
        <p:spPr>
          <a:xfrm>
            <a:off x="400413" y="3277748"/>
            <a:ext cx="2520054" cy="590402"/>
          </a:xfrm>
          <a:custGeom>
            <a:avLst/>
            <a:gdLst/>
            <a:ahLst/>
            <a:cxnLst/>
            <a:rect l="l" t="t" r="r" b="b"/>
            <a:pathLst>
              <a:path w="65223" h="7109" extrusionOk="0">
                <a:moveTo>
                  <a:pt x="782" y="1"/>
                </a:moveTo>
                <a:lnTo>
                  <a:pt x="782" y="758"/>
                </a:lnTo>
                <a:lnTo>
                  <a:pt x="0" y="758"/>
                </a:lnTo>
                <a:lnTo>
                  <a:pt x="0" y="6351"/>
                </a:lnTo>
                <a:lnTo>
                  <a:pt x="782" y="6351"/>
                </a:lnTo>
                <a:lnTo>
                  <a:pt x="782" y="7108"/>
                </a:lnTo>
                <a:lnTo>
                  <a:pt x="64440" y="7108"/>
                </a:lnTo>
                <a:lnTo>
                  <a:pt x="64440" y="6351"/>
                </a:lnTo>
                <a:lnTo>
                  <a:pt x="65222" y="6351"/>
                </a:lnTo>
                <a:lnTo>
                  <a:pt x="65222" y="758"/>
                </a:lnTo>
                <a:lnTo>
                  <a:pt x="64440" y="758"/>
                </a:lnTo>
                <a:lnTo>
                  <a:pt x="64440" y="1"/>
                </a:lnTo>
                <a:close/>
              </a:path>
            </a:pathLst>
          </a:custGeom>
          <a:solidFill>
            <a:srgbClr val="FBA41F"/>
          </a:solidFill>
          <a:ln w="28575" cap="flat" cmpd="sng">
            <a:solidFill>
              <a:srgbClr val="20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68;p18">
            <a:extLst>
              <a:ext uri="{FF2B5EF4-FFF2-40B4-BE49-F238E27FC236}">
                <a16:creationId xmlns:a16="http://schemas.microsoft.com/office/drawing/2014/main" id="{0B4327BC-71B4-523D-F2D9-D5B01AA12A85}"/>
              </a:ext>
            </a:extLst>
          </p:cNvPr>
          <p:cNvSpPr txBox="1"/>
          <p:nvPr/>
        </p:nvSpPr>
        <p:spPr>
          <a:xfrm>
            <a:off x="453360" y="3266592"/>
            <a:ext cx="22350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1 Ano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5" name="Google Shape;164;p18">
            <a:extLst>
              <a:ext uri="{FF2B5EF4-FFF2-40B4-BE49-F238E27FC236}">
                <a16:creationId xmlns:a16="http://schemas.microsoft.com/office/drawing/2014/main" id="{27C8FEB0-5DD4-8FCA-7ED1-9EAD360132CC}"/>
              </a:ext>
            </a:extLst>
          </p:cNvPr>
          <p:cNvSpPr/>
          <p:nvPr/>
        </p:nvSpPr>
        <p:spPr>
          <a:xfrm>
            <a:off x="3089286" y="3265437"/>
            <a:ext cx="2520054" cy="590402"/>
          </a:xfrm>
          <a:custGeom>
            <a:avLst/>
            <a:gdLst/>
            <a:ahLst/>
            <a:cxnLst/>
            <a:rect l="l" t="t" r="r" b="b"/>
            <a:pathLst>
              <a:path w="65223" h="7109" extrusionOk="0">
                <a:moveTo>
                  <a:pt x="782" y="1"/>
                </a:moveTo>
                <a:lnTo>
                  <a:pt x="782" y="758"/>
                </a:lnTo>
                <a:lnTo>
                  <a:pt x="0" y="758"/>
                </a:lnTo>
                <a:lnTo>
                  <a:pt x="0" y="6351"/>
                </a:lnTo>
                <a:lnTo>
                  <a:pt x="782" y="6351"/>
                </a:lnTo>
                <a:lnTo>
                  <a:pt x="782" y="7108"/>
                </a:lnTo>
                <a:lnTo>
                  <a:pt x="64440" y="7108"/>
                </a:lnTo>
                <a:lnTo>
                  <a:pt x="64440" y="6351"/>
                </a:lnTo>
                <a:lnTo>
                  <a:pt x="65222" y="6351"/>
                </a:lnTo>
                <a:lnTo>
                  <a:pt x="65222" y="758"/>
                </a:lnTo>
                <a:lnTo>
                  <a:pt x="64440" y="758"/>
                </a:lnTo>
                <a:lnTo>
                  <a:pt x="64440" y="1"/>
                </a:lnTo>
                <a:close/>
              </a:path>
            </a:pathLst>
          </a:custGeom>
          <a:solidFill>
            <a:srgbClr val="FBA41F"/>
          </a:solidFill>
          <a:ln w="28575" cap="flat" cmpd="sng">
            <a:solidFill>
              <a:srgbClr val="20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68;p18">
            <a:extLst>
              <a:ext uri="{FF2B5EF4-FFF2-40B4-BE49-F238E27FC236}">
                <a16:creationId xmlns:a16="http://schemas.microsoft.com/office/drawing/2014/main" id="{159216B7-8563-D028-6126-DAD7EF443F1C}"/>
              </a:ext>
            </a:extLst>
          </p:cNvPr>
          <p:cNvSpPr txBox="1"/>
          <p:nvPr/>
        </p:nvSpPr>
        <p:spPr>
          <a:xfrm>
            <a:off x="3142233" y="3254281"/>
            <a:ext cx="22350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2 Ano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7" name="Google Shape;164;p18">
            <a:extLst>
              <a:ext uri="{FF2B5EF4-FFF2-40B4-BE49-F238E27FC236}">
                <a16:creationId xmlns:a16="http://schemas.microsoft.com/office/drawing/2014/main" id="{A0AB4012-8065-84B6-7640-3D910764C65C}"/>
              </a:ext>
            </a:extLst>
          </p:cNvPr>
          <p:cNvSpPr/>
          <p:nvPr/>
        </p:nvSpPr>
        <p:spPr>
          <a:xfrm>
            <a:off x="5793290" y="3241637"/>
            <a:ext cx="2520054" cy="590402"/>
          </a:xfrm>
          <a:custGeom>
            <a:avLst/>
            <a:gdLst/>
            <a:ahLst/>
            <a:cxnLst/>
            <a:rect l="l" t="t" r="r" b="b"/>
            <a:pathLst>
              <a:path w="65223" h="7109" extrusionOk="0">
                <a:moveTo>
                  <a:pt x="782" y="1"/>
                </a:moveTo>
                <a:lnTo>
                  <a:pt x="782" y="758"/>
                </a:lnTo>
                <a:lnTo>
                  <a:pt x="0" y="758"/>
                </a:lnTo>
                <a:lnTo>
                  <a:pt x="0" y="6351"/>
                </a:lnTo>
                <a:lnTo>
                  <a:pt x="782" y="6351"/>
                </a:lnTo>
                <a:lnTo>
                  <a:pt x="782" y="7108"/>
                </a:lnTo>
                <a:lnTo>
                  <a:pt x="64440" y="7108"/>
                </a:lnTo>
                <a:lnTo>
                  <a:pt x="64440" y="6351"/>
                </a:lnTo>
                <a:lnTo>
                  <a:pt x="65222" y="6351"/>
                </a:lnTo>
                <a:lnTo>
                  <a:pt x="65222" y="758"/>
                </a:lnTo>
                <a:lnTo>
                  <a:pt x="64440" y="758"/>
                </a:lnTo>
                <a:lnTo>
                  <a:pt x="64440" y="1"/>
                </a:lnTo>
                <a:close/>
              </a:path>
            </a:pathLst>
          </a:custGeom>
          <a:solidFill>
            <a:srgbClr val="FBA41F"/>
          </a:solidFill>
          <a:ln w="28575" cap="flat" cmpd="sng">
            <a:solidFill>
              <a:srgbClr val="20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68;p18">
            <a:extLst>
              <a:ext uri="{FF2B5EF4-FFF2-40B4-BE49-F238E27FC236}">
                <a16:creationId xmlns:a16="http://schemas.microsoft.com/office/drawing/2014/main" id="{07C70E66-D3F5-50E7-BD61-21414B43CF36}"/>
              </a:ext>
            </a:extLst>
          </p:cNvPr>
          <p:cNvSpPr txBox="1"/>
          <p:nvPr/>
        </p:nvSpPr>
        <p:spPr>
          <a:xfrm>
            <a:off x="5846237" y="3230481"/>
            <a:ext cx="22350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3 Ano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/>
          <p:nvPr/>
        </p:nvSpPr>
        <p:spPr>
          <a:xfrm>
            <a:off x="183925" y="186075"/>
            <a:ext cx="8747400" cy="4779900"/>
          </a:xfrm>
          <a:prstGeom prst="roundRect">
            <a:avLst>
              <a:gd name="adj" fmla="val 16667"/>
            </a:avLst>
          </a:prstGeom>
          <a:solidFill>
            <a:srgbClr val="1EB4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2195625" y="195350"/>
            <a:ext cx="4491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Jogar</a:t>
            </a:r>
            <a:endParaRPr sz="22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225" y="0"/>
            <a:ext cx="886775" cy="84989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/>
          <p:nvPr/>
        </p:nvSpPr>
        <p:spPr>
          <a:xfrm>
            <a:off x="329925" y="714100"/>
            <a:ext cx="5500093" cy="849899"/>
          </a:xfrm>
          <a:custGeom>
            <a:avLst/>
            <a:gdLst/>
            <a:ahLst/>
            <a:cxnLst/>
            <a:rect l="l" t="t" r="r" b="b"/>
            <a:pathLst>
              <a:path w="65223" h="7109" extrusionOk="0">
                <a:moveTo>
                  <a:pt x="782" y="1"/>
                </a:moveTo>
                <a:lnTo>
                  <a:pt x="782" y="758"/>
                </a:lnTo>
                <a:lnTo>
                  <a:pt x="0" y="758"/>
                </a:lnTo>
                <a:lnTo>
                  <a:pt x="0" y="6351"/>
                </a:lnTo>
                <a:lnTo>
                  <a:pt x="782" y="6351"/>
                </a:lnTo>
                <a:lnTo>
                  <a:pt x="782" y="7108"/>
                </a:lnTo>
                <a:lnTo>
                  <a:pt x="64440" y="7108"/>
                </a:lnTo>
                <a:lnTo>
                  <a:pt x="64440" y="6351"/>
                </a:lnTo>
                <a:lnTo>
                  <a:pt x="65222" y="6351"/>
                </a:lnTo>
                <a:lnTo>
                  <a:pt x="65222" y="758"/>
                </a:lnTo>
                <a:lnTo>
                  <a:pt x="64440" y="758"/>
                </a:lnTo>
                <a:lnTo>
                  <a:pt x="64440" y="1"/>
                </a:lnTo>
                <a:close/>
              </a:path>
            </a:pathLst>
          </a:custGeom>
          <a:solidFill>
            <a:srgbClr val="FBA41F"/>
          </a:solidFill>
          <a:ln w="28575" cap="flat" cmpd="sng">
            <a:solidFill>
              <a:srgbClr val="20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23" y="22902"/>
            <a:ext cx="476100" cy="4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37" y="4716169"/>
            <a:ext cx="598275" cy="42733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/>
          <p:nvPr/>
        </p:nvSpPr>
        <p:spPr>
          <a:xfrm>
            <a:off x="498000" y="810250"/>
            <a:ext cx="34218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Pergunta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5979725" y="686311"/>
            <a:ext cx="2662800" cy="3881700"/>
          </a:xfrm>
          <a:prstGeom prst="roundRect">
            <a:avLst>
              <a:gd name="adj" fmla="val 16667"/>
            </a:avLst>
          </a:prstGeom>
          <a:solidFill>
            <a:srgbClr val="FBA41F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863325" y="1784600"/>
            <a:ext cx="4320045" cy="540000"/>
          </a:xfrm>
          <a:custGeom>
            <a:avLst/>
            <a:gdLst/>
            <a:ahLst/>
            <a:cxnLst/>
            <a:rect l="l" t="t" r="r" b="b"/>
            <a:pathLst>
              <a:path w="65223" h="7109" extrusionOk="0">
                <a:moveTo>
                  <a:pt x="782" y="1"/>
                </a:moveTo>
                <a:lnTo>
                  <a:pt x="782" y="758"/>
                </a:lnTo>
                <a:lnTo>
                  <a:pt x="0" y="758"/>
                </a:lnTo>
                <a:lnTo>
                  <a:pt x="0" y="6351"/>
                </a:lnTo>
                <a:lnTo>
                  <a:pt x="782" y="6351"/>
                </a:lnTo>
                <a:lnTo>
                  <a:pt x="782" y="7108"/>
                </a:lnTo>
                <a:lnTo>
                  <a:pt x="64440" y="7108"/>
                </a:lnTo>
                <a:lnTo>
                  <a:pt x="64440" y="6351"/>
                </a:lnTo>
                <a:lnTo>
                  <a:pt x="65222" y="6351"/>
                </a:lnTo>
                <a:lnTo>
                  <a:pt x="65222" y="758"/>
                </a:lnTo>
                <a:lnTo>
                  <a:pt x="64440" y="758"/>
                </a:lnTo>
                <a:lnTo>
                  <a:pt x="64440" y="1"/>
                </a:lnTo>
                <a:close/>
              </a:path>
            </a:pathLst>
          </a:custGeom>
          <a:solidFill>
            <a:srgbClr val="FBA41F"/>
          </a:solidFill>
          <a:ln w="28575" cap="flat" cmpd="sng">
            <a:solidFill>
              <a:srgbClr val="20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9"/>
          <p:cNvSpPr txBox="1"/>
          <p:nvPr/>
        </p:nvSpPr>
        <p:spPr>
          <a:xfrm>
            <a:off x="977925" y="1848750"/>
            <a:ext cx="36891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A) </a:t>
            </a:r>
            <a:r>
              <a:rPr lang="pt-BR" sz="1800" dirty="0" err="1">
                <a:solidFill>
                  <a:schemeClr val="dk1"/>
                </a:solidFill>
              </a:rPr>
              <a:t>xxxxxx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89" name="Google Shape;189;p19"/>
          <p:cNvSpPr/>
          <p:nvPr/>
        </p:nvSpPr>
        <p:spPr>
          <a:xfrm>
            <a:off x="835763" y="2503175"/>
            <a:ext cx="4320045" cy="540000"/>
          </a:xfrm>
          <a:custGeom>
            <a:avLst/>
            <a:gdLst/>
            <a:ahLst/>
            <a:cxnLst/>
            <a:rect l="l" t="t" r="r" b="b"/>
            <a:pathLst>
              <a:path w="65223" h="7109" extrusionOk="0">
                <a:moveTo>
                  <a:pt x="782" y="1"/>
                </a:moveTo>
                <a:lnTo>
                  <a:pt x="782" y="758"/>
                </a:lnTo>
                <a:lnTo>
                  <a:pt x="0" y="758"/>
                </a:lnTo>
                <a:lnTo>
                  <a:pt x="0" y="6351"/>
                </a:lnTo>
                <a:lnTo>
                  <a:pt x="782" y="6351"/>
                </a:lnTo>
                <a:lnTo>
                  <a:pt x="782" y="7108"/>
                </a:lnTo>
                <a:lnTo>
                  <a:pt x="64440" y="7108"/>
                </a:lnTo>
                <a:lnTo>
                  <a:pt x="64440" y="6351"/>
                </a:lnTo>
                <a:lnTo>
                  <a:pt x="65222" y="6351"/>
                </a:lnTo>
                <a:lnTo>
                  <a:pt x="65222" y="758"/>
                </a:lnTo>
                <a:lnTo>
                  <a:pt x="64440" y="758"/>
                </a:lnTo>
                <a:lnTo>
                  <a:pt x="64440" y="1"/>
                </a:lnTo>
                <a:close/>
              </a:path>
            </a:pathLst>
          </a:custGeom>
          <a:solidFill>
            <a:srgbClr val="FBA41F"/>
          </a:solidFill>
          <a:ln w="28575" cap="flat" cmpd="sng">
            <a:solidFill>
              <a:srgbClr val="20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863325" y="3232400"/>
            <a:ext cx="4320045" cy="540000"/>
          </a:xfrm>
          <a:custGeom>
            <a:avLst/>
            <a:gdLst/>
            <a:ahLst/>
            <a:cxnLst/>
            <a:rect l="l" t="t" r="r" b="b"/>
            <a:pathLst>
              <a:path w="65223" h="7109" extrusionOk="0">
                <a:moveTo>
                  <a:pt x="782" y="1"/>
                </a:moveTo>
                <a:lnTo>
                  <a:pt x="782" y="758"/>
                </a:lnTo>
                <a:lnTo>
                  <a:pt x="0" y="758"/>
                </a:lnTo>
                <a:lnTo>
                  <a:pt x="0" y="6351"/>
                </a:lnTo>
                <a:lnTo>
                  <a:pt x="782" y="6351"/>
                </a:lnTo>
                <a:lnTo>
                  <a:pt x="782" y="7108"/>
                </a:lnTo>
                <a:lnTo>
                  <a:pt x="64440" y="7108"/>
                </a:lnTo>
                <a:lnTo>
                  <a:pt x="64440" y="6351"/>
                </a:lnTo>
                <a:lnTo>
                  <a:pt x="65222" y="6351"/>
                </a:lnTo>
                <a:lnTo>
                  <a:pt x="65222" y="758"/>
                </a:lnTo>
                <a:lnTo>
                  <a:pt x="64440" y="758"/>
                </a:lnTo>
                <a:lnTo>
                  <a:pt x="64440" y="1"/>
                </a:lnTo>
                <a:close/>
              </a:path>
            </a:pathLst>
          </a:custGeom>
          <a:solidFill>
            <a:srgbClr val="FBA41F"/>
          </a:solidFill>
          <a:ln w="28575" cap="flat" cmpd="sng">
            <a:solidFill>
              <a:srgbClr val="20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863325" y="3973900"/>
            <a:ext cx="4320045" cy="540000"/>
          </a:xfrm>
          <a:custGeom>
            <a:avLst/>
            <a:gdLst/>
            <a:ahLst/>
            <a:cxnLst/>
            <a:rect l="l" t="t" r="r" b="b"/>
            <a:pathLst>
              <a:path w="65223" h="7109" extrusionOk="0">
                <a:moveTo>
                  <a:pt x="782" y="1"/>
                </a:moveTo>
                <a:lnTo>
                  <a:pt x="782" y="758"/>
                </a:lnTo>
                <a:lnTo>
                  <a:pt x="0" y="758"/>
                </a:lnTo>
                <a:lnTo>
                  <a:pt x="0" y="6351"/>
                </a:lnTo>
                <a:lnTo>
                  <a:pt x="782" y="6351"/>
                </a:lnTo>
                <a:lnTo>
                  <a:pt x="782" y="7108"/>
                </a:lnTo>
                <a:lnTo>
                  <a:pt x="64440" y="7108"/>
                </a:lnTo>
                <a:lnTo>
                  <a:pt x="64440" y="6351"/>
                </a:lnTo>
                <a:lnTo>
                  <a:pt x="65222" y="6351"/>
                </a:lnTo>
                <a:lnTo>
                  <a:pt x="65222" y="758"/>
                </a:lnTo>
                <a:lnTo>
                  <a:pt x="64440" y="758"/>
                </a:lnTo>
                <a:lnTo>
                  <a:pt x="64440" y="1"/>
                </a:lnTo>
                <a:close/>
              </a:path>
            </a:pathLst>
          </a:custGeom>
          <a:solidFill>
            <a:srgbClr val="FBA41F"/>
          </a:solidFill>
          <a:ln w="28575" cap="flat" cmpd="sng">
            <a:solidFill>
              <a:srgbClr val="20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9"/>
          <p:cNvSpPr txBox="1"/>
          <p:nvPr/>
        </p:nvSpPr>
        <p:spPr>
          <a:xfrm>
            <a:off x="6931425" y="2079525"/>
            <a:ext cx="14436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Pedir Ajuda</a:t>
            </a:r>
            <a:endParaRPr sz="9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96" name="Google Shape;196;p19"/>
          <p:cNvSpPr txBox="1"/>
          <p:nvPr/>
        </p:nvSpPr>
        <p:spPr>
          <a:xfrm>
            <a:off x="6989550" y="2954700"/>
            <a:ext cx="14436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 err="1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PoliCoins</a:t>
            </a:r>
            <a:endParaRPr sz="900" dirty="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7834950" y="810250"/>
            <a:ext cx="598200" cy="36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EB4C3"/>
          </a:solidFill>
          <a:ln w="28575" cap="flat" cmpd="sng">
            <a:solidFill>
              <a:srgbClr val="1EB4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6268450" y="810250"/>
            <a:ext cx="598200" cy="3600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1EB4C3"/>
          </a:solidFill>
          <a:ln w="28575" cap="flat" cmpd="sng">
            <a:solidFill>
              <a:srgbClr val="1EB4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Google Shape;199;p19" descr="a 3d man is kneeling on a red button that says help (Fornecido por Tenor)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2775" y="1929075"/>
            <a:ext cx="663000" cy="663000"/>
          </a:xfrm>
          <a:prstGeom prst="rect">
            <a:avLst/>
          </a:prstGeom>
          <a:solidFill>
            <a:srgbClr val="FBA41F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0" name="Google Shape;200;p19" descr="a pixel art illustration of a gold coin with a dollar sign . (Fornecido por Tenor)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02763" y="2777200"/>
            <a:ext cx="784751" cy="7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6;p19">
            <a:extLst>
              <a:ext uri="{FF2B5EF4-FFF2-40B4-BE49-F238E27FC236}">
                <a16:creationId xmlns:a16="http://schemas.microsoft.com/office/drawing/2014/main" id="{2E5B4038-A103-8C28-DFCC-4525FBB3DC5C}"/>
              </a:ext>
            </a:extLst>
          </p:cNvPr>
          <p:cNvSpPr txBox="1"/>
          <p:nvPr/>
        </p:nvSpPr>
        <p:spPr>
          <a:xfrm>
            <a:off x="7014401" y="3659887"/>
            <a:ext cx="880662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Acerta</a:t>
            </a:r>
            <a:endParaRPr sz="900" dirty="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3" name="Google Shape;196;p19">
            <a:extLst>
              <a:ext uri="{FF2B5EF4-FFF2-40B4-BE49-F238E27FC236}">
                <a16:creationId xmlns:a16="http://schemas.microsoft.com/office/drawing/2014/main" id="{8911B4D3-CB11-BFF3-70A8-2D7892062742}"/>
              </a:ext>
            </a:extLst>
          </p:cNvPr>
          <p:cNvSpPr txBox="1"/>
          <p:nvPr/>
        </p:nvSpPr>
        <p:spPr>
          <a:xfrm>
            <a:off x="7025555" y="3983269"/>
            <a:ext cx="981018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Errou</a:t>
            </a:r>
            <a:endParaRPr sz="900" dirty="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4" name="Google Shape;196;p19">
            <a:extLst>
              <a:ext uri="{FF2B5EF4-FFF2-40B4-BE49-F238E27FC236}">
                <a16:creationId xmlns:a16="http://schemas.microsoft.com/office/drawing/2014/main" id="{939878B9-E106-D9B6-780F-E03B8D793C71}"/>
              </a:ext>
            </a:extLst>
          </p:cNvPr>
          <p:cNvSpPr txBox="1"/>
          <p:nvPr/>
        </p:nvSpPr>
        <p:spPr>
          <a:xfrm>
            <a:off x="7044143" y="4254613"/>
            <a:ext cx="977298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Parar</a:t>
            </a:r>
            <a:endParaRPr sz="900" dirty="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3A60AF0-D07C-2981-1285-2E2502E78224}"/>
              </a:ext>
            </a:extLst>
          </p:cNvPr>
          <p:cNvSpPr/>
          <p:nvPr/>
        </p:nvSpPr>
        <p:spPr>
          <a:xfrm>
            <a:off x="6293301" y="3689256"/>
            <a:ext cx="721100" cy="248800"/>
          </a:xfrm>
          <a:prstGeom prst="rect">
            <a:avLst/>
          </a:prstGeom>
          <a:solidFill>
            <a:srgbClr val="1EB4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1A24CD8-8CF2-075A-3C08-E770BFDE71B0}"/>
              </a:ext>
            </a:extLst>
          </p:cNvPr>
          <p:cNvSpPr/>
          <p:nvPr/>
        </p:nvSpPr>
        <p:spPr>
          <a:xfrm>
            <a:off x="6304455" y="3983269"/>
            <a:ext cx="721100" cy="248800"/>
          </a:xfrm>
          <a:prstGeom prst="rect">
            <a:avLst/>
          </a:prstGeom>
          <a:solidFill>
            <a:srgbClr val="ED21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00" dirty="0">
                <a:solidFill>
                  <a:schemeClr val="tx1"/>
                </a:solidFill>
              </a:rPr>
              <a:t>Valor Ultimo </a:t>
            </a:r>
            <a:r>
              <a:rPr lang="pt-BR" sz="500" dirty="0" err="1">
                <a:solidFill>
                  <a:schemeClr val="tx1"/>
                </a:solidFill>
              </a:rPr>
              <a:t>CkeckPoint</a:t>
            </a:r>
            <a:endParaRPr lang="pt-BR" sz="500" dirty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D7E1B4A-555F-0996-E735-A5F6EA52D260}"/>
              </a:ext>
            </a:extLst>
          </p:cNvPr>
          <p:cNvSpPr/>
          <p:nvPr/>
        </p:nvSpPr>
        <p:spPr>
          <a:xfrm>
            <a:off x="6286239" y="4279642"/>
            <a:ext cx="721100" cy="248800"/>
          </a:xfrm>
          <a:prstGeom prst="rect">
            <a:avLst/>
          </a:prstGeom>
          <a:solidFill>
            <a:srgbClr val="FBA4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-60</a:t>
            </a:r>
          </a:p>
        </p:txBody>
      </p:sp>
      <p:sp>
        <p:nvSpPr>
          <p:cNvPr id="8" name="Google Shape;188;p19">
            <a:extLst>
              <a:ext uri="{FF2B5EF4-FFF2-40B4-BE49-F238E27FC236}">
                <a16:creationId xmlns:a16="http://schemas.microsoft.com/office/drawing/2014/main" id="{FDB2571E-ED41-86F3-D221-78FFC2DA04C9}"/>
              </a:ext>
            </a:extLst>
          </p:cNvPr>
          <p:cNvSpPr txBox="1"/>
          <p:nvPr/>
        </p:nvSpPr>
        <p:spPr>
          <a:xfrm>
            <a:off x="977925" y="2538959"/>
            <a:ext cx="36891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B) </a:t>
            </a:r>
            <a:r>
              <a:rPr lang="pt-BR" sz="1800" dirty="0" err="1">
                <a:solidFill>
                  <a:schemeClr val="dk1"/>
                </a:solidFill>
              </a:rPr>
              <a:t>xxxxxx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9" name="Google Shape;188;p19">
            <a:extLst>
              <a:ext uri="{FF2B5EF4-FFF2-40B4-BE49-F238E27FC236}">
                <a16:creationId xmlns:a16="http://schemas.microsoft.com/office/drawing/2014/main" id="{EF919329-5D4A-C1BB-629B-F13232C4D751}"/>
              </a:ext>
            </a:extLst>
          </p:cNvPr>
          <p:cNvSpPr txBox="1"/>
          <p:nvPr/>
        </p:nvSpPr>
        <p:spPr>
          <a:xfrm>
            <a:off x="977925" y="3282356"/>
            <a:ext cx="36891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C) </a:t>
            </a:r>
            <a:r>
              <a:rPr lang="pt-BR" sz="1800" dirty="0" err="1">
                <a:solidFill>
                  <a:schemeClr val="dk1"/>
                </a:solidFill>
              </a:rPr>
              <a:t>xxxxxx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0" name="Google Shape;188;p19">
            <a:extLst>
              <a:ext uri="{FF2B5EF4-FFF2-40B4-BE49-F238E27FC236}">
                <a16:creationId xmlns:a16="http://schemas.microsoft.com/office/drawing/2014/main" id="{0ADCF4C2-3547-6AA9-E653-E7A5BC1EE452}"/>
              </a:ext>
            </a:extLst>
          </p:cNvPr>
          <p:cNvSpPr txBox="1"/>
          <p:nvPr/>
        </p:nvSpPr>
        <p:spPr>
          <a:xfrm>
            <a:off x="977925" y="4045663"/>
            <a:ext cx="36891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</a:rPr>
              <a:t>D) </a:t>
            </a:r>
            <a:r>
              <a:rPr lang="pt-BR" sz="1800" dirty="0" err="1">
                <a:solidFill>
                  <a:schemeClr val="dk1"/>
                </a:solidFill>
              </a:rPr>
              <a:t>xxxxxx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/>
          <p:nvPr/>
        </p:nvSpPr>
        <p:spPr>
          <a:xfrm>
            <a:off x="183925" y="186075"/>
            <a:ext cx="8747400" cy="4779900"/>
          </a:xfrm>
          <a:prstGeom prst="roundRect">
            <a:avLst>
              <a:gd name="adj" fmla="val 16667"/>
            </a:avLst>
          </a:prstGeom>
          <a:solidFill>
            <a:srgbClr val="1EB4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2195625" y="195350"/>
            <a:ext cx="4491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Jogar</a:t>
            </a:r>
            <a:endParaRPr sz="22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207" name="Google Shape;2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225" y="0"/>
            <a:ext cx="886775" cy="849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0"/>
          <p:cNvSpPr/>
          <p:nvPr/>
        </p:nvSpPr>
        <p:spPr>
          <a:xfrm>
            <a:off x="329925" y="714100"/>
            <a:ext cx="5500093" cy="849899"/>
          </a:xfrm>
          <a:custGeom>
            <a:avLst/>
            <a:gdLst/>
            <a:ahLst/>
            <a:cxnLst/>
            <a:rect l="l" t="t" r="r" b="b"/>
            <a:pathLst>
              <a:path w="65223" h="7109" extrusionOk="0">
                <a:moveTo>
                  <a:pt x="782" y="1"/>
                </a:moveTo>
                <a:lnTo>
                  <a:pt x="782" y="758"/>
                </a:lnTo>
                <a:lnTo>
                  <a:pt x="0" y="758"/>
                </a:lnTo>
                <a:lnTo>
                  <a:pt x="0" y="6351"/>
                </a:lnTo>
                <a:lnTo>
                  <a:pt x="782" y="6351"/>
                </a:lnTo>
                <a:lnTo>
                  <a:pt x="782" y="7108"/>
                </a:lnTo>
                <a:lnTo>
                  <a:pt x="64440" y="7108"/>
                </a:lnTo>
                <a:lnTo>
                  <a:pt x="64440" y="6351"/>
                </a:lnTo>
                <a:lnTo>
                  <a:pt x="65222" y="6351"/>
                </a:lnTo>
                <a:lnTo>
                  <a:pt x="65222" y="758"/>
                </a:lnTo>
                <a:lnTo>
                  <a:pt x="64440" y="758"/>
                </a:lnTo>
                <a:lnTo>
                  <a:pt x="64440" y="1"/>
                </a:lnTo>
                <a:close/>
              </a:path>
            </a:pathLst>
          </a:custGeom>
          <a:solidFill>
            <a:srgbClr val="FBA41F"/>
          </a:solidFill>
          <a:ln w="28575" cap="flat" cmpd="sng">
            <a:solidFill>
              <a:srgbClr val="20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" name="Google Shape;2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23" y="22902"/>
            <a:ext cx="476100" cy="4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37" y="4716169"/>
            <a:ext cx="598275" cy="42733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0"/>
          <p:cNvSpPr txBox="1"/>
          <p:nvPr/>
        </p:nvSpPr>
        <p:spPr>
          <a:xfrm>
            <a:off x="498000" y="810250"/>
            <a:ext cx="34218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Pergunta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5979725" y="656575"/>
            <a:ext cx="2662800" cy="3881700"/>
          </a:xfrm>
          <a:prstGeom prst="roundRect">
            <a:avLst>
              <a:gd name="adj" fmla="val 16667"/>
            </a:avLst>
          </a:prstGeom>
          <a:solidFill>
            <a:srgbClr val="FBA41F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863325" y="1784600"/>
            <a:ext cx="4320045" cy="540000"/>
          </a:xfrm>
          <a:custGeom>
            <a:avLst/>
            <a:gdLst/>
            <a:ahLst/>
            <a:cxnLst/>
            <a:rect l="l" t="t" r="r" b="b"/>
            <a:pathLst>
              <a:path w="65223" h="7109" extrusionOk="0">
                <a:moveTo>
                  <a:pt x="782" y="1"/>
                </a:moveTo>
                <a:lnTo>
                  <a:pt x="782" y="758"/>
                </a:lnTo>
                <a:lnTo>
                  <a:pt x="0" y="758"/>
                </a:lnTo>
                <a:lnTo>
                  <a:pt x="0" y="6351"/>
                </a:lnTo>
                <a:lnTo>
                  <a:pt x="782" y="6351"/>
                </a:lnTo>
                <a:lnTo>
                  <a:pt x="782" y="7108"/>
                </a:lnTo>
                <a:lnTo>
                  <a:pt x="64440" y="7108"/>
                </a:lnTo>
                <a:lnTo>
                  <a:pt x="64440" y="6351"/>
                </a:lnTo>
                <a:lnTo>
                  <a:pt x="65222" y="6351"/>
                </a:lnTo>
                <a:lnTo>
                  <a:pt x="65222" y="758"/>
                </a:lnTo>
                <a:lnTo>
                  <a:pt x="64440" y="758"/>
                </a:lnTo>
                <a:lnTo>
                  <a:pt x="64440" y="1"/>
                </a:lnTo>
                <a:close/>
              </a:path>
            </a:pathLst>
          </a:custGeom>
          <a:solidFill>
            <a:srgbClr val="FBA41F"/>
          </a:solidFill>
          <a:ln w="28575" cap="flat" cmpd="sng">
            <a:solidFill>
              <a:srgbClr val="20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0"/>
          <p:cNvSpPr txBox="1"/>
          <p:nvPr/>
        </p:nvSpPr>
        <p:spPr>
          <a:xfrm>
            <a:off x="977925" y="1848750"/>
            <a:ext cx="36891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Alternativa 1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15" name="Google Shape;215;p20"/>
          <p:cNvSpPr/>
          <p:nvPr/>
        </p:nvSpPr>
        <p:spPr>
          <a:xfrm>
            <a:off x="835763" y="2503175"/>
            <a:ext cx="4320045" cy="540000"/>
          </a:xfrm>
          <a:custGeom>
            <a:avLst/>
            <a:gdLst/>
            <a:ahLst/>
            <a:cxnLst/>
            <a:rect l="l" t="t" r="r" b="b"/>
            <a:pathLst>
              <a:path w="65223" h="7109" extrusionOk="0">
                <a:moveTo>
                  <a:pt x="782" y="1"/>
                </a:moveTo>
                <a:lnTo>
                  <a:pt x="782" y="758"/>
                </a:lnTo>
                <a:lnTo>
                  <a:pt x="0" y="758"/>
                </a:lnTo>
                <a:lnTo>
                  <a:pt x="0" y="6351"/>
                </a:lnTo>
                <a:lnTo>
                  <a:pt x="782" y="6351"/>
                </a:lnTo>
                <a:lnTo>
                  <a:pt x="782" y="7108"/>
                </a:lnTo>
                <a:lnTo>
                  <a:pt x="64440" y="7108"/>
                </a:lnTo>
                <a:lnTo>
                  <a:pt x="64440" y="6351"/>
                </a:lnTo>
                <a:lnTo>
                  <a:pt x="65222" y="6351"/>
                </a:lnTo>
                <a:lnTo>
                  <a:pt x="65222" y="758"/>
                </a:lnTo>
                <a:lnTo>
                  <a:pt x="64440" y="758"/>
                </a:lnTo>
                <a:lnTo>
                  <a:pt x="64440" y="1"/>
                </a:lnTo>
                <a:close/>
              </a:path>
            </a:pathLst>
          </a:custGeom>
          <a:solidFill>
            <a:srgbClr val="FBA41F"/>
          </a:solidFill>
          <a:ln w="28575" cap="flat" cmpd="sng">
            <a:solidFill>
              <a:srgbClr val="20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"/>
          <p:cNvSpPr txBox="1"/>
          <p:nvPr/>
        </p:nvSpPr>
        <p:spPr>
          <a:xfrm>
            <a:off x="1015725" y="2527500"/>
            <a:ext cx="36891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Alternativa 2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17" name="Google Shape;217;p20"/>
          <p:cNvSpPr/>
          <p:nvPr/>
        </p:nvSpPr>
        <p:spPr>
          <a:xfrm>
            <a:off x="863325" y="3232400"/>
            <a:ext cx="4320045" cy="540000"/>
          </a:xfrm>
          <a:custGeom>
            <a:avLst/>
            <a:gdLst/>
            <a:ahLst/>
            <a:cxnLst/>
            <a:rect l="l" t="t" r="r" b="b"/>
            <a:pathLst>
              <a:path w="65223" h="7109" extrusionOk="0">
                <a:moveTo>
                  <a:pt x="782" y="1"/>
                </a:moveTo>
                <a:lnTo>
                  <a:pt x="782" y="758"/>
                </a:lnTo>
                <a:lnTo>
                  <a:pt x="0" y="758"/>
                </a:lnTo>
                <a:lnTo>
                  <a:pt x="0" y="6351"/>
                </a:lnTo>
                <a:lnTo>
                  <a:pt x="782" y="6351"/>
                </a:lnTo>
                <a:lnTo>
                  <a:pt x="782" y="7108"/>
                </a:lnTo>
                <a:lnTo>
                  <a:pt x="64440" y="7108"/>
                </a:lnTo>
                <a:lnTo>
                  <a:pt x="64440" y="6351"/>
                </a:lnTo>
                <a:lnTo>
                  <a:pt x="65222" y="6351"/>
                </a:lnTo>
                <a:lnTo>
                  <a:pt x="65222" y="758"/>
                </a:lnTo>
                <a:lnTo>
                  <a:pt x="64440" y="758"/>
                </a:lnTo>
                <a:lnTo>
                  <a:pt x="64440" y="1"/>
                </a:lnTo>
                <a:close/>
              </a:path>
            </a:pathLst>
          </a:custGeom>
          <a:solidFill>
            <a:srgbClr val="FBA41F"/>
          </a:solidFill>
          <a:ln w="28575" cap="flat" cmpd="sng">
            <a:solidFill>
              <a:srgbClr val="20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0"/>
          <p:cNvSpPr txBox="1"/>
          <p:nvPr/>
        </p:nvSpPr>
        <p:spPr>
          <a:xfrm>
            <a:off x="989950" y="3288800"/>
            <a:ext cx="36891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Alternativa 3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19" name="Google Shape;219;p20"/>
          <p:cNvSpPr/>
          <p:nvPr/>
        </p:nvSpPr>
        <p:spPr>
          <a:xfrm>
            <a:off x="863325" y="3973900"/>
            <a:ext cx="4320045" cy="540000"/>
          </a:xfrm>
          <a:custGeom>
            <a:avLst/>
            <a:gdLst/>
            <a:ahLst/>
            <a:cxnLst/>
            <a:rect l="l" t="t" r="r" b="b"/>
            <a:pathLst>
              <a:path w="65223" h="7109" extrusionOk="0">
                <a:moveTo>
                  <a:pt x="782" y="1"/>
                </a:moveTo>
                <a:lnTo>
                  <a:pt x="782" y="758"/>
                </a:lnTo>
                <a:lnTo>
                  <a:pt x="0" y="758"/>
                </a:lnTo>
                <a:lnTo>
                  <a:pt x="0" y="6351"/>
                </a:lnTo>
                <a:lnTo>
                  <a:pt x="782" y="6351"/>
                </a:lnTo>
                <a:lnTo>
                  <a:pt x="782" y="7108"/>
                </a:lnTo>
                <a:lnTo>
                  <a:pt x="64440" y="7108"/>
                </a:lnTo>
                <a:lnTo>
                  <a:pt x="64440" y="6351"/>
                </a:lnTo>
                <a:lnTo>
                  <a:pt x="65222" y="6351"/>
                </a:lnTo>
                <a:lnTo>
                  <a:pt x="65222" y="758"/>
                </a:lnTo>
                <a:lnTo>
                  <a:pt x="64440" y="758"/>
                </a:lnTo>
                <a:lnTo>
                  <a:pt x="64440" y="1"/>
                </a:lnTo>
                <a:close/>
              </a:path>
            </a:pathLst>
          </a:custGeom>
          <a:solidFill>
            <a:srgbClr val="FBA41F"/>
          </a:solidFill>
          <a:ln w="28575" cap="flat" cmpd="sng">
            <a:solidFill>
              <a:srgbClr val="20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0"/>
          <p:cNvSpPr txBox="1"/>
          <p:nvPr/>
        </p:nvSpPr>
        <p:spPr>
          <a:xfrm>
            <a:off x="863325" y="3973900"/>
            <a:ext cx="36891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Alternativa 4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21" name="Google Shape;221;p20"/>
          <p:cNvSpPr/>
          <p:nvPr/>
        </p:nvSpPr>
        <p:spPr>
          <a:xfrm>
            <a:off x="7834950" y="810250"/>
            <a:ext cx="598200" cy="36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EB4C3"/>
          </a:solidFill>
          <a:ln w="28575" cap="flat" cmpd="sng">
            <a:solidFill>
              <a:srgbClr val="1EB4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6268450" y="810250"/>
            <a:ext cx="598200" cy="3600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1EB4C3"/>
          </a:solidFill>
          <a:ln w="28575" cap="flat" cmpd="sng">
            <a:solidFill>
              <a:srgbClr val="1EB4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0"/>
          <p:cNvSpPr txBox="1"/>
          <p:nvPr/>
        </p:nvSpPr>
        <p:spPr>
          <a:xfrm>
            <a:off x="6033250" y="1479950"/>
            <a:ext cx="25341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Pular Pergunta</a:t>
            </a:r>
            <a:endParaRPr sz="10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24" name="Google Shape;224;p20"/>
          <p:cNvSpPr txBox="1"/>
          <p:nvPr/>
        </p:nvSpPr>
        <p:spPr>
          <a:xfrm>
            <a:off x="6033175" y="2003925"/>
            <a:ext cx="25341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Eliminar Alternativa</a:t>
            </a:r>
            <a:endParaRPr sz="10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25" name="Google Shape;225;p20"/>
          <p:cNvSpPr txBox="1"/>
          <p:nvPr/>
        </p:nvSpPr>
        <p:spPr>
          <a:xfrm>
            <a:off x="6033175" y="2816625"/>
            <a:ext cx="2609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Dica sobre o Tema</a:t>
            </a:r>
            <a:endParaRPr sz="10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/>
          <p:nvPr/>
        </p:nvSpPr>
        <p:spPr>
          <a:xfrm>
            <a:off x="198300" y="251500"/>
            <a:ext cx="8747400" cy="4779900"/>
          </a:xfrm>
          <a:prstGeom prst="roundRect">
            <a:avLst>
              <a:gd name="adj" fmla="val 16667"/>
            </a:avLst>
          </a:prstGeom>
          <a:solidFill>
            <a:srgbClr val="1EB4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31" name="Google Shape;231;p21"/>
          <p:cNvSpPr txBox="1"/>
          <p:nvPr/>
        </p:nvSpPr>
        <p:spPr>
          <a:xfrm>
            <a:off x="2195625" y="195350"/>
            <a:ext cx="4491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Jogar</a:t>
            </a:r>
            <a:endParaRPr sz="22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232" name="Google Shape;2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225" y="0"/>
            <a:ext cx="886775" cy="84989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1"/>
          <p:cNvSpPr/>
          <p:nvPr/>
        </p:nvSpPr>
        <p:spPr>
          <a:xfrm>
            <a:off x="329925" y="714100"/>
            <a:ext cx="5500093" cy="849899"/>
          </a:xfrm>
          <a:custGeom>
            <a:avLst/>
            <a:gdLst/>
            <a:ahLst/>
            <a:cxnLst/>
            <a:rect l="l" t="t" r="r" b="b"/>
            <a:pathLst>
              <a:path w="65223" h="7109" extrusionOk="0">
                <a:moveTo>
                  <a:pt x="782" y="1"/>
                </a:moveTo>
                <a:lnTo>
                  <a:pt x="782" y="758"/>
                </a:lnTo>
                <a:lnTo>
                  <a:pt x="0" y="758"/>
                </a:lnTo>
                <a:lnTo>
                  <a:pt x="0" y="6351"/>
                </a:lnTo>
                <a:lnTo>
                  <a:pt x="782" y="6351"/>
                </a:lnTo>
                <a:lnTo>
                  <a:pt x="782" y="7108"/>
                </a:lnTo>
                <a:lnTo>
                  <a:pt x="64440" y="7108"/>
                </a:lnTo>
                <a:lnTo>
                  <a:pt x="64440" y="6351"/>
                </a:lnTo>
                <a:lnTo>
                  <a:pt x="65222" y="6351"/>
                </a:lnTo>
                <a:lnTo>
                  <a:pt x="65222" y="758"/>
                </a:lnTo>
                <a:lnTo>
                  <a:pt x="64440" y="758"/>
                </a:lnTo>
                <a:lnTo>
                  <a:pt x="64440" y="1"/>
                </a:lnTo>
                <a:close/>
              </a:path>
            </a:pathLst>
          </a:custGeom>
          <a:solidFill>
            <a:srgbClr val="FBA41F"/>
          </a:solidFill>
          <a:ln w="28575" cap="flat" cmpd="sng">
            <a:solidFill>
              <a:srgbClr val="20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4" name="Google Shape;2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23" y="22902"/>
            <a:ext cx="476100" cy="4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37" y="4716169"/>
            <a:ext cx="598275" cy="427332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1"/>
          <p:cNvSpPr txBox="1"/>
          <p:nvPr/>
        </p:nvSpPr>
        <p:spPr>
          <a:xfrm>
            <a:off x="498000" y="810250"/>
            <a:ext cx="34218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Pergunta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37" name="Google Shape;237;p21"/>
          <p:cNvSpPr/>
          <p:nvPr/>
        </p:nvSpPr>
        <p:spPr>
          <a:xfrm>
            <a:off x="5979725" y="656575"/>
            <a:ext cx="2662800" cy="3881700"/>
          </a:xfrm>
          <a:prstGeom prst="roundRect">
            <a:avLst>
              <a:gd name="adj" fmla="val 16667"/>
            </a:avLst>
          </a:prstGeom>
          <a:solidFill>
            <a:srgbClr val="FBA41F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863325" y="1784600"/>
            <a:ext cx="4320045" cy="540000"/>
          </a:xfrm>
          <a:custGeom>
            <a:avLst/>
            <a:gdLst/>
            <a:ahLst/>
            <a:cxnLst/>
            <a:rect l="l" t="t" r="r" b="b"/>
            <a:pathLst>
              <a:path w="65223" h="7109" extrusionOk="0">
                <a:moveTo>
                  <a:pt x="782" y="1"/>
                </a:moveTo>
                <a:lnTo>
                  <a:pt x="782" y="758"/>
                </a:lnTo>
                <a:lnTo>
                  <a:pt x="0" y="758"/>
                </a:lnTo>
                <a:lnTo>
                  <a:pt x="0" y="6351"/>
                </a:lnTo>
                <a:lnTo>
                  <a:pt x="782" y="6351"/>
                </a:lnTo>
                <a:lnTo>
                  <a:pt x="782" y="7108"/>
                </a:lnTo>
                <a:lnTo>
                  <a:pt x="64440" y="7108"/>
                </a:lnTo>
                <a:lnTo>
                  <a:pt x="64440" y="6351"/>
                </a:lnTo>
                <a:lnTo>
                  <a:pt x="65222" y="6351"/>
                </a:lnTo>
                <a:lnTo>
                  <a:pt x="65222" y="758"/>
                </a:lnTo>
                <a:lnTo>
                  <a:pt x="64440" y="758"/>
                </a:lnTo>
                <a:lnTo>
                  <a:pt x="64440" y="1"/>
                </a:lnTo>
                <a:close/>
              </a:path>
            </a:pathLst>
          </a:custGeom>
          <a:solidFill>
            <a:srgbClr val="FBA41F"/>
          </a:solidFill>
          <a:ln w="28575" cap="flat" cmpd="sng">
            <a:solidFill>
              <a:srgbClr val="20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1"/>
          <p:cNvSpPr txBox="1"/>
          <p:nvPr/>
        </p:nvSpPr>
        <p:spPr>
          <a:xfrm>
            <a:off x="977925" y="1848750"/>
            <a:ext cx="36891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Alternativa 1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40" name="Google Shape;240;p21"/>
          <p:cNvSpPr/>
          <p:nvPr/>
        </p:nvSpPr>
        <p:spPr>
          <a:xfrm>
            <a:off x="835763" y="2503175"/>
            <a:ext cx="4320045" cy="540000"/>
          </a:xfrm>
          <a:custGeom>
            <a:avLst/>
            <a:gdLst/>
            <a:ahLst/>
            <a:cxnLst/>
            <a:rect l="l" t="t" r="r" b="b"/>
            <a:pathLst>
              <a:path w="65223" h="7109" extrusionOk="0">
                <a:moveTo>
                  <a:pt x="782" y="1"/>
                </a:moveTo>
                <a:lnTo>
                  <a:pt x="782" y="758"/>
                </a:lnTo>
                <a:lnTo>
                  <a:pt x="0" y="758"/>
                </a:lnTo>
                <a:lnTo>
                  <a:pt x="0" y="6351"/>
                </a:lnTo>
                <a:lnTo>
                  <a:pt x="782" y="6351"/>
                </a:lnTo>
                <a:lnTo>
                  <a:pt x="782" y="7108"/>
                </a:lnTo>
                <a:lnTo>
                  <a:pt x="64440" y="7108"/>
                </a:lnTo>
                <a:lnTo>
                  <a:pt x="64440" y="6351"/>
                </a:lnTo>
                <a:lnTo>
                  <a:pt x="65222" y="6351"/>
                </a:lnTo>
                <a:lnTo>
                  <a:pt x="65222" y="758"/>
                </a:lnTo>
                <a:lnTo>
                  <a:pt x="64440" y="758"/>
                </a:lnTo>
                <a:lnTo>
                  <a:pt x="64440" y="1"/>
                </a:lnTo>
                <a:close/>
              </a:path>
            </a:pathLst>
          </a:custGeom>
          <a:solidFill>
            <a:srgbClr val="FBA41F"/>
          </a:solidFill>
          <a:ln w="28575" cap="flat" cmpd="sng">
            <a:solidFill>
              <a:srgbClr val="20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1"/>
          <p:cNvSpPr txBox="1"/>
          <p:nvPr/>
        </p:nvSpPr>
        <p:spPr>
          <a:xfrm>
            <a:off x="1015725" y="2527500"/>
            <a:ext cx="36891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Alternativa 2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42" name="Google Shape;242;p21"/>
          <p:cNvSpPr/>
          <p:nvPr/>
        </p:nvSpPr>
        <p:spPr>
          <a:xfrm>
            <a:off x="863325" y="3232400"/>
            <a:ext cx="4320045" cy="540000"/>
          </a:xfrm>
          <a:custGeom>
            <a:avLst/>
            <a:gdLst/>
            <a:ahLst/>
            <a:cxnLst/>
            <a:rect l="l" t="t" r="r" b="b"/>
            <a:pathLst>
              <a:path w="65223" h="7109" extrusionOk="0">
                <a:moveTo>
                  <a:pt x="782" y="1"/>
                </a:moveTo>
                <a:lnTo>
                  <a:pt x="782" y="758"/>
                </a:lnTo>
                <a:lnTo>
                  <a:pt x="0" y="758"/>
                </a:lnTo>
                <a:lnTo>
                  <a:pt x="0" y="6351"/>
                </a:lnTo>
                <a:lnTo>
                  <a:pt x="782" y="6351"/>
                </a:lnTo>
                <a:lnTo>
                  <a:pt x="782" y="7108"/>
                </a:lnTo>
                <a:lnTo>
                  <a:pt x="64440" y="7108"/>
                </a:lnTo>
                <a:lnTo>
                  <a:pt x="64440" y="6351"/>
                </a:lnTo>
                <a:lnTo>
                  <a:pt x="65222" y="6351"/>
                </a:lnTo>
                <a:lnTo>
                  <a:pt x="65222" y="758"/>
                </a:lnTo>
                <a:lnTo>
                  <a:pt x="64440" y="758"/>
                </a:lnTo>
                <a:lnTo>
                  <a:pt x="64440" y="1"/>
                </a:lnTo>
                <a:close/>
              </a:path>
            </a:pathLst>
          </a:custGeom>
          <a:solidFill>
            <a:srgbClr val="FBA41F"/>
          </a:solidFill>
          <a:ln w="28575" cap="flat" cmpd="sng">
            <a:solidFill>
              <a:srgbClr val="20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1"/>
          <p:cNvSpPr txBox="1"/>
          <p:nvPr/>
        </p:nvSpPr>
        <p:spPr>
          <a:xfrm>
            <a:off x="989950" y="3288800"/>
            <a:ext cx="36891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Alternativa 3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44" name="Google Shape;244;p21"/>
          <p:cNvSpPr/>
          <p:nvPr/>
        </p:nvSpPr>
        <p:spPr>
          <a:xfrm>
            <a:off x="863325" y="3973900"/>
            <a:ext cx="4320045" cy="540000"/>
          </a:xfrm>
          <a:custGeom>
            <a:avLst/>
            <a:gdLst/>
            <a:ahLst/>
            <a:cxnLst/>
            <a:rect l="l" t="t" r="r" b="b"/>
            <a:pathLst>
              <a:path w="65223" h="7109" extrusionOk="0">
                <a:moveTo>
                  <a:pt x="782" y="1"/>
                </a:moveTo>
                <a:lnTo>
                  <a:pt x="782" y="758"/>
                </a:lnTo>
                <a:lnTo>
                  <a:pt x="0" y="758"/>
                </a:lnTo>
                <a:lnTo>
                  <a:pt x="0" y="6351"/>
                </a:lnTo>
                <a:lnTo>
                  <a:pt x="782" y="6351"/>
                </a:lnTo>
                <a:lnTo>
                  <a:pt x="782" y="7108"/>
                </a:lnTo>
                <a:lnTo>
                  <a:pt x="64440" y="7108"/>
                </a:lnTo>
                <a:lnTo>
                  <a:pt x="64440" y="6351"/>
                </a:lnTo>
                <a:lnTo>
                  <a:pt x="65222" y="6351"/>
                </a:lnTo>
                <a:lnTo>
                  <a:pt x="65222" y="758"/>
                </a:lnTo>
                <a:lnTo>
                  <a:pt x="64440" y="758"/>
                </a:lnTo>
                <a:lnTo>
                  <a:pt x="64440" y="1"/>
                </a:lnTo>
                <a:close/>
              </a:path>
            </a:pathLst>
          </a:custGeom>
          <a:solidFill>
            <a:srgbClr val="FBA41F"/>
          </a:solidFill>
          <a:ln w="28575" cap="flat" cmpd="sng">
            <a:solidFill>
              <a:srgbClr val="20212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1"/>
          <p:cNvSpPr txBox="1"/>
          <p:nvPr/>
        </p:nvSpPr>
        <p:spPr>
          <a:xfrm>
            <a:off x="863325" y="3973900"/>
            <a:ext cx="36891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Alternativa 4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46" name="Google Shape;246;p21"/>
          <p:cNvSpPr/>
          <p:nvPr/>
        </p:nvSpPr>
        <p:spPr>
          <a:xfrm>
            <a:off x="7834950" y="810250"/>
            <a:ext cx="598200" cy="36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EB4C3"/>
          </a:solidFill>
          <a:ln w="28575" cap="flat" cmpd="sng">
            <a:solidFill>
              <a:srgbClr val="1EB4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6268450" y="810250"/>
            <a:ext cx="598200" cy="3600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1EB4C3"/>
          </a:solidFill>
          <a:ln w="28575" cap="flat" cmpd="sng">
            <a:solidFill>
              <a:srgbClr val="1EB4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8" name="Google Shape;24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32600" y="1269275"/>
            <a:ext cx="1820196" cy="260494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1"/>
          <p:cNvSpPr txBox="1"/>
          <p:nvPr/>
        </p:nvSpPr>
        <p:spPr>
          <a:xfrm>
            <a:off x="3410925" y="2219353"/>
            <a:ext cx="3357600" cy="13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ED215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Você têm certeza da sua resposta?</a:t>
            </a:r>
            <a:endParaRPr sz="1800" b="1">
              <a:solidFill>
                <a:srgbClr val="ED215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50" name="Google Shape;250;p21"/>
          <p:cNvSpPr txBox="1"/>
          <p:nvPr/>
        </p:nvSpPr>
        <p:spPr>
          <a:xfrm>
            <a:off x="6033250" y="1479950"/>
            <a:ext cx="25341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Pular Pergunta</a:t>
            </a:r>
            <a:endParaRPr sz="10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51" name="Google Shape;251;p21"/>
          <p:cNvSpPr txBox="1"/>
          <p:nvPr/>
        </p:nvSpPr>
        <p:spPr>
          <a:xfrm>
            <a:off x="6033175" y="2003925"/>
            <a:ext cx="25341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Eliminar Alternativa</a:t>
            </a:r>
            <a:endParaRPr sz="10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52" name="Google Shape;252;p21"/>
          <p:cNvSpPr txBox="1"/>
          <p:nvPr/>
        </p:nvSpPr>
        <p:spPr>
          <a:xfrm>
            <a:off x="6033175" y="2816625"/>
            <a:ext cx="26094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Dica sobre o Tema</a:t>
            </a:r>
            <a:endParaRPr sz="10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53" name="Google Shape;253;p21"/>
          <p:cNvSpPr/>
          <p:nvPr/>
        </p:nvSpPr>
        <p:spPr>
          <a:xfrm>
            <a:off x="3907062" y="3250700"/>
            <a:ext cx="1484400" cy="54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2152"/>
          </a:solidFill>
          <a:ln w="28575" cap="flat" cmpd="sng">
            <a:solidFill>
              <a:srgbClr val="ED21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Press Start 2P"/>
                <a:ea typeface="Press Start 2P"/>
                <a:cs typeface="Press Start 2P"/>
                <a:sym typeface="Press Start 2P"/>
              </a:rPr>
              <a:t>Confirmar</a:t>
            </a:r>
            <a:endParaRPr sz="10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/>
          <p:nvPr/>
        </p:nvSpPr>
        <p:spPr>
          <a:xfrm>
            <a:off x="183925" y="186075"/>
            <a:ext cx="8747400" cy="4779900"/>
          </a:xfrm>
          <a:prstGeom prst="roundRect">
            <a:avLst>
              <a:gd name="adj" fmla="val 16667"/>
            </a:avLst>
          </a:prstGeom>
          <a:solidFill>
            <a:srgbClr val="1EB4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259" name="Google Shape;259;p22"/>
          <p:cNvSpPr txBox="1"/>
          <p:nvPr/>
        </p:nvSpPr>
        <p:spPr>
          <a:xfrm>
            <a:off x="2983574" y="424949"/>
            <a:ext cx="2776200" cy="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Pontuação</a:t>
            </a:r>
            <a:endParaRPr sz="2200" dirty="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260" name="Google Shape;2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225" y="0"/>
            <a:ext cx="886775" cy="84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23" y="22902"/>
            <a:ext cx="476100" cy="4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37" y="4716169"/>
            <a:ext cx="598275" cy="427332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2"/>
          <p:cNvSpPr/>
          <p:nvPr/>
        </p:nvSpPr>
        <p:spPr>
          <a:xfrm>
            <a:off x="6268450" y="810250"/>
            <a:ext cx="598200" cy="3600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1EB4C3"/>
          </a:solidFill>
          <a:ln w="28575" cap="flat" cmpd="sng">
            <a:solidFill>
              <a:srgbClr val="1EB4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64" name="Google Shape;264;p22"/>
          <p:cNvGraphicFramePr/>
          <p:nvPr/>
        </p:nvGraphicFramePr>
        <p:xfrm>
          <a:off x="952500" y="2000250"/>
          <a:ext cx="7239000" cy="1188630"/>
        </p:xfrm>
        <a:graphic>
          <a:graphicData uri="http://schemas.openxmlformats.org/drawingml/2006/table">
            <a:tbl>
              <a:tblPr>
                <a:noFill/>
                <a:tableStyleId>{FAA40BA6-4034-4551-805A-7AF7DED01D20}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Partida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Acertos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Total de Perguntas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PoliCoins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273</Words>
  <Application>Microsoft Office PowerPoint</Application>
  <PresentationFormat>Apresentação na tela (16:9)</PresentationFormat>
  <Paragraphs>138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Press Start 2P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Sarah Agostinho Sperduti</cp:lastModifiedBy>
  <cp:revision>1</cp:revision>
  <dcterms:modified xsi:type="dcterms:W3CDTF">2025-05-16T18:53:01Z</dcterms:modified>
</cp:coreProperties>
</file>