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8" r:id="rId5"/>
    <p:sldId id="269" r:id="rId6"/>
    <p:sldId id="262" r:id="rId7"/>
    <p:sldId id="270" r:id="rId8"/>
    <p:sldId id="271" r:id="rId9"/>
    <p:sldId id="263" r:id="rId10"/>
    <p:sldId id="272" r:id="rId11"/>
    <p:sldId id="27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-ficticio-b.com/pagina-ficticia-2" TargetMode="External"/><Relationship Id="rId7" Type="http://schemas.openxmlformats.org/officeDocument/2006/relationships/hyperlink" Target="http://www.site-ficticio-b.com/pagina-ficticia-6" TargetMode="External"/><Relationship Id="rId2" Type="http://schemas.openxmlformats.org/officeDocument/2006/relationships/hyperlink" Target="http://www.site-ficticio-a.com/pagina-ficticia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te-ficticio-e.com/pagina-ficticia-5" TargetMode="External"/><Relationship Id="rId5" Type="http://schemas.openxmlformats.org/officeDocument/2006/relationships/hyperlink" Target="http://www.site-ficticio-d.com/pagina-ficticia-4" TargetMode="External"/><Relationship Id="rId4" Type="http://schemas.openxmlformats.org/officeDocument/2006/relationships/hyperlink" Target="http://www.site-ficticio-c.com/pagina-ficticia-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2ª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94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87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-2546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Exemplo - Sketch:</a:t>
            </a:r>
          </a:p>
        </p:txBody>
      </p:sp>
      <p:pic>
        <p:nvPicPr>
          <p:cNvPr id="1026" name="Picture 2" descr="http://codesign2016.wdfiles.com/local--files/exemplo-ficticio-de-entrega/sketc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09" y="646771"/>
            <a:ext cx="8602391" cy="59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9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Referência: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r>
              <a:rPr lang="pt-BR" sz="2700" dirty="0"/>
              <a:t>www.imdb.com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6921" t="8242" r="19512" b="6255"/>
          <a:stretch/>
        </p:blipFill>
        <p:spPr>
          <a:xfrm>
            <a:off x="3802566" y="1003610"/>
            <a:ext cx="7750097" cy="53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7"/>
            <a:ext cx="10515600" cy="99952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Justificativas: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9488" y="721664"/>
            <a:ext cx="116177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Referências de posicionamento</a:t>
            </a:r>
          </a:p>
          <a:p>
            <a:r>
              <a:rPr lang="pt-BR" b="1" dirty="0"/>
              <a:t>Menu principal no canto inferior direito</a:t>
            </a:r>
          </a:p>
          <a:p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http://www.site-ficticio-c.com/pagina-ficticia-3</a:t>
            </a:r>
            <a:br>
              <a:rPr lang="pt-BR" dirty="0"/>
            </a:br>
            <a:r>
              <a:rPr lang="pt-BR" dirty="0">
                <a:hlinkClick r:id="rId5"/>
              </a:rPr>
              <a:t>http://www.site-ficticio-d.com/pagina-ficticia-4</a:t>
            </a:r>
            <a:endParaRPr lang="pt-BR" dirty="0"/>
          </a:p>
          <a:p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6"/>
              </a:rPr>
              <a:t>http://www.site-ficticio-e.com/pagina-ficticia-5</a:t>
            </a:r>
            <a:br>
              <a:rPr lang="pt-BR" dirty="0"/>
            </a:br>
            <a:r>
              <a:rPr lang="pt-BR" dirty="0"/>
              <a:t>Essa página cita estudos que demonstram que a maioria das pessoas começa a ler de baixo para cima e da direita para a esquerda. A intenção do nosso layout é destacar todos os tipos de projeto que o aluno fez, para que o visitante tenha ideia da variedade de competências. Logo, colocamos o menu principal no canto inferior esquerdo para que ele seja a primeira</a:t>
            </a:r>
          </a:p>
          <a:p>
            <a:r>
              <a:rPr lang="pt-BR" dirty="0"/>
              <a:t> coisa ser vista.</a:t>
            </a:r>
          </a:p>
          <a:p>
            <a:r>
              <a:rPr lang="pt-BR" b="1" dirty="0"/>
              <a:t>Redes sociais no canto superior esquerdo</a:t>
            </a:r>
          </a:p>
          <a:p>
            <a:r>
              <a:rPr lang="pt-BR" dirty="0">
                <a:hlinkClick r:id="rId7"/>
              </a:rPr>
              <a:t>http://www.site-ficticio-b.com/pagina-ficticia-6</a:t>
            </a:r>
            <a:endParaRPr lang="pt-BR" dirty="0"/>
          </a:p>
          <a:p>
            <a:r>
              <a:rPr lang="pt-BR" b="1" dirty="0"/>
              <a:t>Título no canto superior direito</a:t>
            </a:r>
          </a:p>
          <a:p>
            <a:r>
              <a:rPr lang="pt-BR" dirty="0">
                <a:hlinkClick r:id="rId3"/>
              </a:rPr>
              <a:t>http://www.site-ficticio-b.com/pagina-ficticia-7</a:t>
            </a:r>
            <a:br>
              <a:rPr lang="pt-BR" dirty="0"/>
            </a:br>
            <a:r>
              <a:rPr lang="pt-BR" b="1" dirty="0"/>
              <a:t>Foto do aluno no topo e centralizada</a:t>
            </a:r>
          </a:p>
          <a:p>
            <a:r>
              <a:rPr lang="pt-BR" dirty="0">
                <a:hlinkClick r:id="rId3"/>
              </a:rPr>
              <a:t>http://www.site-ficticio-b.com/pagina-ficticia-8</a:t>
            </a:r>
            <a:br>
              <a:rPr lang="pt-BR" dirty="0"/>
            </a:br>
            <a:r>
              <a:rPr lang="pt-BR" b="1" dirty="0"/>
              <a:t>Título do projeto à esquerda de sua foto</a:t>
            </a:r>
          </a:p>
          <a:p>
            <a:r>
              <a:rPr lang="pt-BR" dirty="0">
                <a:hlinkClick r:id="rId3"/>
              </a:rPr>
              <a:t>http://www.site-ficticio-b.com</a:t>
            </a:r>
            <a:r>
              <a:rPr lang="pt-BR">
                <a:hlinkClick r:id="rId3"/>
              </a:rPr>
              <a:t>/pagina-ficticia-9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23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</a:t>
            </a:r>
            <a:r>
              <a:rPr lang="pt-BR" dirty="0">
                <a:solidFill>
                  <a:srgbClr val="FF0000"/>
                </a:solidFill>
              </a:rPr>
              <a:t>(colocar o nome da equipe)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 - Engenharia</a:t>
            </a:r>
          </a:p>
          <a:p>
            <a:r>
              <a:rPr lang="pt-BR" dirty="0"/>
              <a:t>Nome - Engenharia</a:t>
            </a:r>
          </a:p>
          <a:p>
            <a:r>
              <a:rPr lang="pt-BR" dirty="0"/>
              <a:t>Nome – Engenharia</a:t>
            </a:r>
          </a:p>
          <a:p>
            <a:r>
              <a:rPr lang="pt-BR" dirty="0"/>
              <a:t>Nome - Engenharia</a:t>
            </a:r>
          </a:p>
          <a:p>
            <a:r>
              <a:rPr lang="pt-BR" dirty="0"/>
              <a:t>Nome - Engenharia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6598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principal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448B6BB-8F11-4069-9331-C2FDF150E8B7}"/>
              </a:ext>
            </a:extLst>
          </p:cNvPr>
          <p:cNvSpPr/>
          <p:nvPr/>
        </p:nvSpPr>
        <p:spPr>
          <a:xfrm>
            <a:off x="346598" y="1118586"/>
            <a:ext cx="11487705" cy="5486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F5C09CC-7BC5-43BE-8FC3-A76D09E8EFC2}"/>
              </a:ext>
            </a:extLst>
          </p:cNvPr>
          <p:cNvSpPr/>
          <p:nvPr/>
        </p:nvSpPr>
        <p:spPr>
          <a:xfrm>
            <a:off x="346596" y="1078637"/>
            <a:ext cx="11487705" cy="127838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J.L. Inc.</a:t>
            </a:r>
            <a:endParaRPr lang="pt-BR" sz="80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478C5B-E60E-49AE-A3B9-E798E7B06419}"/>
              </a:ext>
            </a:extLst>
          </p:cNvPr>
          <p:cNvSpPr/>
          <p:nvPr/>
        </p:nvSpPr>
        <p:spPr>
          <a:xfrm>
            <a:off x="4545735" y="2902998"/>
            <a:ext cx="3089429" cy="30272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05B0264-E5F6-4469-A10C-C46035D2C865}"/>
              </a:ext>
            </a:extLst>
          </p:cNvPr>
          <p:cNvSpPr/>
          <p:nvPr/>
        </p:nvSpPr>
        <p:spPr>
          <a:xfrm>
            <a:off x="985421" y="3897297"/>
            <a:ext cx="2086253" cy="21750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519680B-7DA4-43F3-92DB-1BF9011E9D72}"/>
              </a:ext>
            </a:extLst>
          </p:cNvPr>
          <p:cNvSpPr/>
          <p:nvPr/>
        </p:nvSpPr>
        <p:spPr>
          <a:xfrm>
            <a:off x="9109225" y="3946124"/>
            <a:ext cx="2086253" cy="21750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005FC66-1AC1-448A-A860-D2074A9BF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0" y="1242318"/>
            <a:ext cx="2788876" cy="95102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609CC-63BD-4843-85E7-1479B47BAB03}"/>
              </a:ext>
            </a:extLst>
          </p:cNvPr>
          <p:cNvSpPr txBox="1"/>
          <p:nvPr/>
        </p:nvSpPr>
        <p:spPr>
          <a:xfrm>
            <a:off x="5508686" y="5195190"/>
            <a:ext cx="116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Destaques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E9FCDF9-3EA4-4B9A-AA64-DBFBF8E72D39}"/>
              </a:ext>
            </a:extLst>
          </p:cNvPr>
          <p:cNvSpPr txBox="1"/>
          <p:nvPr/>
        </p:nvSpPr>
        <p:spPr>
          <a:xfrm>
            <a:off x="9789014" y="5564522"/>
            <a:ext cx="72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Sobre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C34C5BA-3179-4DAA-961B-8AE7E7E929B2}"/>
              </a:ext>
            </a:extLst>
          </p:cNvPr>
          <p:cNvSpPr txBox="1"/>
          <p:nvPr/>
        </p:nvSpPr>
        <p:spPr>
          <a:xfrm>
            <a:off x="1443995" y="5486045"/>
            <a:ext cx="116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Categorias</a:t>
            </a:r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11EFF7A-488E-4104-8156-0EC58700D3D1}"/>
              </a:ext>
            </a:extLst>
          </p:cNvPr>
          <p:cNvCxnSpPr/>
          <p:nvPr/>
        </p:nvCxnSpPr>
        <p:spPr>
          <a:xfrm>
            <a:off x="4545735" y="4846320"/>
            <a:ext cx="3089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E42D03F-1AA6-446A-82BA-BC0491DF9AE5}"/>
              </a:ext>
            </a:extLst>
          </p:cNvPr>
          <p:cNvCxnSpPr/>
          <p:nvPr/>
        </p:nvCxnSpPr>
        <p:spPr>
          <a:xfrm>
            <a:off x="9198864" y="5379856"/>
            <a:ext cx="19019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CF89A58-75AA-4084-984C-8054D084F385}"/>
              </a:ext>
            </a:extLst>
          </p:cNvPr>
          <p:cNvCxnSpPr/>
          <p:nvPr/>
        </p:nvCxnSpPr>
        <p:spPr>
          <a:xfrm>
            <a:off x="1032205" y="5379856"/>
            <a:ext cx="199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86CA892-0F0D-457F-BD7E-7DB6797AD393}"/>
              </a:ext>
            </a:extLst>
          </p:cNvPr>
          <p:cNvSpPr txBox="1"/>
          <p:nvPr/>
        </p:nvSpPr>
        <p:spPr>
          <a:xfrm>
            <a:off x="5691333" y="3897297"/>
            <a:ext cx="79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FOTOS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3F5F72E-76C0-4AEB-B44F-C09B2C089B38}"/>
              </a:ext>
            </a:extLst>
          </p:cNvPr>
          <p:cNvSpPr txBox="1"/>
          <p:nvPr/>
        </p:nvSpPr>
        <p:spPr>
          <a:xfrm>
            <a:off x="9806758" y="4661654"/>
            <a:ext cx="79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FOTOS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736F4F-F9A8-4CD1-B3BE-49BA4E02145B}"/>
              </a:ext>
            </a:extLst>
          </p:cNvPr>
          <p:cNvSpPr txBox="1"/>
          <p:nvPr/>
        </p:nvSpPr>
        <p:spPr>
          <a:xfrm>
            <a:off x="1629430" y="4687387"/>
            <a:ext cx="79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FOTOS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70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de projeto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F35FA0-2975-4999-9879-6E1D3F61546C}"/>
              </a:ext>
            </a:extLst>
          </p:cNvPr>
          <p:cNvSpPr/>
          <p:nvPr/>
        </p:nvSpPr>
        <p:spPr>
          <a:xfrm>
            <a:off x="346598" y="1118586"/>
            <a:ext cx="11487705" cy="5486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E759A2-52D9-49E8-9A03-A5C26935BBDA}"/>
              </a:ext>
            </a:extLst>
          </p:cNvPr>
          <p:cNvSpPr/>
          <p:nvPr/>
        </p:nvSpPr>
        <p:spPr>
          <a:xfrm>
            <a:off x="346596" y="1078637"/>
            <a:ext cx="11487705" cy="127838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J.L. Inc.</a:t>
            </a:r>
            <a:endParaRPr lang="pt-BR" sz="8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B27DCBA-2D0B-4FC5-A0B2-A22512C4F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0" y="1242318"/>
            <a:ext cx="2788876" cy="95102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2154AC8-329F-45F9-BFC4-F67BB0B85A40}"/>
              </a:ext>
            </a:extLst>
          </p:cNvPr>
          <p:cNvSpPr/>
          <p:nvPr/>
        </p:nvSpPr>
        <p:spPr>
          <a:xfrm>
            <a:off x="355473" y="3124939"/>
            <a:ext cx="2467625" cy="348004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75382E8-9FE7-42D5-AD58-1AF2D1A0ED62}"/>
              </a:ext>
            </a:extLst>
          </p:cNvPr>
          <p:cNvSpPr/>
          <p:nvPr/>
        </p:nvSpPr>
        <p:spPr>
          <a:xfrm>
            <a:off x="355473" y="2357022"/>
            <a:ext cx="2458748" cy="8034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CD41CB5-A660-4F58-A2D7-0C7CA9C802E6}"/>
              </a:ext>
            </a:extLst>
          </p:cNvPr>
          <p:cNvCxnSpPr/>
          <p:nvPr/>
        </p:nvCxnSpPr>
        <p:spPr>
          <a:xfrm>
            <a:off x="417615" y="2547891"/>
            <a:ext cx="2325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10D648F-F5FD-4BB9-AF6F-F5A0EB231283}"/>
              </a:ext>
            </a:extLst>
          </p:cNvPr>
          <p:cNvCxnSpPr/>
          <p:nvPr/>
        </p:nvCxnSpPr>
        <p:spPr>
          <a:xfrm>
            <a:off x="417615" y="2751338"/>
            <a:ext cx="2325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781B1DC-0033-4DD2-8D87-D94767430CC1}"/>
              </a:ext>
            </a:extLst>
          </p:cNvPr>
          <p:cNvCxnSpPr/>
          <p:nvPr/>
        </p:nvCxnSpPr>
        <p:spPr>
          <a:xfrm>
            <a:off x="417616" y="2939988"/>
            <a:ext cx="2325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3DE7D08-7FB6-4892-8D48-AC13CDB5C17C}"/>
              </a:ext>
            </a:extLst>
          </p:cNvPr>
          <p:cNvSpPr/>
          <p:nvPr/>
        </p:nvSpPr>
        <p:spPr>
          <a:xfrm>
            <a:off x="3364637" y="2627790"/>
            <a:ext cx="3142695" cy="1704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87311BA-01B1-4A30-A71F-E7E184310AB8}"/>
              </a:ext>
            </a:extLst>
          </p:cNvPr>
          <p:cNvSpPr/>
          <p:nvPr/>
        </p:nvSpPr>
        <p:spPr>
          <a:xfrm>
            <a:off x="3340593" y="4603071"/>
            <a:ext cx="3142695" cy="1704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A8AE91-704D-4874-885D-4D93CF1E08A2}"/>
              </a:ext>
            </a:extLst>
          </p:cNvPr>
          <p:cNvSpPr/>
          <p:nvPr/>
        </p:nvSpPr>
        <p:spPr>
          <a:xfrm>
            <a:off x="7458723" y="2627790"/>
            <a:ext cx="3142695" cy="1704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FB6A657-D8CE-4701-9E2B-30FC88C1A433}"/>
              </a:ext>
            </a:extLst>
          </p:cNvPr>
          <p:cNvSpPr/>
          <p:nvPr/>
        </p:nvSpPr>
        <p:spPr>
          <a:xfrm>
            <a:off x="7485539" y="4603070"/>
            <a:ext cx="3142695" cy="1704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6AAD802-17C1-49C3-8339-294C73E8A591}"/>
              </a:ext>
            </a:extLst>
          </p:cNvPr>
          <p:cNvSpPr/>
          <p:nvPr/>
        </p:nvSpPr>
        <p:spPr>
          <a:xfrm>
            <a:off x="3364637" y="3675355"/>
            <a:ext cx="3142695" cy="6569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42F4023-57FF-43AB-B7D3-39616C8E1E14}"/>
              </a:ext>
            </a:extLst>
          </p:cNvPr>
          <p:cNvSpPr/>
          <p:nvPr/>
        </p:nvSpPr>
        <p:spPr>
          <a:xfrm>
            <a:off x="3340593" y="5650635"/>
            <a:ext cx="3142695" cy="6569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ACC1EE5-F6FF-40F4-8A61-4D494D0216CE}"/>
              </a:ext>
            </a:extLst>
          </p:cNvPr>
          <p:cNvSpPr/>
          <p:nvPr/>
        </p:nvSpPr>
        <p:spPr>
          <a:xfrm>
            <a:off x="7458723" y="3675355"/>
            <a:ext cx="3142695" cy="6569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D1CF4B6-96A5-4B24-8951-6B60D622B68F}"/>
              </a:ext>
            </a:extLst>
          </p:cNvPr>
          <p:cNvSpPr/>
          <p:nvPr/>
        </p:nvSpPr>
        <p:spPr>
          <a:xfrm>
            <a:off x="7485539" y="5650635"/>
            <a:ext cx="3142695" cy="6569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F34910A-0533-4437-9EB6-AC9513BC654D}"/>
              </a:ext>
            </a:extLst>
          </p:cNvPr>
          <p:cNvSpPr txBox="1"/>
          <p:nvPr/>
        </p:nvSpPr>
        <p:spPr>
          <a:xfrm>
            <a:off x="4536868" y="2966907"/>
            <a:ext cx="79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FOTOS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6771B49-2116-4943-B18D-B641871DED49}"/>
              </a:ext>
            </a:extLst>
          </p:cNvPr>
          <p:cNvSpPr txBox="1"/>
          <p:nvPr/>
        </p:nvSpPr>
        <p:spPr>
          <a:xfrm>
            <a:off x="8657770" y="2966907"/>
            <a:ext cx="79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FOTOS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781BC2D-FD4F-459D-9947-0E74CA687B26}"/>
              </a:ext>
            </a:extLst>
          </p:cNvPr>
          <p:cNvSpPr txBox="1"/>
          <p:nvPr/>
        </p:nvSpPr>
        <p:spPr>
          <a:xfrm>
            <a:off x="4512826" y="5105515"/>
            <a:ext cx="79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FOTOS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2116014-4923-4D11-BA2B-B743B456EAAB}"/>
              </a:ext>
            </a:extLst>
          </p:cNvPr>
          <p:cNvSpPr txBox="1"/>
          <p:nvPr/>
        </p:nvSpPr>
        <p:spPr>
          <a:xfrm>
            <a:off x="8657770" y="5105515"/>
            <a:ext cx="79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FOTOS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9CAFF25-D4C5-49FD-8075-5FEC378A344B}"/>
              </a:ext>
            </a:extLst>
          </p:cNvPr>
          <p:cNvSpPr txBox="1"/>
          <p:nvPr/>
        </p:nvSpPr>
        <p:spPr>
          <a:xfrm>
            <a:off x="417615" y="3880240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Sobre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94E1A4C-9F6B-402F-8F79-C10959D3107B}"/>
              </a:ext>
            </a:extLst>
          </p:cNvPr>
          <p:cNvSpPr txBox="1"/>
          <p:nvPr/>
        </p:nvSpPr>
        <p:spPr>
          <a:xfrm>
            <a:off x="417615" y="3378071"/>
            <a:ext cx="116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Categorias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666D70F-5DAA-4A3B-AC69-35442761F7E6}"/>
              </a:ext>
            </a:extLst>
          </p:cNvPr>
          <p:cNvSpPr txBox="1"/>
          <p:nvPr/>
        </p:nvSpPr>
        <p:spPr>
          <a:xfrm>
            <a:off x="417615" y="43860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1049BC1-2DB9-42CC-A34E-0BD62946572B}"/>
              </a:ext>
            </a:extLst>
          </p:cNvPr>
          <p:cNvSpPr txBox="1"/>
          <p:nvPr/>
        </p:nvSpPr>
        <p:spPr>
          <a:xfrm>
            <a:off x="3936904" y="3797851"/>
            <a:ext cx="203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NOME DO PROJETO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3BE18B4-60F3-47AE-A6CE-6E7F8802D28F}"/>
              </a:ext>
            </a:extLst>
          </p:cNvPr>
          <p:cNvSpPr txBox="1"/>
          <p:nvPr/>
        </p:nvSpPr>
        <p:spPr>
          <a:xfrm>
            <a:off x="3896565" y="5745615"/>
            <a:ext cx="203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NOME DO PROJETO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D3A579C-4D3B-49C6-9354-BB16D0C4466E}"/>
              </a:ext>
            </a:extLst>
          </p:cNvPr>
          <p:cNvSpPr txBox="1"/>
          <p:nvPr/>
        </p:nvSpPr>
        <p:spPr>
          <a:xfrm>
            <a:off x="8041511" y="3810739"/>
            <a:ext cx="203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NOME DO PROJETO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9EF6142-1E53-4E96-90E6-D6B38DBF3338}"/>
              </a:ext>
            </a:extLst>
          </p:cNvPr>
          <p:cNvSpPr txBox="1"/>
          <p:nvPr/>
        </p:nvSpPr>
        <p:spPr>
          <a:xfrm>
            <a:off x="8014695" y="5792626"/>
            <a:ext cx="203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NOME DO PROJETO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6719645-FE99-4C58-BD45-70CC006AE571}"/>
              </a:ext>
            </a:extLst>
          </p:cNvPr>
          <p:cNvSpPr txBox="1"/>
          <p:nvPr/>
        </p:nvSpPr>
        <p:spPr>
          <a:xfrm>
            <a:off x="624599" y="5126186"/>
            <a:ext cx="19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MENU DE OPCOES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9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65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469900" y="939800"/>
            <a:ext cx="11252200" cy="53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Coloque seu sketch AQUI!</a:t>
            </a:r>
          </a:p>
        </p:txBody>
      </p:sp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143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Projeto I</vt:lpstr>
      <vt:lpstr>Equipe: (colocar o nome da equipe)</vt:lpstr>
      <vt:lpstr>Sketch da página principal</vt:lpstr>
      <vt:lpstr>Referências da página principal</vt:lpstr>
      <vt:lpstr>Justificativas da página principal</vt:lpstr>
      <vt:lpstr>Sketch da página de projeto</vt:lpstr>
      <vt:lpstr>Referências da página de projeto</vt:lpstr>
      <vt:lpstr>Justificativas da página de projeto</vt:lpstr>
      <vt:lpstr>Sketch da página Sobre Mim</vt:lpstr>
      <vt:lpstr>Referências da página Sobre Mim</vt:lpstr>
      <vt:lpstr>Justificativas da página Sobre Mim</vt:lpstr>
      <vt:lpstr>Exemplo - Sketch:</vt:lpstr>
      <vt:lpstr>Exemplo - Referência:    www.imdb.com</vt:lpstr>
      <vt:lpstr>Exemplo - Justificativas: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Felippe Tera</cp:lastModifiedBy>
  <cp:revision>20</cp:revision>
  <dcterms:created xsi:type="dcterms:W3CDTF">2017-08-14T21:14:21Z</dcterms:created>
  <dcterms:modified xsi:type="dcterms:W3CDTF">2017-08-29T00:31:50Z</dcterms:modified>
</cp:coreProperties>
</file>