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7" autoAdjust="0"/>
    <p:restoredTop sz="94660"/>
  </p:normalViewPr>
  <p:slideViewPr>
    <p:cSldViewPr snapToGrid="0">
      <p:cViewPr varScale="1">
        <p:scale>
          <a:sx n="72" d="100"/>
          <a:sy n="72" d="100"/>
        </p:scale>
        <p:origin x="45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AFF9C0-7808-4C47-939C-64AAF1E07C91}"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pt-BR"/>
        </a:p>
      </dgm:t>
    </dgm:pt>
    <dgm:pt modelId="{8245208F-8744-45B1-90A8-86D542F934F0}">
      <dgm:prSet phldrT="[Texto]"/>
      <dgm:spPr/>
      <dgm:t>
        <a:bodyPr/>
        <a:lstStyle/>
        <a:p>
          <a:r>
            <a:rPr lang="pt-BR" dirty="0"/>
            <a:t>todos os projetos que demonstram competências de Engenheiro Mecânico</a:t>
          </a:r>
        </a:p>
      </dgm:t>
    </dgm:pt>
    <dgm:pt modelId="{BB7CFD95-BA32-47BB-A527-C2F09F0F6CC1}" type="parTrans" cxnId="{42FCAE31-1D01-4FA7-B1A8-580107ACD759}">
      <dgm:prSet/>
      <dgm:spPr/>
      <dgm:t>
        <a:bodyPr/>
        <a:lstStyle/>
        <a:p>
          <a:endParaRPr lang="pt-BR"/>
        </a:p>
      </dgm:t>
    </dgm:pt>
    <dgm:pt modelId="{D47828CC-FFFA-4827-9897-B6C1FF4D4D42}" type="sibTrans" cxnId="{42FCAE31-1D01-4FA7-B1A8-580107ACD759}">
      <dgm:prSet/>
      <dgm:spPr/>
      <dgm:t>
        <a:bodyPr/>
        <a:lstStyle/>
        <a:p>
          <a:endParaRPr lang="pt-BR"/>
        </a:p>
      </dgm:t>
    </dgm:pt>
    <dgm:pt modelId="{DFD73739-77C3-4545-8AB8-A76A70172E1A}">
      <dgm:prSet phldrT="[Texto]"/>
      <dgm:spPr/>
      <dgm:t>
        <a:bodyPr/>
        <a:lstStyle/>
        <a:p>
          <a:r>
            <a:rPr lang="pt-BR" dirty="0"/>
            <a:t>Atividade I</a:t>
          </a:r>
        </a:p>
      </dgm:t>
    </dgm:pt>
    <dgm:pt modelId="{94D45ECA-C659-4583-B573-533D6A24436D}" type="parTrans" cxnId="{08CEDA90-8B8D-4328-BA1B-6D41FD3F070A}">
      <dgm:prSet/>
      <dgm:spPr/>
      <dgm:t>
        <a:bodyPr/>
        <a:lstStyle/>
        <a:p>
          <a:endParaRPr lang="pt-BR"/>
        </a:p>
      </dgm:t>
    </dgm:pt>
    <dgm:pt modelId="{0507C284-AEC9-498C-9668-F6C0A709D6BC}" type="sibTrans" cxnId="{08CEDA90-8B8D-4328-BA1B-6D41FD3F070A}">
      <dgm:prSet/>
      <dgm:spPr/>
      <dgm:t>
        <a:bodyPr/>
        <a:lstStyle/>
        <a:p>
          <a:endParaRPr lang="pt-BR"/>
        </a:p>
      </dgm:t>
    </dgm:pt>
    <dgm:pt modelId="{6689905A-B81B-4A9C-ADBB-371B03968A79}">
      <dgm:prSet phldrT="[Texto]"/>
      <dgm:spPr/>
      <dgm:t>
        <a:bodyPr/>
        <a:lstStyle/>
        <a:p>
          <a:r>
            <a:rPr lang="pt-BR" dirty="0"/>
            <a:t>todos os projetos que demonstram competências de Engenheiro Mecatrônico</a:t>
          </a:r>
        </a:p>
      </dgm:t>
    </dgm:pt>
    <dgm:pt modelId="{DE1834AF-5EF9-4FCF-B077-CF1E048A284B}" type="parTrans" cxnId="{1A689FD8-A66A-4DA0-9F02-7895624B3DE9}">
      <dgm:prSet/>
      <dgm:spPr/>
      <dgm:t>
        <a:bodyPr/>
        <a:lstStyle/>
        <a:p>
          <a:endParaRPr lang="pt-BR"/>
        </a:p>
      </dgm:t>
    </dgm:pt>
    <dgm:pt modelId="{0B8E98A9-9E65-431B-9F5B-390A1868D601}" type="sibTrans" cxnId="{1A689FD8-A66A-4DA0-9F02-7895624B3DE9}">
      <dgm:prSet/>
      <dgm:spPr/>
      <dgm:t>
        <a:bodyPr/>
        <a:lstStyle/>
        <a:p>
          <a:endParaRPr lang="pt-BR"/>
        </a:p>
      </dgm:t>
    </dgm:pt>
    <dgm:pt modelId="{810DEDB1-B4A6-4657-AF5E-AEB6410DD2D4}">
      <dgm:prSet phldrT="[Texto]"/>
      <dgm:spPr/>
      <dgm:t>
        <a:bodyPr/>
        <a:lstStyle/>
        <a:p>
          <a:r>
            <a:rPr lang="pt-BR" dirty="0"/>
            <a:t>Estação meteorológica</a:t>
          </a:r>
        </a:p>
      </dgm:t>
    </dgm:pt>
    <dgm:pt modelId="{98292DC3-5B58-4215-A404-911D28DF38D9}" type="parTrans" cxnId="{82A85FEA-3F90-422F-A33D-BF2D8B0C3923}">
      <dgm:prSet/>
      <dgm:spPr/>
      <dgm:t>
        <a:bodyPr/>
        <a:lstStyle/>
        <a:p>
          <a:endParaRPr lang="pt-BR"/>
        </a:p>
      </dgm:t>
    </dgm:pt>
    <dgm:pt modelId="{86BE4BA9-58AD-4313-BD68-9B836E45986E}" type="sibTrans" cxnId="{82A85FEA-3F90-422F-A33D-BF2D8B0C3923}">
      <dgm:prSet/>
      <dgm:spPr/>
      <dgm:t>
        <a:bodyPr/>
        <a:lstStyle/>
        <a:p>
          <a:endParaRPr lang="pt-BR"/>
        </a:p>
      </dgm:t>
    </dgm:pt>
    <dgm:pt modelId="{12E2AACC-1F59-4249-A192-05E2DC555A22}">
      <dgm:prSet phldrT="[Texto]"/>
      <dgm:spPr/>
      <dgm:t>
        <a:bodyPr/>
        <a:lstStyle/>
        <a:p>
          <a:r>
            <a:rPr lang="pt-BR" dirty="0"/>
            <a:t>todos os projetos que demonstram competências de Engenheiro de Computação</a:t>
          </a:r>
        </a:p>
      </dgm:t>
    </dgm:pt>
    <dgm:pt modelId="{006E6F59-5EED-43A4-A9A2-EE03BBFAA026}" type="parTrans" cxnId="{FFA0B280-2229-40B6-B912-95138B9DC139}">
      <dgm:prSet/>
      <dgm:spPr/>
      <dgm:t>
        <a:bodyPr/>
        <a:lstStyle/>
        <a:p>
          <a:endParaRPr lang="pt-BR"/>
        </a:p>
      </dgm:t>
    </dgm:pt>
    <dgm:pt modelId="{0F2A16B6-D1FD-49C4-8EFD-192CA62DEB46}" type="sibTrans" cxnId="{FFA0B280-2229-40B6-B912-95138B9DC139}">
      <dgm:prSet/>
      <dgm:spPr/>
      <dgm:t>
        <a:bodyPr/>
        <a:lstStyle/>
        <a:p>
          <a:endParaRPr lang="pt-BR"/>
        </a:p>
      </dgm:t>
    </dgm:pt>
    <dgm:pt modelId="{F9E9653E-7ECC-47A2-B46E-32803E632938}">
      <dgm:prSet phldrT="[Texto]"/>
      <dgm:spPr/>
      <dgm:t>
        <a:bodyPr/>
        <a:lstStyle/>
        <a:p>
          <a:r>
            <a:rPr lang="pt-BR" dirty="0"/>
            <a:t>Projetos de Design de software</a:t>
          </a:r>
        </a:p>
      </dgm:t>
    </dgm:pt>
    <dgm:pt modelId="{AD439863-1B85-435E-8BCC-D28C94900AAE}" type="parTrans" cxnId="{00B4C344-F6D2-4C69-BE70-1C8F2477D105}">
      <dgm:prSet/>
      <dgm:spPr/>
      <dgm:t>
        <a:bodyPr/>
        <a:lstStyle/>
        <a:p>
          <a:endParaRPr lang="pt-BR"/>
        </a:p>
      </dgm:t>
    </dgm:pt>
    <dgm:pt modelId="{41AA59D9-CB41-4B70-B6D8-62B40A960139}" type="sibTrans" cxnId="{00B4C344-F6D2-4C69-BE70-1C8F2477D105}">
      <dgm:prSet/>
      <dgm:spPr/>
      <dgm:t>
        <a:bodyPr/>
        <a:lstStyle/>
        <a:p>
          <a:endParaRPr lang="pt-BR"/>
        </a:p>
      </dgm:t>
    </dgm:pt>
    <dgm:pt modelId="{0971B7E3-B3A7-42E3-94FC-9A076BDE9A0E}">
      <dgm:prSet phldrT="[Texto]"/>
      <dgm:spPr/>
      <dgm:t>
        <a:bodyPr/>
        <a:lstStyle/>
        <a:p>
          <a:r>
            <a:rPr lang="pt-BR" dirty="0"/>
            <a:t>todos os projetos que demonstram competências teóricas	</a:t>
          </a:r>
        </a:p>
      </dgm:t>
    </dgm:pt>
    <dgm:pt modelId="{CBA56312-7894-4941-A6E1-19DE59DE1BA7}" type="parTrans" cxnId="{055BFBD9-6A3C-44BB-A0B3-26260D52EC96}">
      <dgm:prSet/>
      <dgm:spPr/>
      <dgm:t>
        <a:bodyPr/>
        <a:lstStyle/>
        <a:p>
          <a:endParaRPr lang="pt-BR"/>
        </a:p>
      </dgm:t>
    </dgm:pt>
    <dgm:pt modelId="{B5F24B20-3BDA-49CB-B469-BDB58211B1AF}" type="sibTrans" cxnId="{055BFBD9-6A3C-44BB-A0B3-26260D52EC96}">
      <dgm:prSet/>
      <dgm:spPr/>
      <dgm:t>
        <a:bodyPr/>
        <a:lstStyle/>
        <a:p>
          <a:endParaRPr lang="pt-BR"/>
        </a:p>
      </dgm:t>
    </dgm:pt>
    <dgm:pt modelId="{8E113AD3-1216-4868-873B-9A4AEC9A5003}">
      <dgm:prSet phldrT="[Texto]"/>
      <dgm:spPr/>
      <dgm:t>
        <a:bodyPr/>
        <a:lstStyle/>
        <a:p>
          <a:r>
            <a:rPr lang="pt-BR" dirty="0"/>
            <a:t>todos os projetos que demonstram competências práticas</a:t>
          </a:r>
        </a:p>
      </dgm:t>
    </dgm:pt>
    <dgm:pt modelId="{E3BD1BF2-D113-43EF-A8B2-FD4394032B33}" type="parTrans" cxnId="{7662F9F0-C9B1-4C7E-86CA-F5DE78E351CA}">
      <dgm:prSet/>
      <dgm:spPr/>
      <dgm:t>
        <a:bodyPr/>
        <a:lstStyle/>
        <a:p>
          <a:endParaRPr lang="pt-BR"/>
        </a:p>
      </dgm:t>
    </dgm:pt>
    <dgm:pt modelId="{6E0B25E6-6827-445D-BED7-8FFA09FEF3BC}" type="sibTrans" cxnId="{7662F9F0-C9B1-4C7E-86CA-F5DE78E351CA}">
      <dgm:prSet/>
      <dgm:spPr/>
      <dgm:t>
        <a:bodyPr/>
        <a:lstStyle/>
        <a:p>
          <a:endParaRPr lang="pt-BR"/>
        </a:p>
      </dgm:t>
    </dgm:pt>
    <dgm:pt modelId="{BDA7F26E-7E77-405E-975F-1070EEAB3DB0}">
      <dgm:prSet phldrT="[Texto]"/>
      <dgm:spPr/>
      <dgm:t>
        <a:bodyPr/>
        <a:lstStyle/>
        <a:p>
          <a:r>
            <a:rPr lang="pt-BR" dirty="0"/>
            <a:t>Projetos de modelagem e simulação do mundo físico</a:t>
          </a:r>
        </a:p>
      </dgm:t>
    </dgm:pt>
    <dgm:pt modelId="{288E92CD-A59F-4380-910C-D726186094BB}" type="parTrans" cxnId="{7CFE9AA9-A5F8-4FC6-9F75-99CFAE09A3CC}">
      <dgm:prSet/>
      <dgm:spPr/>
      <dgm:t>
        <a:bodyPr/>
        <a:lstStyle/>
        <a:p>
          <a:endParaRPr lang="pt-BR"/>
        </a:p>
      </dgm:t>
    </dgm:pt>
    <dgm:pt modelId="{5B0C8D36-FA47-4FDC-A5BB-F01D422468BA}" type="sibTrans" cxnId="{7CFE9AA9-A5F8-4FC6-9F75-99CFAE09A3CC}">
      <dgm:prSet/>
      <dgm:spPr/>
      <dgm:t>
        <a:bodyPr/>
        <a:lstStyle/>
        <a:p>
          <a:endParaRPr lang="pt-BR"/>
        </a:p>
      </dgm:t>
    </dgm:pt>
    <dgm:pt modelId="{E3093668-ACCB-4CF7-8735-CD593E52646E}">
      <dgm:prSet phldrT="[Texto]"/>
      <dgm:spPr/>
      <dgm:t>
        <a:bodyPr/>
        <a:lstStyle/>
        <a:p>
          <a:endParaRPr lang="pt-BR" dirty="0"/>
        </a:p>
        <a:p>
          <a:r>
            <a:rPr lang="pt-BR" dirty="0"/>
            <a:t>Projetos de Natureza do Design </a:t>
          </a:r>
        </a:p>
      </dgm:t>
    </dgm:pt>
    <dgm:pt modelId="{4B107640-A380-4F53-B8A9-741ED4724835}" type="parTrans" cxnId="{38E6B83D-B121-4655-819E-CD8ACE1D26A3}">
      <dgm:prSet/>
      <dgm:spPr/>
      <dgm:t>
        <a:bodyPr/>
        <a:lstStyle/>
        <a:p>
          <a:endParaRPr lang="pt-BR"/>
        </a:p>
      </dgm:t>
    </dgm:pt>
    <dgm:pt modelId="{A7933CCE-385D-4DC6-BB05-10C157FCD40F}" type="sibTrans" cxnId="{38E6B83D-B121-4655-819E-CD8ACE1D26A3}">
      <dgm:prSet/>
      <dgm:spPr/>
      <dgm:t>
        <a:bodyPr/>
        <a:lstStyle/>
        <a:p>
          <a:endParaRPr lang="pt-BR"/>
        </a:p>
      </dgm:t>
    </dgm:pt>
    <dgm:pt modelId="{A346E610-4B50-4C35-A53C-4D4B562F8F7D}">
      <dgm:prSet phldrT="[Texto]"/>
      <dgm:spPr/>
      <dgm:t>
        <a:bodyPr/>
        <a:lstStyle/>
        <a:p>
          <a:r>
            <a:rPr lang="pt-BR" dirty="0"/>
            <a:t>Atividade II</a:t>
          </a:r>
        </a:p>
      </dgm:t>
    </dgm:pt>
    <dgm:pt modelId="{136DE74A-A0A2-4B79-BF21-373EA1B95942}" type="parTrans" cxnId="{7121BE9B-F4EE-497F-8096-3439D7F75581}">
      <dgm:prSet/>
      <dgm:spPr/>
      <dgm:t>
        <a:bodyPr/>
        <a:lstStyle/>
        <a:p>
          <a:endParaRPr lang="pt-BR"/>
        </a:p>
      </dgm:t>
    </dgm:pt>
    <dgm:pt modelId="{9272514F-2195-40F0-A443-206EA70F9EBC}" type="sibTrans" cxnId="{7121BE9B-F4EE-497F-8096-3439D7F75581}">
      <dgm:prSet/>
      <dgm:spPr/>
      <dgm:t>
        <a:bodyPr/>
        <a:lstStyle/>
        <a:p>
          <a:endParaRPr lang="pt-BR"/>
        </a:p>
      </dgm:t>
    </dgm:pt>
    <dgm:pt modelId="{A038BA8D-7FB9-4D06-9B3E-479A42691246}">
      <dgm:prSet phldrT="[Texto]"/>
      <dgm:spPr/>
      <dgm:t>
        <a:bodyPr/>
        <a:lstStyle/>
        <a:p>
          <a:r>
            <a:rPr lang="pt-BR" dirty="0"/>
            <a:t>Atividade III</a:t>
          </a:r>
        </a:p>
      </dgm:t>
    </dgm:pt>
    <dgm:pt modelId="{EA181C66-DDD9-47BB-AD4D-18D0FF700DB7}" type="parTrans" cxnId="{10F0299B-0AA7-4C2D-BA43-64A99C82E37C}">
      <dgm:prSet/>
      <dgm:spPr/>
      <dgm:t>
        <a:bodyPr/>
        <a:lstStyle/>
        <a:p>
          <a:endParaRPr lang="pt-BR"/>
        </a:p>
      </dgm:t>
    </dgm:pt>
    <dgm:pt modelId="{0B3ADF94-9728-4D36-8877-8FA814E47791}" type="sibTrans" cxnId="{10F0299B-0AA7-4C2D-BA43-64A99C82E37C}">
      <dgm:prSet/>
      <dgm:spPr/>
      <dgm:t>
        <a:bodyPr/>
        <a:lstStyle/>
        <a:p>
          <a:endParaRPr lang="pt-BR"/>
        </a:p>
      </dgm:t>
    </dgm:pt>
    <dgm:pt modelId="{9AA20123-7343-4E8D-A493-AAE485CA554C}">
      <dgm:prSet phldrT="[Texto]"/>
      <dgm:spPr/>
      <dgm:t>
        <a:bodyPr/>
        <a:lstStyle/>
        <a:p>
          <a:r>
            <a:rPr lang="pt-BR" dirty="0"/>
            <a:t>Atividade IV</a:t>
          </a:r>
        </a:p>
      </dgm:t>
    </dgm:pt>
    <dgm:pt modelId="{965BF8CC-5258-482D-8AD5-5BB964A01A0E}" type="parTrans" cxnId="{D5F1DA77-E8FB-4089-86F6-098A7AFF66A7}">
      <dgm:prSet/>
      <dgm:spPr/>
      <dgm:t>
        <a:bodyPr/>
        <a:lstStyle/>
        <a:p>
          <a:endParaRPr lang="pt-BR"/>
        </a:p>
      </dgm:t>
    </dgm:pt>
    <dgm:pt modelId="{76DE55F5-1F64-46C4-8B0E-65D58A55CE1B}" type="sibTrans" cxnId="{D5F1DA77-E8FB-4089-86F6-098A7AFF66A7}">
      <dgm:prSet/>
      <dgm:spPr/>
      <dgm:t>
        <a:bodyPr/>
        <a:lstStyle/>
        <a:p>
          <a:endParaRPr lang="pt-BR"/>
        </a:p>
      </dgm:t>
    </dgm:pt>
    <dgm:pt modelId="{1D752428-DCAB-4F21-A008-8E12CC6FC7D3}">
      <dgm:prSet phldrT="[Texto]"/>
      <dgm:spPr/>
      <dgm:t>
        <a:bodyPr/>
        <a:lstStyle/>
        <a:p>
          <a:r>
            <a:rPr lang="pt-BR" dirty="0"/>
            <a:t>Atividade V</a:t>
          </a:r>
        </a:p>
      </dgm:t>
    </dgm:pt>
    <dgm:pt modelId="{DD937F69-562B-4422-9E12-AA7FBD9AF231}" type="parTrans" cxnId="{910EB348-21FD-4776-BB42-286B8CDFA640}">
      <dgm:prSet/>
      <dgm:spPr/>
      <dgm:t>
        <a:bodyPr/>
        <a:lstStyle/>
        <a:p>
          <a:endParaRPr lang="pt-BR"/>
        </a:p>
      </dgm:t>
    </dgm:pt>
    <dgm:pt modelId="{74E2090F-C7D2-4D3A-AFC8-7FCE479BF486}" type="sibTrans" cxnId="{910EB348-21FD-4776-BB42-286B8CDFA640}">
      <dgm:prSet/>
      <dgm:spPr/>
      <dgm:t>
        <a:bodyPr/>
        <a:lstStyle/>
        <a:p>
          <a:endParaRPr lang="pt-BR"/>
        </a:p>
      </dgm:t>
    </dgm:pt>
    <dgm:pt modelId="{E4D7E9A5-256B-4054-8AB8-C92525A8E1BA}">
      <dgm:prSet phldrT="[Texto]"/>
      <dgm:spPr/>
      <dgm:t>
        <a:bodyPr/>
        <a:lstStyle/>
        <a:p>
          <a:r>
            <a:rPr lang="pt-BR" dirty="0"/>
            <a:t>Atividade VI</a:t>
          </a:r>
        </a:p>
      </dgm:t>
    </dgm:pt>
    <dgm:pt modelId="{19233E0D-925C-4F7F-9CB9-D05314F988D7}" type="parTrans" cxnId="{60FA62D8-EA4E-4132-93CD-28557B9E1D83}">
      <dgm:prSet/>
      <dgm:spPr/>
      <dgm:t>
        <a:bodyPr/>
        <a:lstStyle/>
        <a:p>
          <a:endParaRPr lang="pt-BR"/>
        </a:p>
      </dgm:t>
    </dgm:pt>
    <dgm:pt modelId="{D8FB6C80-42DA-4570-9897-70660379C363}" type="sibTrans" cxnId="{60FA62D8-EA4E-4132-93CD-28557B9E1D83}">
      <dgm:prSet/>
      <dgm:spPr/>
      <dgm:t>
        <a:bodyPr/>
        <a:lstStyle/>
        <a:p>
          <a:endParaRPr lang="pt-BR"/>
        </a:p>
      </dgm:t>
    </dgm:pt>
    <dgm:pt modelId="{DEF2CF9F-D5BC-44B5-853B-D753DA6983D2}">
      <dgm:prSet phldrT="[Texto]"/>
      <dgm:spPr/>
      <dgm:t>
        <a:bodyPr/>
        <a:lstStyle/>
        <a:p>
          <a:r>
            <a:rPr lang="pt-BR" dirty="0"/>
            <a:t>Atividade VII</a:t>
          </a:r>
        </a:p>
      </dgm:t>
    </dgm:pt>
    <dgm:pt modelId="{B0B9FA12-F05C-4A04-8F49-E111D10320A6}" type="parTrans" cxnId="{0A8665C5-3703-493B-AD5B-D8E9E1C980DF}">
      <dgm:prSet/>
      <dgm:spPr/>
      <dgm:t>
        <a:bodyPr/>
        <a:lstStyle/>
        <a:p>
          <a:endParaRPr lang="pt-BR"/>
        </a:p>
      </dgm:t>
    </dgm:pt>
    <dgm:pt modelId="{583FEE7F-BEA7-42E8-A459-3F80B9E8E86F}" type="sibTrans" cxnId="{0A8665C5-3703-493B-AD5B-D8E9E1C980DF}">
      <dgm:prSet/>
      <dgm:spPr/>
      <dgm:t>
        <a:bodyPr/>
        <a:lstStyle/>
        <a:p>
          <a:endParaRPr lang="pt-BR"/>
        </a:p>
      </dgm:t>
    </dgm:pt>
    <dgm:pt modelId="{22AD4DF5-0D1D-4F9B-8854-657F5C3FD189}">
      <dgm:prSet phldrT="[Texto]"/>
      <dgm:spPr/>
      <dgm:t>
        <a:bodyPr/>
        <a:lstStyle/>
        <a:p>
          <a:r>
            <a:rPr lang="pt-BR" dirty="0"/>
            <a:t>Atividade VIII</a:t>
          </a:r>
        </a:p>
      </dgm:t>
    </dgm:pt>
    <dgm:pt modelId="{86296D2D-E6B3-4051-AFCA-FD8A42E6AA47}" type="parTrans" cxnId="{2C8ABBB1-AE87-45FA-999F-4C4ACEA17256}">
      <dgm:prSet/>
      <dgm:spPr/>
      <dgm:t>
        <a:bodyPr/>
        <a:lstStyle/>
        <a:p>
          <a:endParaRPr lang="pt-BR"/>
        </a:p>
      </dgm:t>
    </dgm:pt>
    <dgm:pt modelId="{0363C917-DEE0-4959-8EE6-F5BB31DD99EC}" type="sibTrans" cxnId="{2C8ABBB1-AE87-45FA-999F-4C4ACEA17256}">
      <dgm:prSet/>
      <dgm:spPr/>
      <dgm:t>
        <a:bodyPr/>
        <a:lstStyle/>
        <a:p>
          <a:endParaRPr lang="pt-BR"/>
        </a:p>
      </dgm:t>
    </dgm:pt>
    <dgm:pt modelId="{3B9C803D-2275-4C37-A939-594C67D18D27}">
      <dgm:prSet phldrT="[Texto]"/>
      <dgm:spPr/>
      <dgm:t>
        <a:bodyPr/>
        <a:lstStyle/>
        <a:p>
          <a:r>
            <a:rPr lang="pt-BR" dirty="0"/>
            <a:t>Atividade IX</a:t>
          </a:r>
        </a:p>
      </dgm:t>
    </dgm:pt>
    <dgm:pt modelId="{ABD0A370-A39D-45DF-A0E9-F4FA73D9D077}" type="parTrans" cxnId="{5D649825-FFCE-49E2-B94B-75E86403885D}">
      <dgm:prSet/>
      <dgm:spPr/>
      <dgm:t>
        <a:bodyPr/>
        <a:lstStyle/>
        <a:p>
          <a:endParaRPr lang="pt-BR"/>
        </a:p>
      </dgm:t>
    </dgm:pt>
    <dgm:pt modelId="{C468D896-BBAF-4923-8398-E1582D8C56F1}" type="sibTrans" cxnId="{5D649825-FFCE-49E2-B94B-75E86403885D}">
      <dgm:prSet/>
      <dgm:spPr/>
      <dgm:t>
        <a:bodyPr/>
        <a:lstStyle/>
        <a:p>
          <a:endParaRPr lang="pt-BR"/>
        </a:p>
      </dgm:t>
    </dgm:pt>
    <dgm:pt modelId="{14224C78-B157-401D-A2F1-E9F31649126E}" type="pres">
      <dgm:prSet presAssocID="{3CAFF9C0-7808-4C47-939C-64AAF1E07C91}" presName="theList" presStyleCnt="0">
        <dgm:presLayoutVars>
          <dgm:dir/>
          <dgm:animLvl val="lvl"/>
          <dgm:resizeHandles val="exact"/>
        </dgm:presLayoutVars>
      </dgm:prSet>
      <dgm:spPr/>
    </dgm:pt>
    <dgm:pt modelId="{3A9E70BF-7173-410A-8CA4-4EDBD8E80E1D}" type="pres">
      <dgm:prSet presAssocID="{8245208F-8744-45B1-90A8-86D542F934F0}" presName="compNode" presStyleCnt="0"/>
      <dgm:spPr/>
    </dgm:pt>
    <dgm:pt modelId="{AEE58C13-6048-4E62-B43F-C028ED900B5B}" type="pres">
      <dgm:prSet presAssocID="{8245208F-8744-45B1-90A8-86D542F934F0}" presName="aNode" presStyleLbl="bgShp" presStyleIdx="0" presStyleCnt="5"/>
      <dgm:spPr/>
    </dgm:pt>
    <dgm:pt modelId="{A696E25A-5CCD-438C-A29D-580FB0952415}" type="pres">
      <dgm:prSet presAssocID="{8245208F-8744-45B1-90A8-86D542F934F0}" presName="textNode" presStyleLbl="bgShp" presStyleIdx="0" presStyleCnt="5"/>
      <dgm:spPr/>
    </dgm:pt>
    <dgm:pt modelId="{822E056C-107C-4E8A-906B-7945B3F314E2}" type="pres">
      <dgm:prSet presAssocID="{8245208F-8744-45B1-90A8-86D542F934F0}" presName="compChildNode" presStyleCnt="0"/>
      <dgm:spPr/>
    </dgm:pt>
    <dgm:pt modelId="{77969F2D-044F-4403-9444-44EFBF74E097}" type="pres">
      <dgm:prSet presAssocID="{8245208F-8744-45B1-90A8-86D542F934F0}" presName="theInnerList" presStyleCnt="0"/>
      <dgm:spPr/>
    </dgm:pt>
    <dgm:pt modelId="{B047C787-0676-42D9-B9A8-6E26DDE25859}" type="pres">
      <dgm:prSet presAssocID="{DFD73739-77C3-4545-8AB8-A76A70172E1A}" presName="childNode" presStyleLbl="node1" presStyleIdx="0" presStyleCnt="13">
        <dgm:presLayoutVars>
          <dgm:bulletEnabled val="1"/>
        </dgm:presLayoutVars>
      </dgm:prSet>
      <dgm:spPr/>
    </dgm:pt>
    <dgm:pt modelId="{EE06A540-5FB7-4132-8EAD-82CC3764E1B2}" type="pres">
      <dgm:prSet presAssocID="{DFD73739-77C3-4545-8AB8-A76A70172E1A}" presName="aSpace2" presStyleCnt="0"/>
      <dgm:spPr/>
    </dgm:pt>
    <dgm:pt modelId="{8CA9BF7F-7A23-4F8E-81B3-A89FD1880B44}" type="pres">
      <dgm:prSet presAssocID="{A346E610-4B50-4C35-A53C-4D4B562F8F7D}" presName="childNode" presStyleLbl="node1" presStyleIdx="1" presStyleCnt="13">
        <dgm:presLayoutVars>
          <dgm:bulletEnabled val="1"/>
        </dgm:presLayoutVars>
      </dgm:prSet>
      <dgm:spPr/>
    </dgm:pt>
    <dgm:pt modelId="{A6C5C2E3-94F1-46B4-A92C-04E25F7D5A35}" type="pres">
      <dgm:prSet presAssocID="{A346E610-4B50-4C35-A53C-4D4B562F8F7D}" presName="aSpace2" presStyleCnt="0"/>
      <dgm:spPr/>
    </dgm:pt>
    <dgm:pt modelId="{DC493DA2-5315-4C52-94D0-4FE2628ED80E}" type="pres">
      <dgm:prSet presAssocID="{A038BA8D-7FB9-4D06-9B3E-479A42691246}" presName="childNode" presStyleLbl="node1" presStyleIdx="2" presStyleCnt="13">
        <dgm:presLayoutVars>
          <dgm:bulletEnabled val="1"/>
        </dgm:presLayoutVars>
      </dgm:prSet>
      <dgm:spPr/>
    </dgm:pt>
    <dgm:pt modelId="{5E906463-C9C8-40EC-BC0C-F9B0B6FBA8B4}" type="pres">
      <dgm:prSet presAssocID="{A038BA8D-7FB9-4D06-9B3E-479A42691246}" presName="aSpace2" presStyleCnt="0"/>
      <dgm:spPr/>
    </dgm:pt>
    <dgm:pt modelId="{637897D9-A3C8-4C94-A5FC-AD4263F06254}" type="pres">
      <dgm:prSet presAssocID="{9AA20123-7343-4E8D-A493-AAE485CA554C}" presName="childNode" presStyleLbl="node1" presStyleIdx="3" presStyleCnt="13">
        <dgm:presLayoutVars>
          <dgm:bulletEnabled val="1"/>
        </dgm:presLayoutVars>
      </dgm:prSet>
      <dgm:spPr/>
    </dgm:pt>
    <dgm:pt modelId="{EF65881E-B145-4FE3-95ED-798C49C5EBA3}" type="pres">
      <dgm:prSet presAssocID="{9AA20123-7343-4E8D-A493-AAE485CA554C}" presName="aSpace2" presStyleCnt="0"/>
      <dgm:spPr/>
    </dgm:pt>
    <dgm:pt modelId="{074C6656-C63B-468B-AFA7-4B1B0308D8AC}" type="pres">
      <dgm:prSet presAssocID="{1D752428-DCAB-4F21-A008-8E12CC6FC7D3}" presName="childNode" presStyleLbl="node1" presStyleIdx="4" presStyleCnt="13">
        <dgm:presLayoutVars>
          <dgm:bulletEnabled val="1"/>
        </dgm:presLayoutVars>
      </dgm:prSet>
      <dgm:spPr/>
    </dgm:pt>
    <dgm:pt modelId="{70264612-D87C-48A7-BFC6-BE6E7FB9EA0C}" type="pres">
      <dgm:prSet presAssocID="{1D752428-DCAB-4F21-A008-8E12CC6FC7D3}" presName="aSpace2" presStyleCnt="0"/>
      <dgm:spPr/>
    </dgm:pt>
    <dgm:pt modelId="{BA10DB4B-8624-4AD3-A9A1-A24A60E86BD4}" type="pres">
      <dgm:prSet presAssocID="{E4D7E9A5-256B-4054-8AB8-C92525A8E1BA}" presName="childNode" presStyleLbl="node1" presStyleIdx="5" presStyleCnt="13">
        <dgm:presLayoutVars>
          <dgm:bulletEnabled val="1"/>
        </dgm:presLayoutVars>
      </dgm:prSet>
      <dgm:spPr/>
    </dgm:pt>
    <dgm:pt modelId="{2BC21B3F-0DB2-46E5-B9C4-DFC6CABF3322}" type="pres">
      <dgm:prSet presAssocID="{E4D7E9A5-256B-4054-8AB8-C92525A8E1BA}" presName="aSpace2" presStyleCnt="0"/>
      <dgm:spPr/>
    </dgm:pt>
    <dgm:pt modelId="{3DECD127-3C94-4A15-BB5B-E326A3EBF2BA}" type="pres">
      <dgm:prSet presAssocID="{DEF2CF9F-D5BC-44B5-853B-D753DA6983D2}" presName="childNode" presStyleLbl="node1" presStyleIdx="6" presStyleCnt="13">
        <dgm:presLayoutVars>
          <dgm:bulletEnabled val="1"/>
        </dgm:presLayoutVars>
      </dgm:prSet>
      <dgm:spPr/>
    </dgm:pt>
    <dgm:pt modelId="{98EDF594-21CA-4981-B9E6-73617C315E58}" type="pres">
      <dgm:prSet presAssocID="{DEF2CF9F-D5BC-44B5-853B-D753DA6983D2}" presName="aSpace2" presStyleCnt="0"/>
      <dgm:spPr/>
    </dgm:pt>
    <dgm:pt modelId="{1CE193FC-2184-4752-B0F6-9867416FDC88}" type="pres">
      <dgm:prSet presAssocID="{22AD4DF5-0D1D-4F9B-8854-657F5C3FD189}" presName="childNode" presStyleLbl="node1" presStyleIdx="7" presStyleCnt="13">
        <dgm:presLayoutVars>
          <dgm:bulletEnabled val="1"/>
        </dgm:presLayoutVars>
      </dgm:prSet>
      <dgm:spPr/>
    </dgm:pt>
    <dgm:pt modelId="{5C2A8A8A-5923-41F1-97DC-738818C90164}" type="pres">
      <dgm:prSet presAssocID="{22AD4DF5-0D1D-4F9B-8854-657F5C3FD189}" presName="aSpace2" presStyleCnt="0"/>
      <dgm:spPr/>
    </dgm:pt>
    <dgm:pt modelId="{59E920F4-5EAE-42D2-BE9D-9E4F2FF6B972}" type="pres">
      <dgm:prSet presAssocID="{3B9C803D-2275-4C37-A939-594C67D18D27}" presName="childNode" presStyleLbl="node1" presStyleIdx="8" presStyleCnt="13">
        <dgm:presLayoutVars>
          <dgm:bulletEnabled val="1"/>
        </dgm:presLayoutVars>
      </dgm:prSet>
      <dgm:spPr/>
    </dgm:pt>
    <dgm:pt modelId="{FFA55D98-4678-4B75-9B2E-1A33030EE3F4}" type="pres">
      <dgm:prSet presAssocID="{8245208F-8744-45B1-90A8-86D542F934F0}" presName="aSpace" presStyleCnt="0"/>
      <dgm:spPr/>
    </dgm:pt>
    <dgm:pt modelId="{7C853165-D5CE-4042-A0F8-9AE6EF3A4C80}" type="pres">
      <dgm:prSet presAssocID="{6689905A-B81B-4A9C-ADBB-371B03968A79}" presName="compNode" presStyleCnt="0"/>
      <dgm:spPr/>
    </dgm:pt>
    <dgm:pt modelId="{940ADE02-4FC1-4B39-9688-D31CDFE626F1}" type="pres">
      <dgm:prSet presAssocID="{6689905A-B81B-4A9C-ADBB-371B03968A79}" presName="aNode" presStyleLbl="bgShp" presStyleIdx="1" presStyleCnt="5"/>
      <dgm:spPr/>
    </dgm:pt>
    <dgm:pt modelId="{F7BF947C-DE94-4185-B8D5-1B887DD85655}" type="pres">
      <dgm:prSet presAssocID="{6689905A-B81B-4A9C-ADBB-371B03968A79}" presName="textNode" presStyleLbl="bgShp" presStyleIdx="1" presStyleCnt="5"/>
      <dgm:spPr/>
    </dgm:pt>
    <dgm:pt modelId="{ADBDBECB-55C8-4A64-B4BD-9CD2A0093F6C}" type="pres">
      <dgm:prSet presAssocID="{6689905A-B81B-4A9C-ADBB-371B03968A79}" presName="compChildNode" presStyleCnt="0"/>
      <dgm:spPr/>
    </dgm:pt>
    <dgm:pt modelId="{9E7F3C47-D5FB-4AC1-8A29-4F7718F2A67A}" type="pres">
      <dgm:prSet presAssocID="{6689905A-B81B-4A9C-ADBB-371B03968A79}" presName="theInnerList" presStyleCnt="0"/>
      <dgm:spPr/>
    </dgm:pt>
    <dgm:pt modelId="{1A444BC5-2F1A-4793-A8FB-134629D1C603}" type="pres">
      <dgm:prSet presAssocID="{810DEDB1-B4A6-4657-AF5E-AEB6410DD2D4}" presName="childNode" presStyleLbl="node1" presStyleIdx="9" presStyleCnt="13">
        <dgm:presLayoutVars>
          <dgm:bulletEnabled val="1"/>
        </dgm:presLayoutVars>
      </dgm:prSet>
      <dgm:spPr/>
    </dgm:pt>
    <dgm:pt modelId="{08CDE2B9-26C6-478A-BE47-0E70CCFA352A}" type="pres">
      <dgm:prSet presAssocID="{6689905A-B81B-4A9C-ADBB-371B03968A79}" presName="aSpace" presStyleCnt="0"/>
      <dgm:spPr/>
    </dgm:pt>
    <dgm:pt modelId="{1A38E7C3-3CC2-4EF3-9CA0-6ED264C047E9}" type="pres">
      <dgm:prSet presAssocID="{12E2AACC-1F59-4249-A192-05E2DC555A22}" presName="compNode" presStyleCnt="0"/>
      <dgm:spPr/>
    </dgm:pt>
    <dgm:pt modelId="{69D903DA-678E-454A-853F-76188B603A27}" type="pres">
      <dgm:prSet presAssocID="{12E2AACC-1F59-4249-A192-05E2DC555A22}" presName="aNode" presStyleLbl="bgShp" presStyleIdx="2" presStyleCnt="5"/>
      <dgm:spPr/>
    </dgm:pt>
    <dgm:pt modelId="{CE75BE52-D6B0-4A53-AB05-903D27A161D3}" type="pres">
      <dgm:prSet presAssocID="{12E2AACC-1F59-4249-A192-05E2DC555A22}" presName="textNode" presStyleLbl="bgShp" presStyleIdx="2" presStyleCnt="5"/>
      <dgm:spPr/>
    </dgm:pt>
    <dgm:pt modelId="{36627F9C-E08C-4F23-A9D8-F56B1C9D6B0A}" type="pres">
      <dgm:prSet presAssocID="{12E2AACC-1F59-4249-A192-05E2DC555A22}" presName="compChildNode" presStyleCnt="0"/>
      <dgm:spPr/>
    </dgm:pt>
    <dgm:pt modelId="{2173CBA1-E6AC-49B5-BFE8-20688C1F312A}" type="pres">
      <dgm:prSet presAssocID="{12E2AACC-1F59-4249-A192-05E2DC555A22}" presName="theInnerList" presStyleCnt="0"/>
      <dgm:spPr/>
    </dgm:pt>
    <dgm:pt modelId="{20A32166-6C01-4057-83F0-D3AE08205EDB}" type="pres">
      <dgm:prSet presAssocID="{F9E9653E-7ECC-47A2-B46E-32803E632938}" presName="childNode" presStyleLbl="node1" presStyleIdx="10" presStyleCnt="13">
        <dgm:presLayoutVars>
          <dgm:bulletEnabled val="1"/>
        </dgm:presLayoutVars>
      </dgm:prSet>
      <dgm:spPr/>
    </dgm:pt>
    <dgm:pt modelId="{0D9F53DD-0DD8-4A6C-A0A1-C6E386F78269}" type="pres">
      <dgm:prSet presAssocID="{12E2AACC-1F59-4249-A192-05E2DC555A22}" presName="aSpace" presStyleCnt="0"/>
      <dgm:spPr/>
    </dgm:pt>
    <dgm:pt modelId="{1FC486C3-724A-4B63-A631-C67CE49E9593}" type="pres">
      <dgm:prSet presAssocID="{8E113AD3-1216-4868-873B-9A4AEC9A5003}" presName="compNode" presStyleCnt="0"/>
      <dgm:spPr/>
    </dgm:pt>
    <dgm:pt modelId="{E19AFD89-7E0B-4B5C-90F8-927316EC7A98}" type="pres">
      <dgm:prSet presAssocID="{8E113AD3-1216-4868-873B-9A4AEC9A5003}" presName="aNode" presStyleLbl="bgShp" presStyleIdx="3" presStyleCnt="5"/>
      <dgm:spPr/>
    </dgm:pt>
    <dgm:pt modelId="{7590E721-81C5-43FB-BE94-E6EDFD4F0405}" type="pres">
      <dgm:prSet presAssocID="{8E113AD3-1216-4868-873B-9A4AEC9A5003}" presName="textNode" presStyleLbl="bgShp" presStyleIdx="3" presStyleCnt="5"/>
      <dgm:spPr/>
    </dgm:pt>
    <dgm:pt modelId="{63E76828-7EED-46CD-B096-E3EC54E075EB}" type="pres">
      <dgm:prSet presAssocID="{8E113AD3-1216-4868-873B-9A4AEC9A5003}" presName="compChildNode" presStyleCnt="0"/>
      <dgm:spPr/>
    </dgm:pt>
    <dgm:pt modelId="{8AF6ACE0-F867-4014-85AC-E024AA022AA5}" type="pres">
      <dgm:prSet presAssocID="{8E113AD3-1216-4868-873B-9A4AEC9A5003}" presName="theInnerList" presStyleCnt="0"/>
      <dgm:spPr/>
    </dgm:pt>
    <dgm:pt modelId="{A11843C8-BE16-4AFC-B7F5-C82431E17162}" type="pres">
      <dgm:prSet presAssocID="{E3093668-ACCB-4CF7-8735-CD593E52646E}" presName="childNode" presStyleLbl="node1" presStyleIdx="11" presStyleCnt="13">
        <dgm:presLayoutVars>
          <dgm:bulletEnabled val="1"/>
        </dgm:presLayoutVars>
      </dgm:prSet>
      <dgm:spPr/>
    </dgm:pt>
    <dgm:pt modelId="{17D86695-58A1-41DE-BD95-803DC77DA7A9}" type="pres">
      <dgm:prSet presAssocID="{8E113AD3-1216-4868-873B-9A4AEC9A5003}" presName="aSpace" presStyleCnt="0"/>
      <dgm:spPr/>
    </dgm:pt>
    <dgm:pt modelId="{2D0BD584-B6C2-4E61-85C7-168995C6AB52}" type="pres">
      <dgm:prSet presAssocID="{0971B7E3-B3A7-42E3-94FC-9A076BDE9A0E}" presName="compNode" presStyleCnt="0"/>
      <dgm:spPr/>
    </dgm:pt>
    <dgm:pt modelId="{242A0A04-22A6-449A-84A7-3F921BA653A4}" type="pres">
      <dgm:prSet presAssocID="{0971B7E3-B3A7-42E3-94FC-9A076BDE9A0E}" presName="aNode" presStyleLbl="bgShp" presStyleIdx="4" presStyleCnt="5"/>
      <dgm:spPr/>
    </dgm:pt>
    <dgm:pt modelId="{A0B514A6-4593-42F5-AC31-F1086A1EA4A3}" type="pres">
      <dgm:prSet presAssocID="{0971B7E3-B3A7-42E3-94FC-9A076BDE9A0E}" presName="textNode" presStyleLbl="bgShp" presStyleIdx="4" presStyleCnt="5"/>
      <dgm:spPr/>
    </dgm:pt>
    <dgm:pt modelId="{11E2C0BC-B54A-4E2B-881D-5F8629981D60}" type="pres">
      <dgm:prSet presAssocID="{0971B7E3-B3A7-42E3-94FC-9A076BDE9A0E}" presName="compChildNode" presStyleCnt="0"/>
      <dgm:spPr/>
    </dgm:pt>
    <dgm:pt modelId="{15A6E30F-D56B-460C-AB5F-4ECA4286ED68}" type="pres">
      <dgm:prSet presAssocID="{0971B7E3-B3A7-42E3-94FC-9A076BDE9A0E}" presName="theInnerList" presStyleCnt="0"/>
      <dgm:spPr/>
    </dgm:pt>
    <dgm:pt modelId="{BFF188C1-7662-4B3E-9D46-7581EFAB0185}" type="pres">
      <dgm:prSet presAssocID="{BDA7F26E-7E77-405E-975F-1070EEAB3DB0}" presName="childNode" presStyleLbl="node1" presStyleIdx="12" presStyleCnt="13">
        <dgm:presLayoutVars>
          <dgm:bulletEnabled val="1"/>
        </dgm:presLayoutVars>
      </dgm:prSet>
      <dgm:spPr/>
    </dgm:pt>
  </dgm:ptLst>
  <dgm:cxnLst>
    <dgm:cxn modelId="{5B0F7D25-8523-4694-947F-B55A1B34A55D}" type="presOf" srcId="{8E113AD3-1216-4868-873B-9A4AEC9A5003}" destId="{E19AFD89-7E0B-4B5C-90F8-927316EC7A98}" srcOrd="0" destOrd="0" presId="urn:microsoft.com/office/officeart/2005/8/layout/lProcess2"/>
    <dgm:cxn modelId="{5D649825-FFCE-49E2-B94B-75E86403885D}" srcId="{8245208F-8744-45B1-90A8-86D542F934F0}" destId="{3B9C803D-2275-4C37-A939-594C67D18D27}" srcOrd="8" destOrd="0" parTransId="{ABD0A370-A39D-45DF-A0E9-F4FA73D9D077}" sibTransId="{C468D896-BBAF-4923-8398-E1582D8C56F1}"/>
    <dgm:cxn modelId="{D0172A26-0A64-4112-8B91-E9CF310887E6}" type="presOf" srcId="{6689905A-B81B-4A9C-ADBB-371B03968A79}" destId="{940ADE02-4FC1-4B39-9688-D31CDFE626F1}" srcOrd="0" destOrd="0" presId="urn:microsoft.com/office/officeart/2005/8/layout/lProcess2"/>
    <dgm:cxn modelId="{C6C5AF27-23C6-4A13-B28E-AAD9A4AE8AF7}" type="presOf" srcId="{3CAFF9C0-7808-4C47-939C-64AAF1E07C91}" destId="{14224C78-B157-401D-A2F1-E9F31649126E}" srcOrd="0" destOrd="0" presId="urn:microsoft.com/office/officeart/2005/8/layout/lProcess2"/>
    <dgm:cxn modelId="{2C9B4D2C-5A40-461D-B3F7-0C03E89C71B0}" type="presOf" srcId="{8245208F-8744-45B1-90A8-86D542F934F0}" destId="{AEE58C13-6048-4E62-B43F-C028ED900B5B}" srcOrd="0" destOrd="0" presId="urn:microsoft.com/office/officeart/2005/8/layout/lProcess2"/>
    <dgm:cxn modelId="{5F4D552F-FBC8-4DA2-B175-59C5112A886F}" type="presOf" srcId="{A346E610-4B50-4C35-A53C-4D4B562F8F7D}" destId="{8CA9BF7F-7A23-4F8E-81B3-A89FD1880B44}" srcOrd="0" destOrd="0" presId="urn:microsoft.com/office/officeart/2005/8/layout/lProcess2"/>
    <dgm:cxn modelId="{42FCAE31-1D01-4FA7-B1A8-580107ACD759}" srcId="{3CAFF9C0-7808-4C47-939C-64AAF1E07C91}" destId="{8245208F-8744-45B1-90A8-86D542F934F0}" srcOrd="0" destOrd="0" parTransId="{BB7CFD95-BA32-47BB-A527-C2F09F0F6CC1}" sibTransId="{D47828CC-FFFA-4827-9897-B6C1FF4D4D42}"/>
    <dgm:cxn modelId="{38E6B83D-B121-4655-819E-CD8ACE1D26A3}" srcId="{8E113AD3-1216-4868-873B-9A4AEC9A5003}" destId="{E3093668-ACCB-4CF7-8735-CD593E52646E}" srcOrd="0" destOrd="0" parTransId="{4B107640-A380-4F53-B8A9-741ED4724835}" sibTransId="{A7933CCE-385D-4DC6-BB05-10C157FCD40F}"/>
    <dgm:cxn modelId="{00B4C344-F6D2-4C69-BE70-1C8F2477D105}" srcId="{12E2AACC-1F59-4249-A192-05E2DC555A22}" destId="{F9E9653E-7ECC-47A2-B46E-32803E632938}" srcOrd="0" destOrd="0" parTransId="{AD439863-1B85-435E-8BCC-D28C94900AAE}" sibTransId="{41AA59D9-CB41-4B70-B6D8-62B40A960139}"/>
    <dgm:cxn modelId="{C0966A47-E587-4C94-9BC4-9BB1D89A3E91}" type="presOf" srcId="{8E113AD3-1216-4868-873B-9A4AEC9A5003}" destId="{7590E721-81C5-43FB-BE94-E6EDFD4F0405}" srcOrd="1" destOrd="0" presId="urn:microsoft.com/office/officeart/2005/8/layout/lProcess2"/>
    <dgm:cxn modelId="{129C6D48-DD74-4EDC-90AA-BDC5FD24456B}" type="presOf" srcId="{F9E9653E-7ECC-47A2-B46E-32803E632938}" destId="{20A32166-6C01-4057-83F0-D3AE08205EDB}" srcOrd="0" destOrd="0" presId="urn:microsoft.com/office/officeart/2005/8/layout/lProcess2"/>
    <dgm:cxn modelId="{910EB348-21FD-4776-BB42-286B8CDFA640}" srcId="{8245208F-8744-45B1-90A8-86D542F934F0}" destId="{1D752428-DCAB-4F21-A008-8E12CC6FC7D3}" srcOrd="4" destOrd="0" parTransId="{DD937F69-562B-4422-9E12-AA7FBD9AF231}" sibTransId="{74E2090F-C7D2-4D3A-AFC8-7FCE479BF486}"/>
    <dgm:cxn modelId="{8B6F2C51-6A1C-4191-AB0E-094215517B5C}" type="presOf" srcId="{0971B7E3-B3A7-42E3-94FC-9A076BDE9A0E}" destId="{A0B514A6-4593-42F5-AC31-F1086A1EA4A3}" srcOrd="1" destOrd="0" presId="urn:microsoft.com/office/officeart/2005/8/layout/lProcess2"/>
    <dgm:cxn modelId="{D5F1DA77-E8FB-4089-86F6-098A7AFF66A7}" srcId="{8245208F-8744-45B1-90A8-86D542F934F0}" destId="{9AA20123-7343-4E8D-A493-AAE485CA554C}" srcOrd="3" destOrd="0" parTransId="{965BF8CC-5258-482D-8AD5-5BB964A01A0E}" sibTransId="{76DE55F5-1F64-46C4-8B0E-65D58A55CE1B}"/>
    <dgm:cxn modelId="{34601D7A-5B5F-44C6-B5DA-DF7C1BC8818F}" type="presOf" srcId="{DFD73739-77C3-4545-8AB8-A76A70172E1A}" destId="{B047C787-0676-42D9-B9A8-6E26DDE25859}" srcOrd="0" destOrd="0" presId="urn:microsoft.com/office/officeart/2005/8/layout/lProcess2"/>
    <dgm:cxn modelId="{118A027D-EB03-4B57-B640-38D51DDB9A0F}" type="presOf" srcId="{8245208F-8744-45B1-90A8-86D542F934F0}" destId="{A696E25A-5CCD-438C-A29D-580FB0952415}" srcOrd="1" destOrd="0" presId="urn:microsoft.com/office/officeart/2005/8/layout/lProcess2"/>
    <dgm:cxn modelId="{8BDC5B80-B577-4C50-B0A6-418FBDD534AA}" type="presOf" srcId="{810DEDB1-B4A6-4657-AF5E-AEB6410DD2D4}" destId="{1A444BC5-2F1A-4793-A8FB-134629D1C603}" srcOrd="0" destOrd="0" presId="urn:microsoft.com/office/officeart/2005/8/layout/lProcess2"/>
    <dgm:cxn modelId="{FFA0B280-2229-40B6-B912-95138B9DC139}" srcId="{3CAFF9C0-7808-4C47-939C-64AAF1E07C91}" destId="{12E2AACC-1F59-4249-A192-05E2DC555A22}" srcOrd="2" destOrd="0" parTransId="{006E6F59-5EED-43A4-A9A2-EE03BBFAA026}" sibTransId="{0F2A16B6-D1FD-49C4-8EFD-192CA62DEB46}"/>
    <dgm:cxn modelId="{64103084-9FA4-466D-ACF8-497002A527E5}" type="presOf" srcId="{0971B7E3-B3A7-42E3-94FC-9A076BDE9A0E}" destId="{242A0A04-22A6-449A-84A7-3F921BA653A4}" srcOrd="0" destOrd="0" presId="urn:microsoft.com/office/officeart/2005/8/layout/lProcess2"/>
    <dgm:cxn modelId="{08CEDA90-8B8D-4328-BA1B-6D41FD3F070A}" srcId="{8245208F-8744-45B1-90A8-86D542F934F0}" destId="{DFD73739-77C3-4545-8AB8-A76A70172E1A}" srcOrd="0" destOrd="0" parTransId="{94D45ECA-C659-4583-B573-533D6A24436D}" sibTransId="{0507C284-AEC9-498C-9668-F6C0A709D6BC}"/>
    <dgm:cxn modelId="{54C10E99-13CE-4074-BA8E-3A55B8075644}" type="presOf" srcId="{22AD4DF5-0D1D-4F9B-8854-657F5C3FD189}" destId="{1CE193FC-2184-4752-B0F6-9867416FDC88}" srcOrd="0" destOrd="0" presId="urn:microsoft.com/office/officeart/2005/8/layout/lProcess2"/>
    <dgm:cxn modelId="{0D6DD59A-FCBF-4601-AC11-7567B2AACD68}" type="presOf" srcId="{3B9C803D-2275-4C37-A939-594C67D18D27}" destId="{59E920F4-5EAE-42D2-BE9D-9E4F2FF6B972}" srcOrd="0" destOrd="0" presId="urn:microsoft.com/office/officeart/2005/8/layout/lProcess2"/>
    <dgm:cxn modelId="{10F0299B-0AA7-4C2D-BA43-64A99C82E37C}" srcId="{8245208F-8744-45B1-90A8-86D542F934F0}" destId="{A038BA8D-7FB9-4D06-9B3E-479A42691246}" srcOrd="2" destOrd="0" parTransId="{EA181C66-DDD9-47BB-AD4D-18D0FF700DB7}" sibTransId="{0B3ADF94-9728-4D36-8877-8FA814E47791}"/>
    <dgm:cxn modelId="{7121BE9B-F4EE-497F-8096-3439D7F75581}" srcId="{8245208F-8744-45B1-90A8-86D542F934F0}" destId="{A346E610-4B50-4C35-A53C-4D4B562F8F7D}" srcOrd="1" destOrd="0" parTransId="{136DE74A-A0A2-4B79-BF21-373EA1B95942}" sibTransId="{9272514F-2195-40F0-A443-206EA70F9EBC}"/>
    <dgm:cxn modelId="{439E429E-7F8C-4BCF-95D9-1CEB6BE19EFF}" type="presOf" srcId="{6689905A-B81B-4A9C-ADBB-371B03968A79}" destId="{F7BF947C-DE94-4185-B8D5-1B887DD85655}" srcOrd="1" destOrd="0" presId="urn:microsoft.com/office/officeart/2005/8/layout/lProcess2"/>
    <dgm:cxn modelId="{B2E6ADA0-39D1-4698-AFC7-61CFAAE14AD1}" type="presOf" srcId="{BDA7F26E-7E77-405E-975F-1070EEAB3DB0}" destId="{BFF188C1-7662-4B3E-9D46-7581EFAB0185}" srcOrd="0" destOrd="0" presId="urn:microsoft.com/office/officeart/2005/8/layout/lProcess2"/>
    <dgm:cxn modelId="{7CFE9AA9-A5F8-4FC6-9F75-99CFAE09A3CC}" srcId="{0971B7E3-B3A7-42E3-94FC-9A076BDE9A0E}" destId="{BDA7F26E-7E77-405E-975F-1070EEAB3DB0}" srcOrd="0" destOrd="0" parTransId="{288E92CD-A59F-4380-910C-D726186094BB}" sibTransId="{5B0C8D36-FA47-4FDC-A5BB-F01D422468BA}"/>
    <dgm:cxn modelId="{2C8ABBB1-AE87-45FA-999F-4C4ACEA17256}" srcId="{8245208F-8744-45B1-90A8-86D542F934F0}" destId="{22AD4DF5-0D1D-4F9B-8854-657F5C3FD189}" srcOrd="7" destOrd="0" parTransId="{86296D2D-E6B3-4051-AFCA-FD8A42E6AA47}" sibTransId="{0363C917-DEE0-4959-8EE6-F5BB31DD99EC}"/>
    <dgm:cxn modelId="{B12B9ABD-BAF3-458C-834F-969174931EAE}" type="presOf" srcId="{1D752428-DCAB-4F21-A008-8E12CC6FC7D3}" destId="{074C6656-C63B-468B-AFA7-4B1B0308D8AC}" srcOrd="0" destOrd="0" presId="urn:microsoft.com/office/officeart/2005/8/layout/lProcess2"/>
    <dgm:cxn modelId="{B6355EC4-E6B4-44BB-9977-339980CBB59A}" type="presOf" srcId="{9AA20123-7343-4E8D-A493-AAE485CA554C}" destId="{637897D9-A3C8-4C94-A5FC-AD4263F06254}" srcOrd="0" destOrd="0" presId="urn:microsoft.com/office/officeart/2005/8/layout/lProcess2"/>
    <dgm:cxn modelId="{0A8665C5-3703-493B-AD5B-D8E9E1C980DF}" srcId="{8245208F-8744-45B1-90A8-86D542F934F0}" destId="{DEF2CF9F-D5BC-44B5-853B-D753DA6983D2}" srcOrd="6" destOrd="0" parTransId="{B0B9FA12-F05C-4A04-8F49-E111D10320A6}" sibTransId="{583FEE7F-BEA7-42E8-A459-3F80B9E8E86F}"/>
    <dgm:cxn modelId="{101CFBD0-8D48-4E94-844A-886E2D685F0D}" type="presOf" srcId="{12E2AACC-1F59-4249-A192-05E2DC555A22}" destId="{69D903DA-678E-454A-853F-76188B603A27}" srcOrd="0" destOrd="0" presId="urn:microsoft.com/office/officeart/2005/8/layout/lProcess2"/>
    <dgm:cxn modelId="{79099BD6-51BB-4963-B906-EF894535D088}" type="presOf" srcId="{E3093668-ACCB-4CF7-8735-CD593E52646E}" destId="{A11843C8-BE16-4AFC-B7F5-C82431E17162}" srcOrd="0" destOrd="0" presId="urn:microsoft.com/office/officeart/2005/8/layout/lProcess2"/>
    <dgm:cxn modelId="{60FA62D8-EA4E-4132-93CD-28557B9E1D83}" srcId="{8245208F-8744-45B1-90A8-86D542F934F0}" destId="{E4D7E9A5-256B-4054-8AB8-C92525A8E1BA}" srcOrd="5" destOrd="0" parTransId="{19233E0D-925C-4F7F-9CB9-D05314F988D7}" sibTransId="{D8FB6C80-42DA-4570-9897-70660379C363}"/>
    <dgm:cxn modelId="{1A689FD8-A66A-4DA0-9F02-7895624B3DE9}" srcId="{3CAFF9C0-7808-4C47-939C-64AAF1E07C91}" destId="{6689905A-B81B-4A9C-ADBB-371B03968A79}" srcOrd="1" destOrd="0" parTransId="{DE1834AF-5EF9-4FCF-B077-CF1E048A284B}" sibTransId="{0B8E98A9-9E65-431B-9F5B-390A1868D601}"/>
    <dgm:cxn modelId="{055BFBD9-6A3C-44BB-A0B3-26260D52EC96}" srcId="{3CAFF9C0-7808-4C47-939C-64AAF1E07C91}" destId="{0971B7E3-B3A7-42E3-94FC-9A076BDE9A0E}" srcOrd="4" destOrd="0" parTransId="{CBA56312-7894-4941-A6E1-19DE59DE1BA7}" sibTransId="{B5F24B20-3BDA-49CB-B469-BDB58211B1AF}"/>
    <dgm:cxn modelId="{82A85FEA-3F90-422F-A33D-BF2D8B0C3923}" srcId="{6689905A-B81B-4A9C-ADBB-371B03968A79}" destId="{810DEDB1-B4A6-4657-AF5E-AEB6410DD2D4}" srcOrd="0" destOrd="0" parTransId="{98292DC3-5B58-4215-A404-911D28DF38D9}" sibTransId="{86BE4BA9-58AD-4313-BD68-9B836E45986E}"/>
    <dgm:cxn modelId="{747828ED-1547-48EA-AB7A-1FA207522075}" type="presOf" srcId="{12E2AACC-1F59-4249-A192-05E2DC555A22}" destId="{CE75BE52-D6B0-4A53-AB05-903D27A161D3}" srcOrd="1" destOrd="0" presId="urn:microsoft.com/office/officeart/2005/8/layout/lProcess2"/>
    <dgm:cxn modelId="{7662F9F0-C9B1-4C7E-86CA-F5DE78E351CA}" srcId="{3CAFF9C0-7808-4C47-939C-64AAF1E07C91}" destId="{8E113AD3-1216-4868-873B-9A4AEC9A5003}" srcOrd="3" destOrd="0" parTransId="{E3BD1BF2-D113-43EF-A8B2-FD4394032B33}" sibTransId="{6E0B25E6-6827-445D-BED7-8FFA09FEF3BC}"/>
    <dgm:cxn modelId="{EF6152F4-6AED-4462-94AE-966727C80A53}" type="presOf" srcId="{E4D7E9A5-256B-4054-8AB8-C92525A8E1BA}" destId="{BA10DB4B-8624-4AD3-A9A1-A24A60E86BD4}" srcOrd="0" destOrd="0" presId="urn:microsoft.com/office/officeart/2005/8/layout/lProcess2"/>
    <dgm:cxn modelId="{36DD07FF-CDB9-4771-8926-C9E4BB6DBFF7}" type="presOf" srcId="{A038BA8D-7FB9-4D06-9B3E-479A42691246}" destId="{DC493DA2-5315-4C52-94D0-4FE2628ED80E}" srcOrd="0" destOrd="0" presId="urn:microsoft.com/office/officeart/2005/8/layout/lProcess2"/>
    <dgm:cxn modelId="{D93E44FF-2B58-4623-AC32-002987C647A1}" type="presOf" srcId="{DEF2CF9F-D5BC-44B5-853B-D753DA6983D2}" destId="{3DECD127-3C94-4A15-BB5B-E326A3EBF2BA}" srcOrd="0" destOrd="0" presId="urn:microsoft.com/office/officeart/2005/8/layout/lProcess2"/>
    <dgm:cxn modelId="{FF97D039-BC7B-44EF-B3ED-C642CFF69D11}" type="presParOf" srcId="{14224C78-B157-401D-A2F1-E9F31649126E}" destId="{3A9E70BF-7173-410A-8CA4-4EDBD8E80E1D}" srcOrd="0" destOrd="0" presId="urn:microsoft.com/office/officeart/2005/8/layout/lProcess2"/>
    <dgm:cxn modelId="{9887312C-AAE8-42D4-B6EC-B3DA05FC811A}" type="presParOf" srcId="{3A9E70BF-7173-410A-8CA4-4EDBD8E80E1D}" destId="{AEE58C13-6048-4E62-B43F-C028ED900B5B}" srcOrd="0" destOrd="0" presId="urn:microsoft.com/office/officeart/2005/8/layout/lProcess2"/>
    <dgm:cxn modelId="{00D317CF-6834-40C6-BF4C-995753AD53AE}" type="presParOf" srcId="{3A9E70BF-7173-410A-8CA4-4EDBD8E80E1D}" destId="{A696E25A-5CCD-438C-A29D-580FB0952415}" srcOrd="1" destOrd="0" presId="urn:microsoft.com/office/officeart/2005/8/layout/lProcess2"/>
    <dgm:cxn modelId="{E74C8D7D-0295-4293-AC09-F1A648A3A2E4}" type="presParOf" srcId="{3A9E70BF-7173-410A-8CA4-4EDBD8E80E1D}" destId="{822E056C-107C-4E8A-906B-7945B3F314E2}" srcOrd="2" destOrd="0" presId="urn:microsoft.com/office/officeart/2005/8/layout/lProcess2"/>
    <dgm:cxn modelId="{AB43AAA3-E653-420B-AC9B-4F8E0FEF09C9}" type="presParOf" srcId="{822E056C-107C-4E8A-906B-7945B3F314E2}" destId="{77969F2D-044F-4403-9444-44EFBF74E097}" srcOrd="0" destOrd="0" presId="urn:microsoft.com/office/officeart/2005/8/layout/lProcess2"/>
    <dgm:cxn modelId="{AFA9FEEC-E7AC-47EE-AE1C-4CC0C53286EE}" type="presParOf" srcId="{77969F2D-044F-4403-9444-44EFBF74E097}" destId="{B047C787-0676-42D9-B9A8-6E26DDE25859}" srcOrd="0" destOrd="0" presId="urn:microsoft.com/office/officeart/2005/8/layout/lProcess2"/>
    <dgm:cxn modelId="{9C489250-E277-4B1F-A72C-E900D8648B9D}" type="presParOf" srcId="{77969F2D-044F-4403-9444-44EFBF74E097}" destId="{EE06A540-5FB7-4132-8EAD-82CC3764E1B2}" srcOrd="1" destOrd="0" presId="urn:microsoft.com/office/officeart/2005/8/layout/lProcess2"/>
    <dgm:cxn modelId="{C9C5FD37-7904-49B9-A191-9852F7448EA6}" type="presParOf" srcId="{77969F2D-044F-4403-9444-44EFBF74E097}" destId="{8CA9BF7F-7A23-4F8E-81B3-A89FD1880B44}" srcOrd="2" destOrd="0" presId="urn:microsoft.com/office/officeart/2005/8/layout/lProcess2"/>
    <dgm:cxn modelId="{B48AEA4F-EE92-4C8C-BD63-048EA8D26821}" type="presParOf" srcId="{77969F2D-044F-4403-9444-44EFBF74E097}" destId="{A6C5C2E3-94F1-46B4-A92C-04E25F7D5A35}" srcOrd="3" destOrd="0" presId="urn:microsoft.com/office/officeart/2005/8/layout/lProcess2"/>
    <dgm:cxn modelId="{64AFAB16-D75F-4312-9AEA-EEB4AEF15457}" type="presParOf" srcId="{77969F2D-044F-4403-9444-44EFBF74E097}" destId="{DC493DA2-5315-4C52-94D0-4FE2628ED80E}" srcOrd="4" destOrd="0" presId="urn:microsoft.com/office/officeart/2005/8/layout/lProcess2"/>
    <dgm:cxn modelId="{FA9F1984-F017-4EDF-9D10-EA108D299AED}" type="presParOf" srcId="{77969F2D-044F-4403-9444-44EFBF74E097}" destId="{5E906463-C9C8-40EC-BC0C-F9B0B6FBA8B4}" srcOrd="5" destOrd="0" presId="urn:microsoft.com/office/officeart/2005/8/layout/lProcess2"/>
    <dgm:cxn modelId="{AE933ED1-363E-43D7-A717-55A4575DB689}" type="presParOf" srcId="{77969F2D-044F-4403-9444-44EFBF74E097}" destId="{637897D9-A3C8-4C94-A5FC-AD4263F06254}" srcOrd="6" destOrd="0" presId="urn:microsoft.com/office/officeart/2005/8/layout/lProcess2"/>
    <dgm:cxn modelId="{12F9877C-AD74-4236-84AF-AD95CFA03E73}" type="presParOf" srcId="{77969F2D-044F-4403-9444-44EFBF74E097}" destId="{EF65881E-B145-4FE3-95ED-798C49C5EBA3}" srcOrd="7" destOrd="0" presId="urn:microsoft.com/office/officeart/2005/8/layout/lProcess2"/>
    <dgm:cxn modelId="{677BFA7A-A79D-4A6A-B75F-64AF9CF316B5}" type="presParOf" srcId="{77969F2D-044F-4403-9444-44EFBF74E097}" destId="{074C6656-C63B-468B-AFA7-4B1B0308D8AC}" srcOrd="8" destOrd="0" presId="urn:microsoft.com/office/officeart/2005/8/layout/lProcess2"/>
    <dgm:cxn modelId="{025C6C8C-5CC3-47C7-9F56-74477EA86F82}" type="presParOf" srcId="{77969F2D-044F-4403-9444-44EFBF74E097}" destId="{70264612-D87C-48A7-BFC6-BE6E7FB9EA0C}" srcOrd="9" destOrd="0" presId="urn:microsoft.com/office/officeart/2005/8/layout/lProcess2"/>
    <dgm:cxn modelId="{2218B0A8-CB1C-4813-97FA-4FE7DF2FA166}" type="presParOf" srcId="{77969F2D-044F-4403-9444-44EFBF74E097}" destId="{BA10DB4B-8624-4AD3-A9A1-A24A60E86BD4}" srcOrd="10" destOrd="0" presId="urn:microsoft.com/office/officeart/2005/8/layout/lProcess2"/>
    <dgm:cxn modelId="{8846ADD6-2ECA-4072-BE84-80211E1B41AB}" type="presParOf" srcId="{77969F2D-044F-4403-9444-44EFBF74E097}" destId="{2BC21B3F-0DB2-46E5-B9C4-DFC6CABF3322}" srcOrd="11" destOrd="0" presId="urn:microsoft.com/office/officeart/2005/8/layout/lProcess2"/>
    <dgm:cxn modelId="{95B50F43-EB59-4C62-B4E2-0FA0A2FD113C}" type="presParOf" srcId="{77969F2D-044F-4403-9444-44EFBF74E097}" destId="{3DECD127-3C94-4A15-BB5B-E326A3EBF2BA}" srcOrd="12" destOrd="0" presId="urn:microsoft.com/office/officeart/2005/8/layout/lProcess2"/>
    <dgm:cxn modelId="{BAE23BC3-F2EF-4552-BA43-FF336E8776A2}" type="presParOf" srcId="{77969F2D-044F-4403-9444-44EFBF74E097}" destId="{98EDF594-21CA-4981-B9E6-73617C315E58}" srcOrd="13" destOrd="0" presId="urn:microsoft.com/office/officeart/2005/8/layout/lProcess2"/>
    <dgm:cxn modelId="{A06E997E-D78B-4D31-9C6D-CB5EE5FEC89D}" type="presParOf" srcId="{77969F2D-044F-4403-9444-44EFBF74E097}" destId="{1CE193FC-2184-4752-B0F6-9867416FDC88}" srcOrd="14" destOrd="0" presId="urn:microsoft.com/office/officeart/2005/8/layout/lProcess2"/>
    <dgm:cxn modelId="{34F48C1A-9DE4-474D-BEAD-169B5C0DA766}" type="presParOf" srcId="{77969F2D-044F-4403-9444-44EFBF74E097}" destId="{5C2A8A8A-5923-41F1-97DC-738818C90164}" srcOrd="15" destOrd="0" presId="urn:microsoft.com/office/officeart/2005/8/layout/lProcess2"/>
    <dgm:cxn modelId="{23129914-6345-4320-892E-EDF991E7E21B}" type="presParOf" srcId="{77969F2D-044F-4403-9444-44EFBF74E097}" destId="{59E920F4-5EAE-42D2-BE9D-9E4F2FF6B972}" srcOrd="16" destOrd="0" presId="urn:microsoft.com/office/officeart/2005/8/layout/lProcess2"/>
    <dgm:cxn modelId="{F297C654-4115-4E98-AB9D-7B918F137798}" type="presParOf" srcId="{14224C78-B157-401D-A2F1-E9F31649126E}" destId="{FFA55D98-4678-4B75-9B2E-1A33030EE3F4}" srcOrd="1" destOrd="0" presId="urn:microsoft.com/office/officeart/2005/8/layout/lProcess2"/>
    <dgm:cxn modelId="{C90AEACE-176A-42B1-B82C-5490276F658B}" type="presParOf" srcId="{14224C78-B157-401D-A2F1-E9F31649126E}" destId="{7C853165-D5CE-4042-A0F8-9AE6EF3A4C80}" srcOrd="2" destOrd="0" presId="urn:microsoft.com/office/officeart/2005/8/layout/lProcess2"/>
    <dgm:cxn modelId="{1D010D84-A736-44B2-95A4-2ABA70CA7D06}" type="presParOf" srcId="{7C853165-D5CE-4042-A0F8-9AE6EF3A4C80}" destId="{940ADE02-4FC1-4B39-9688-D31CDFE626F1}" srcOrd="0" destOrd="0" presId="urn:microsoft.com/office/officeart/2005/8/layout/lProcess2"/>
    <dgm:cxn modelId="{83123ED3-A807-4656-B723-028CA96EF364}" type="presParOf" srcId="{7C853165-D5CE-4042-A0F8-9AE6EF3A4C80}" destId="{F7BF947C-DE94-4185-B8D5-1B887DD85655}" srcOrd="1" destOrd="0" presId="urn:microsoft.com/office/officeart/2005/8/layout/lProcess2"/>
    <dgm:cxn modelId="{0778491D-E02E-4B31-82F0-4259437AE970}" type="presParOf" srcId="{7C853165-D5CE-4042-A0F8-9AE6EF3A4C80}" destId="{ADBDBECB-55C8-4A64-B4BD-9CD2A0093F6C}" srcOrd="2" destOrd="0" presId="urn:microsoft.com/office/officeart/2005/8/layout/lProcess2"/>
    <dgm:cxn modelId="{F949E646-62BB-40A6-9D16-B44629A19577}" type="presParOf" srcId="{ADBDBECB-55C8-4A64-B4BD-9CD2A0093F6C}" destId="{9E7F3C47-D5FB-4AC1-8A29-4F7718F2A67A}" srcOrd="0" destOrd="0" presId="urn:microsoft.com/office/officeart/2005/8/layout/lProcess2"/>
    <dgm:cxn modelId="{E9893B31-2D5B-4498-8DB1-3D7228376270}" type="presParOf" srcId="{9E7F3C47-D5FB-4AC1-8A29-4F7718F2A67A}" destId="{1A444BC5-2F1A-4793-A8FB-134629D1C603}" srcOrd="0" destOrd="0" presId="urn:microsoft.com/office/officeart/2005/8/layout/lProcess2"/>
    <dgm:cxn modelId="{8F4EA59D-2066-4C1A-8AAD-E16EBA02FE29}" type="presParOf" srcId="{14224C78-B157-401D-A2F1-E9F31649126E}" destId="{08CDE2B9-26C6-478A-BE47-0E70CCFA352A}" srcOrd="3" destOrd="0" presId="urn:microsoft.com/office/officeart/2005/8/layout/lProcess2"/>
    <dgm:cxn modelId="{1C646E4E-0E6A-4593-8A4A-3D2DD530FF69}" type="presParOf" srcId="{14224C78-B157-401D-A2F1-E9F31649126E}" destId="{1A38E7C3-3CC2-4EF3-9CA0-6ED264C047E9}" srcOrd="4" destOrd="0" presId="urn:microsoft.com/office/officeart/2005/8/layout/lProcess2"/>
    <dgm:cxn modelId="{C60DB49C-9A47-4B48-824D-F205C02DDC7B}" type="presParOf" srcId="{1A38E7C3-3CC2-4EF3-9CA0-6ED264C047E9}" destId="{69D903DA-678E-454A-853F-76188B603A27}" srcOrd="0" destOrd="0" presId="urn:microsoft.com/office/officeart/2005/8/layout/lProcess2"/>
    <dgm:cxn modelId="{71738013-9212-4DA4-B2AD-8970348F15C4}" type="presParOf" srcId="{1A38E7C3-3CC2-4EF3-9CA0-6ED264C047E9}" destId="{CE75BE52-D6B0-4A53-AB05-903D27A161D3}" srcOrd="1" destOrd="0" presId="urn:microsoft.com/office/officeart/2005/8/layout/lProcess2"/>
    <dgm:cxn modelId="{B8FC6A4A-2880-4120-9D6A-641E4AF2FF22}" type="presParOf" srcId="{1A38E7C3-3CC2-4EF3-9CA0-6ED264C047E9}" destId="{36627F9C-E08C-4F23-A9D8-F56B1C9D6B0A}" srcOrd="2" destOrd="0" presId="urn:microsoft.com/office/officeart/2005/8/layout/lProcess2"/>
    <dgm:cxn modelId="{C7605F2A-3605-4A2A-AE0E-103BD7A020B2}" type="presParOf" srcId="{36627F9C-E08C-4F23-A9D8-F56B1C9D6B0A}" destId="{2173CBA1-E6AC-49B5-BFE8-20688C1F312A}" srcOrd="0" destOrd="0" presId="urn:microsoft.com/office/officeart/2005/8/layout/lProcess2"/>
    <dgm:cxn modelId="{066F2EA6-5361-46E4-9748-9187709C1707}" type="presParOf" srcId="{2173CBA1-E6AC-49B5-BFE8-20688C1F312A}" destId="{20A32166-6C01-4057-83F0-D3AE08205EDB}" srcOrd="0" destOrd="0" presId="urn:microsoft.com/office/officeart/2005/8/layout/lProcess2"/>
    <dgm:cxn modelId="{8F515939-C616-4C6C-BE01-04C0F6F576E8}" type="presParOf" srcId="{14224C78-B157-401D-A2F1-E9F31649126E}" destId="{0D9F53DD-0DD8-4A6C-A0A1-C6E386F78269}" srcOrd="5" destOrd="0" presId="urn:microsoft.com/office/officeart/2005/8/layout/lProcess2"/>
    <dgm:cxn modelId="{8260E720-4696-4F7A-BD99-84D079D8AD98}" type="presParOf" srcId="{14224C78-B157-401D-A2F1-E9F31649126E}" destId="{1FC486C3-724A-4B63-A631-C67CE49E9593}" srcOrd="6" destOrd="0" presId="urn:microsoft.com/office/officeart/2005/8/layout/lProcess2"/>
    <dgm:cxn modelId="{C863AA6D-8227-49DB-B51A-31C89CB9FE55}" type="presParOf" srcId="{1FC486C3-724A-4B63-A631-C67CE49E9593}" destId="{E19AFD89-7E0B-4B5C-90F8-927316EC7A98}" srcOrd="0" destOrd="0" presId="urn:microsoft.com/office/officeart/2005/8/layout/lProcess2"/>
    <dgm:cxn modelId="{6758A187-69A7-4384-8671-834FCB9D4B79}" type="presParOf" srcId="{1FC486C3-724A-4B63-A631-C67CE49E9593}" destId="{7590E721-81C5-43FB-BE94-E6EDFD4F0405}" srcOrd="1" destOrd="0" presId="urn:microsoft.com/office/officeart/2005/8/layout/lProcess2"/>
    <dgm:cxn modelId="{9A067F54-DBE1-4D39-9E36-9547CAF02EA6}" type="presParOf" srcId="{1FC486C3-724A-4B63-A631-C67CE49E9593}" destId="{63E76828-7EED-46CD-B096-E3EC54E075EB}" srcOrd="2" destOrd="0" presId="urn:microsoft.com/office/officeart/2005/8/layout/lProcess2"/>
    <dgm:cxn modelId="{8E67F196-D0B9-4A46-BF5D-CE830588FB47}" type="presParOf" srcId="{63E76828-7EED-46CD-B096-E3EC54E075EB}" destId="{8AF6ACE0-F867-4014-85AC-E024AA022AA5}" srcOrd="0" destOrd="0" presId="urn:microsoft.com/office/officeart/2005/8/layout/lProcess2"/>
    <dgm:cxn modelId="{D3970FCF-16AA-4F78-99DE-F3F58F13AA07}" type="presParOf" srcId="{8AF6ACE0-F867-4014-85AC-E024AA022AA5}" destId="{A11843C8-BE16-4AFC-B7F5-C82431E17162}" srcOrd="0" destOrd="0" presId="urn:microsoft.com/office/officeart/2005/8/layout/lProcess2"/>
    <dgm:cxn modelId="{A6E0CF21-B19F-4101-8790-F7E5FAFA7A9C}" type="presParOf" srcId="{14224C78-B157-401D-A2F1-E9F31649126E}" destId="{17D86695-58A1-41DE-BD95-803DC77DA7A9}" srcOrd="7" destOrd="0" presId="urn:microsoft.com/office/officeart/2005/8/layout/lProcess2"/>
    <dgm:cxn modelId="{63279D94-6A76-4C3F-B16B-6697D9CF3EFE}" type="presParOf" srcId="{14224C78-B157-401D-A2F1-E9F31649126E}" destId="{2D0BD584-B6C2-4E61-85C7-168995C6AB52}" srcOrd="8" destOrd="0" presId="urn:microsoft.com/office/officeart/2005/8/layout/lProcess2"/>
    <dgm:cxn modelId="{BD82727E-AD86-4525-9DCA-DB562FDFACFB}" type="presParOf" srcId="{2D0BD584-B6C2-4E61-85C7-168995C6AB52}" destId="{242A0A04-22A6-449A-84A7-3F921BA653A4}" srcOrd="0" destOrd="0" presId="urn:microsoft.com/office/officeart/2005/8/layout/lProcess2"/>
    <dgm:cxn modelId="{567D57EA-1B31-443C-B58D-F2D691E9FE31}" type="presParOf" srcId="{2D0BD584-B6C2-4E61-85C7-168995C6AB52}" destId="{A0B514A6-4593-42F5-AC31-F1086A1EA4A3}" srcOrd="1" destOrd="0" presId="urn:microsoft.com/office/officeart/2005/8/layout/lProcess2"/>
    <dgm:cxn modelId="{A3314603-7BFC-4940-B1A6-2D8A577B2131}" type="presParOf" srcId="{2D0BD584-B6C2-4E61-85C7-168995C6AB52}" destId="{11E2C0BC-B54A-4E2B-881D-5F8629981D60}" srcOrd="2" destOrd="0" presId="urn:microsoft.com/office/officeart/2005/8/layout/lProcess2"/>
    <dgm:cxn modelId="{7CBAC404-66A0-4329-8522-71604F7EA62B}" type="presParOf" srcId="{11E2C0BC-B54A-4E2B-881D-5F8629981D60}" destId="{15A6E30F-D56B-460C-AB5F-4ECA4286ED68}" srcOrd="0" destOrd="0" presId="urn:microsoft.com/office/officeart/2005/8/layout/lProcess2"/>
    <dgm:cxn modelId="{D4FE460D-655D-45C9-B64B-0300564AF2A2}" type="presParOf" srcId="{15A6E30F-D56B-460C-AB5F-4ECA4286ED68}" destId="{BFF188C1-7662-4B3E-9D46-7581EFAB0185}" srcOrd="0"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E58C13-6048-4E62-B43F-C028ED900B5B}">
      <dsp:nvSpPr>
        <dsp:cNvPr id="0" name=""/>
        <dsp:cNvSpPr/>
      </dsp:nvSpPr>
      <dsp:spPr>
        <a:xfrm>
          <a:off x="6023"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de Engenheiro Mecânico</a:t>
          </a:r>
        </a:p>
      </dsp:txBody>
      <dsp:txXfrm>
        <a:off x="6023" y="0"/>
        <a:ext cx="2113595" cy="1281429"/>
      </dsp:txXfrm>
    </dsp:sp>
    <dsp:sp modelId="{B047C787-0676-42D9-B9A8-6E26DDE25859}">
      <dsp:nvSpPr>
        <dsp:cNvPr id="0" name=""/>
        <dsp:cNvSpPr/>
      </dsp:nvSpPr>
      <dsp:spPr>
        <a:xfrm>
          <a:off x="217382" y="1282681"/>
          <a:ext cx="1690876" cy="271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pt-BR" sz="1400" kern="1200" dirty="0"/>
            <a:t>Atividade I</a:t>
          </a:r>
        </a:p>
      </dsp:txBody>
      <dsp:txXfrm>
        <a:off x="225323" y="1290622"/>
        <a:ext cx="1674994" cy="255253"/>
      </dsp:txXfrm>
    </dsp:sp>
    <dsp:sp modelId="{8CA9BF7F-7A23-4F8E-81B3-A89FD1880B44}">
      <dsp:nvSpPr>
        <dsp:cNvPr id="0" name=""/>
        <dsp:cNvSpPr/>
      </dsp:nvSpPr>
      <dsp:spPr>
        <a:xfrm>
          <a:off x="217382" y="1595530"/>
          <a:ext cx="1690876" cy="271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pt-BR" sz="1400" kern="1200" dirty="0"/>
            <a:t>Atividade II</a:t>
          </a:r>
        </a:p>
      </dsp:txBody>
      <dsp:txXfrm>
        <a:off x="225323" y="1603471"/>
        <a:ext cx="1674994" cy="255253"/>
      </dsp:txXfrm>
    </dsp:sp>
    <dsp:sp modelId="{DC493DA2-5315-4C52-94D0-4FE2628ED80E}">
      <dsp:nvSpPr>
        <dsp:cNvPr id="0" name=""/>
        <dsp:cNvSpPr/>
      </dsp:nvSpPr>
      <dsp:spPr>
        <a:xfrm>
          <a:off x="217382" y="1908379"/>
          <a:ext cx="1690876" cy="271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pt-BR" sz="1400" kern="1200" dirty="0"/>
            <a:t>Atividade III</a:t>
          </a:r>
        </a:p>
      </dsp:txBody>
      <dsp:txXfrm>
        <a:off x="225323" y="1916320"/>
        <a:ext cx="1674994" cy="255253"/>
      </dsp:txXfrm>
    </dsp:sp>
    <dsp:sp modelId="{637897D9-A3C8-4C94-A5FC-AD4263F06254}">
      <dsp:nvSpPr>
        <dsp:cNvPr id="0" name=""/>
        <dsp:cNvSpPr/>
      </dsp:nvSpPr>
      <dsp:spPr>
        <a:xfrm>
          <a:off x="217382" y="2221228"/>
          <a:ext cx="1690876" cy="271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pt-BR" sz="1400" kern="1200" dirty="0"/>
            <a:t>Atividade IV</a:t>
          </a:r>
        </a:p>
      </dsp:txBody>
      <dsp:txXfrm>
        <a:off x="225323" y="2229169"/>
        <a:ext cx="1674994" cy="255253"/>
      </dsp:txXfrm>
    </dsp:sp>
    <dsp:sp modelId="{074C6656-C63B-468B-AFA7-4B1B0308D8AC}">
      <dsp:nvSpPr>
        <dsp:cNvPr id="0" name=""/>
        <dsp:cNvSpPr/>
      </dsp:nvSpPr>
      <dsp:spPr>
        <a:xfrm>
          <a:off x="217382" y="2534077"/>
          <a:ext cx="1690876" cy="271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pt-BR" sz="1400" kern="1200" dirty="0"/>
            <a:t>Atividade V</a:t>
          </a:r>
        </a:p>
      </dsp:txBody>
      <dsp:txXfrm>
        <a:off x="225323" y="2542018"/>
        <a:ext cx="1674994" cy="255253"/>
      </dsp:txXfrm>
    </dsp:sp>
    <dsp:sp modelId="{BA10DB4B-8624-4AD3-A9A1-A24A60E86BD4}">
      <dsp:nvSpPr>
        <dsp:cNvPr id="0" name=""/>
        <dsp:cNvSpPr/>
      </dsp:nvSpPr>
      <dsp:spPr>
        <a:xfrm>
          <a:off x="217382" y="2846926"/>
          <a:ext cx="1690876" cy="271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pt-BR" sz="1400" kern="1200" dirty="0"/>
            <a:t>Atividade VI</a:t>
          </a:r>
        </a:p>
      </dsp:txBody>
      <dsp:txXfrm>
        <a:off x="225323" y="2854867"/>
        <a:ext cx="1674994" cy="255253"/>
      </dsp:txXfrm>
    </dsp:sp>
    <dsp:sp modelId="{3DECD127-3C94-4A15-BB5B-E326A3EBF2BA}">
      <dsp:nvSpPr>
        <dsp:cNvPr id="0" name=""/>
        <dsp:cNvSpPr/>
      </dsp:nvSpPr>
      <dsp:spPr>
        <a:xfrm>
          <a:off x="217382" y="3159775"/>
          <a:ext cx="1690876" cy="271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pt-BR" sz="1400" kern="1200" dirty="0"/>
            <a:t>Atividade VII</a:t>
          </a:r>
        </a:p>
      </dsp:txBody>
      <dsp:txXfrm>
        <a:off x="225323" y="3167716"/>
        <a:ext cx="1674994" cy="255253"/>
      </dsp:txXfrm>
    </dsp:sp>
    <dsp:sp modelId="{1CE193FC-2184-4752-B0F6-9867416FDC88}">
      <dsp:nvSpPr>
        <dsp:cNvPr id="0" name=""/>
        <dsp:cNvSpPr/>
      </dsp:nvSpPr>
      <dsp:spPr>
        <a:xfrm>
          <a:off x="217382" y="3472624"/>
          <a:ext cx="1690876" cy="271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pt-BR" sz="1400" kern="1200" dirty="0"/>
            <a:t>Atividade VIII</a:t>
          </a:r>
        </a:p>
      </dsp:txBody>
      <dsp:txXfrm>
        <a:off x="225323" y="3480565"/>
        <a:ext cx="1674994" cy="255253"/>
      </dsp:txXfrm>
    </dsp:sp>
    <dsp:sp modelId="{59E920F4-5EAE-42D2-BE9D-9E4F2FF6B972}">
      <dsp:nvSpPr>
        <dsp:cNvPr id="0" name=""/>
        <dsp:cNvSpPr/>
      </dsp:nvSpPr>
      <dsp:spPr>
        <a:xfrm>
          <a:off x="217382" y="3785474"/>
          <a:ext cx="1690876" cy="271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pt-BR" sz="1400" kern="1200" dirty="0"/>
            <a:t>Atividade IX</a:t>
          </a:r>
        </a:p>
      </dsp:txBody>
      <dsp:txXfrm>
        <a:off x="225323" y="3793415"/>
        <a:ext cx="1674994" cy="255253"/>
      </dsp:txXfrm>
    </dsp:sp>
    <dsp:sp modelId="{940ADE02-4FC1-4B39-9688-D31CDFE626F1}">
      <dsp:nvSpPr>
        <dsp:cNvPr id="0" name=""/>
        <dsp:cNvSpPr/>
      </dsp:nvSpPr>
      <dsp:spPr>
        <a:xfrm>
          <a:off x="2278137"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de Engenheiro Mecatrônico</a:t>
          </a:r>
        </a:p>
      </dsp:txBody>
      <dsp:txXfrm>
        <a:off x="2278137" y="0"/>
        <a:ext cx="2113595" cy="1281429"/>
      </dsp:txXfrm>
    </dsp:sp>
    <dsp:sp modelId="{1A444BC5-2F1A-4793-A8FB-134629D1C603}">
      <dsp:nvSpPr>
        <dsp:cNvPr id="0" name=""/>
        <dsp:cNvSpPr/>
      </dsp:nvSpPr>
      <dsp:spPr>
        <a:xfrm>
          <a:off x="2489497" y="1281429"/>
          <a:ext cx="1690876" cy="27764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pt-BR" sz="1400" kern="1200" dirty="0"/>
            <a:t>Estação meteorológica</a:t>
          </a:r>
        </a:p>
      </dsp:txBody>
      <dsp:txXfrm>
        <a:off x="2539021" y="1330953"/>
        <a:ext cx="1591828" cy="2677383"/>
      </dsp:txXfrm>
    </dsp:sp>
    <dsp:sp modelId="{69D903DA-678E-454A-853F-76188B603A27}">
      <dsp:nvSpPr>
        <dsp:cNvPr id="0" name=""/>
        <dsp:cNvSpPr/>
      </dsp:nvSpPr>
      <dsp:spPr>
        <a:xfrm>
          <a:off x="4550252"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de Engenheiro de Computação</a:t>
          </a:r>
        </a:p>
      </dsp:txBody>
      <dsp:txXfrm>
        <a:off x="4550252" y="0"/>
        <a:ext cx="2113595" cy="1281429"/>
      </dsp:txXfrm>
    </dsp:sp>
    <dsp:sp modelId="{20A32166-6C01-4057-83F0-D3AE08205EDB}">
      <dsp:nvSpPr>
        <dsp:cNvPr id="0" name=""/>
        <dsp:cNvSpPr/>
      </dsp:nvSpPr>
      <dsp:spPr>
        <a:xfrm>
          <a:off x="4761611" y="1281429"/>
          <a:ext cx="1690876" cy="27764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pt-BR" sz="1400" kern="1200" dirty="0"/>
            <a:t>Projetos de Design de software</a:t>
          </a:r>
        </a:p>
      </dsp:txBody>
      <dsp:txXfrm>
        <a:off x="4811135" y="1330953"/>
        <a:ext cx="1591828" cy="2677383"/>
      </dsp:txXfrm>
    </dsp:sp>
    <dsp:sp modelId="{E19AFD89-7E0B-4B5C-90F8-927316EC7A98}">
      <dsp:nvSpPr>
        <dsp:cNvPr id="0" name=""/>
        <dsp:cNvSpPr/>
      </dsp:nvSpPr>
      <dsp:spPr>
        <a:xfrm>
          <a:off x="6822367"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práticas</a:t>
          </a:r>
        </a:p>
      </dsp:txBody>
      <dsp:txXfrm>
        <a:off x="6822367" y="0"/>
        <a:ext cx="2113595" cy="1281429"/>
      </dsp:txXfrm>
    </dsp:sp>
    <dsp:sp modelId="{A11843C8-BE16-4AFC-B7F5-C82431E17162}">
      <dsp:nvSpPr>
        <dsp:cNvPr id="0" name=""/>
        <dsp:cNvSpPr/>
      </dsp:nvSpPr>
      <dsp:spPr>
        <a:xfrm>
          <a:off x="7033726" y="1281429"/>
          <a:ext cx="1690876" cy="27764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endParaRPr lang="pt-BR" sz="1400" kern="1200" dirty="0"/>
        </a:p>
        <a:p>
          <a:pPr marL="0" lvl="0" indent="0" algn="ctr" defTabSz="622300">
            <a:lnSpc>
              <a:spcPct val="90000"/>
            </a:lnSpc>
            <a:spcBef>
              <a:spcPct val="0"/>
            </a:spcBef>
            <a:spcAft>
              <a:spcPct val="35000"/>
            </a:spcAft>
            <a:buNone/>
          </a:pPr>
          <a:r>
            <a:rPr lang="pt-BR" sz="1400" kern="1200" dirty="0"/>
            <a:t>Projetos de Natureza do Design </a:t>
          </a:r>
        </a:p>
      </dsp:txBody>
      <dsp:txXfrm>
        <a:off x="7083250" y="1330953"/>
        <a:ext cx="1591828" cy="2677383"/>
      </dsp:txXfrm>
    </dsp:sp>
    <dsp:sp modelId="{242A0A04-22A6-449A-84A7-3F921BA653A4}">
      <dsp:nvSpPr>
        <dsp:cNvPr id="0" name=""/>
        <dsp:cNvSpPr/>
      </dsp:nvSpPr>
      <dsp:spPr>
        <a:xfrm>
          <a:off x="9094481"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teóricas	</a:t>
          </a:r>
        </a:p>
      </dsp:txBody>
      <dsp:txXfrm>
        <a:off x="9094481" y="0"/>
        <a:ext cx="2113595" cy="1281429"/>
      </dsp:txXfrm>
    </dsp:sp>
    <dsp:sp modelId="{BFF188C1-7662-4B3E-9D46-7581EFAB0185}">
      <dsp:nvSpPr>
        <dsp:cNvPr id="0" name=""/>
        <dsp:cNvSpPr/>
      </dsp:nvSpPr>
      <dsp:spPr>
        <a:xfrm>
          <a:off x="9305841" y="1281429"/>
          <a:ext cx="1690876" cy="27764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pt-BR" sz="1400" kern="1200" dirty="0"/>
            <a:t>Projetos de modelagem e simulação do mundo físico</a:t>
          </a:r>
        </a:p>
      </dsp:txBody>
      <dsp:txXfrm>
        <a:off x="9355365" y="1330953"/>
        <a:ext cx="1591828" cy="2677383"/>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22/08/2017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17761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22/08/2017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52174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22/08/2017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777129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22/08/2017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11507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DDD670B3-E2EA-4637-9A35-A3F69C814A4D}" type="datetimeFigureOut">
              <a:rPr lang="pt-BR" smtClean="0"/>
              <a:t>22/08/2017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143182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DDD670B3-E2EA-4637-9A35-A3F69C814A4D}" type="datetimeFigureOut">
              <a:rPr lang="pt-BR" smtClean="0"/>
              <a:t>22/08/2017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‹nº›</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577160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DDD670B3-E2EA-4637-9A35-A3F69C814A4D}" type="datetimeFigureOut">
              <a:rPr lang="pt-BR" smtClean="0"/>
              <a:t>22/08/2017</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1589F13C-868A-4860-AF0B-B8654897AF81}" type="slidenum">
              <a:rPr lang="pt-BR" smtClean="0"/>
              <a:t>‹nº›</a:t>
            </a:fld>
            <a:endParaRPr lang="pt-BR"/>
          </a:p>
        </p:txBody>
      </p:sp>
      <p:sp>
        <p:nvSpPr>
          <p:cNvPr id="10" name="Retângulo: Cantos Arredondados 9"/>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948578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DDD670B3-E2EA-4637-9A35-A3F69C814A4D}" type="datetimeFigureOut">
              <a:rPr lang="pt-BR" smtClean="0"/>
              <a:t>22/08/2017</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1589F13C-868A-4860-AF0B-B8654897AF81}" type="slidenum">
              <a:rPr lang="pt-BR" smtClean="0"/>
              <a:t>‹nº›</a:t>
            </a:fld>
            <a:endParaRPr lang="pt-BR"/>
          </a:p>
        </p:txBody>
      </p:sp>
      <p:sp>
        <p:nvSpPr>
          <p:cNvPr id="6" name="Retângulo: Cantos Arredondados 5"/>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992653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D670B3-E2EA-4637-9A35-A3F69C814A4D}" type="datetimeFigureOut">
              <a:rPr lang="pt-BR" smtClean="0"/>
              <a:t>22/08/2017</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1589F13C-868A-4860-AF0B-B8654897AF81}" type="slidenum">
              <a:rPr lang="pt-BR" smtClean="0"/>
              <a:t>‹nº›</a:t>
            </a:fld>
            <a:endParaRPr lang="pt-BR"/>
          </a:p>
        </p:txBody>
      </p:sp>
      <p:sp>
        <p:nvSpPr>
          <p:cNvPr id="5" name="Retângulo: Cantos Arredondados 4"/>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244490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DDD670B3-E2EA-4637-9A35-A3F69C814A4D}" type="datetimeFigureOut">
              <a:rPr lang="pt-BR" smtClean="0"/>
              <a:t>22/08/2017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‹nº›</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752100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DDD670B3-E2EA-4637-9A35-A3F69C814A4D}" type="datetimeFigureOut">
              <a:rPr lang="pt-BR" smtClean="0"/>
              <a:t>22/08/2017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‹nº›</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990911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D670B3-E2EA-4637-9A35-A3F69C814A4D}" type="datetimeFigureOut">
              <a:rPr lang="pt-BR" smtClean="0"/>
              <a:t>22/08/2017</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89F13C-868A-4860-AF0B-B8654897AF81}" type="slidenum">
              <a:rPr lang="pt-BR" smtClean="0"/>
              <a:t>‹nº›</a:t>
            </a:fld>
            <a:endParaRPr lang="pt-BR"/>
          </a:p>
        </p:txBody>
      </p:sp>
    </p:spTree>
    <p:extLst>
      <p:ext uri="{BB962C8B-B14F-4D97-AF65-F5344CB8AC3E}">
        <p14:creationId xmlns:p14="http://schemas.microsoft.com/office/powerpoint/2010/main" val="233536916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TeraByte900/J.L-Inc."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optimalworkshop.com/treejack"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a:t>Projeto I</a:t>
            </a:r>
          </a:p>
        </p:txBody>
      </p:sp>
      <p:sp>
        <p:nvSpPr>
          <p:cNvPr id="3" name="Subtítulo 2"/>
          <p:cNvSpPr>
            <a:spLocks noGrp="1"/>
          </p:cNvSpPr>
          <p:nvPr>
            <p:ph type="subTitle" idx="1"/>
          </p:nvPr>
        </p:nvSpPr>
        <p:spPr/>
        <p:txBody>
          <a:bodyPr/>
          <a:lstStyle/>
          <a:p>
            <a:r>
              <a:rPr lang="pt-BR" dirty="0"/>
              <a:t>1ª entrega</a:t>
            </a:r>
          </a:p>
        </p:txBody>
      </p:sp>
    </p:spTree>
    <p:extLst>
      <p:ext uri="{BB962C8B-B14F-4D97-AF65-F5344CB8AC3E}">
        <p14:creationId xmlns:p14="http://schemas.microsoft.com/office/powerpoint/2010/main" val="342788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3ªComputação </a:t>
            </a:r>
          </a:p>
        </p:txBody>
      </p:sp>
      <p:sp>
        <p:nvSpPr>
          <p:cNvPr id="4" name="Espaço Reservado para Conteúdo 3"/>
          <p:cNvSpPr>
            <a:spLocks noGrp="1"/>
          </p:cNvSpPr>
          <p:nvPr>
            <p:ph idx="1"/>
          </p:nvPr>
        </p:nvSpPr>
        <p:spPr/>
        <p:txBody>
          <a:bodyPr/>
          <a:lstStyle/>
          <a:p>
            <a:endParaRPr lang="pt-BR"/>
          </a:p>
        </p:txBody>
      </p:sp>
      <p:sp>
        <p:nvSpPr>
          <p:cNvPr id="5" name="Retângulo: Cantos Arredondados 4"/>
          <p:cNvSpPr/>
          <p:nvPr/>
        </p:nvSpPr>
        <p:spPr>
          <a:xfrm>
            <a:off x="491525" y="923325"/>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defTabSz="914400"/>
            <a:r>
              <a:rPr lang="pt-BR" sz="3600" dirty="0"/>
              <a:t>O projeto envolveu software?</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pt-BR" sz="3600" dirty="0"/>
              <a:t>Sim</a:t>
            </a:r>
          </a:p>
          <a:p>
            <a:pPr marL="285750" indent="-285750" defTabSz="914400"/>
            <a:r>
              <a:rPr lang="pt-BR" sz="3600" dirty="0"/>
              <a:t>O projeto envolveu design centrado no usuário?</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pt-BR" sz="3600" dirty="0"/>
              <a:t>Sim</a:t>
            </a:r>
          </a:p>
          <a:p>
            <a:pPr marL="285750" indent="-285750" defTabSz="914400"/>
            <a:r>
              <a:rPr lang="pt-BR" sz="3600" dirty="0"/>
              <a:t>Qual foi a duração do projeto?</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pt-BR" sz="3600" dirty="0"/>
              <a:t>1 mês</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lang="pt-BR" sz="3600" dirty="0"/>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lang="pt-BR" sz="3600" dirty="0"/>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lang="pt-BR" sz="3600" dirty="0"/>
          </a:p>
        </p:txBody>
      </p:sp>
    </p:spTree>
    <p:extLst>
      <p:ext uri="{BB962C8B-B14F-4D97-AF65-F5344CB8AC3E}">
        <p14:creationId xmlns:p14="http://schemas.microsoft.com/office/powerpoint/2010/main" val="3438142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tângulo 12">
            <a:extLst>
              <a:ext uri="{FF2B5EF4-FFF2-40B4-BE49-F238E27FC236}">
                <a16:creationId xmlns:a16="http://schemas.microsoft.com/office/drawing/2014/main" id="{478F0A13-B634-464B-B789-25C27D5A3C40}"/>
              </a:ext>
            </a:extLst>
          </p:cNvPr>
          <p:cNvSpPr/>
          <p:nvPr/>
        </p:nvSpPr>
        <p:spPr>
          <a:xfrm>
            <a:off x="266700" y="1277443"/>
            <a:ext cx="11633200" cy="5363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pt-BR"/>
          </a:p>
        </p:txBody>
      </p:sp>
      <p:sp>
        <p:nvSpPr>
          <p:cNvPr id="2" name="Título 1"/>
          <p:cNvSpPr>
            <a:spLocks noGrp="1"/>
          </p:cNvSpPr>
          <p:nvPr>
            <p:ph type="title"/>
          </p:nvPr>
        </p:nvSpPr>
        <p:spPr>
          <a:xfrm>
            <a:off x="266700" y="-104775"/>
            <a:ext cx="10515600" cy="1325563"/>
          </a:xfrm>
        </p:spPr>
        <p:txBody>
          <a:bodyPr>
            <a:normAutofit/>
          </a:bodyPr>
          <a:lstStyle/>
          <a:p>
            <a:r>
              <a:rPr lang="pt-BR" sz="2800" dirty="0"/>
              <a:t>4ª atividade</a:t>
            </a:r>
          </a:p>
        </p:txBody>
      </p:sp>
      <p:sp>
        <p:nvSpPr>
          <p:cNvPr id="3" name="Espaço Reservado para Conteúdo 2"/>
          <p:cNvSpPr>
            <a:spLocks noGrp="1"/>
          </p:cNvSpPr>
          <p:nvPr>
            <p:ph idx="1"/>
          </p:nvPr>
        </p:nvSpPr>
        <p:spPr>
          <a:xfrm>
            <a:off x="2184400" y="357312"/>
            <a:ext cx="9855200" cy="4351338"/>
          </a:xfrm>
        </p:spPr>
        <p:txBody>
          <a:bodyPr>
            <a:normAutofit/>
          </a:bodyPr>
          <a:lstStyle/>
          <a:p>
            <a:pPr marL="0" indent="0">
              <a:buNone/>
            </a:pPr>
            <a:r>
              <a:rPr lang="pt-BR" sz="1800" dirty="0"/>
              <a:t>Para ser completo, o portfólio deve ter uma página inicial e uma página sobre o aluno.</a:t>
            </a:r>
            <a:endParaRPr lang="pt-BR" sz="1200" dirty="0"/>
          </a:p>
        </p:txBody>
      </p:sp>
      <p:sp>
        <p:nvSpPr>
          <p:cNvPr id="6" name="CaixaDeTexto 5"/>
          <p:cNvSpPr txBox="1"/>
          <p:nvPr/>
        </p:nvSpPr>
        <p:spPr>
          <a:xfrm>
            <a:off x="279400" y="908111"/>
            <a:ext cx="11620500" cy="369332"/>
          </a:xfrm>
          <a:prstGeom prst="rect">
            <a:avLst/>
          </a:prstGeom>
          <a:noFill/>
        </p:spPr>
        <p:txBody>
          <a:bodyPr wrap="square" rtlCol="0">
            <a:spAutoFit/>
          </a:bodyPr>
          <a:lstStyle/>
          <a:p>
            <a:r>
              <a:rPr lang="pt-BR" dirty="0"/>
              <a:t>Desenhe o consenso do seu grupo a respeito de como deve ser a primeira página do portfólio e a página “Sobre Mim”.</a:t>
            </a:r>
            <a:endParaRPr lang="pt-BR" sz="1600" dirty="0"/>
          </a:p>
        </p:txBody>
      </p:sp>
      <p:cxnSp>
        <p:nvCxnSpPr>
          <p:cNvPr id="8" name="Conector reto 7">
            <a:extLst>
              <a:ext uri="{FF2B5EF4-FFF2-40B4-BE49-F238E27FC236}">
                <a16:creationId xmlns:a16="http://schemas.microsoft.com/office/drawing/2014/main" id="{F65276AE-2215-404E-A643-823A67E8F035}"/>
              </a:ext>
            </a:extLst>
          </p:cNvPr>
          <p:cNvCxnSpPr>
            <a:cxnSpLocks/>
          </p:cNvCxnSpPr>
          <p:nvPr/>
        </p:nvCxnSpPr>
        <p:spPr>
          <a:xfrm>
            <a:off x="279400" y="2570922"/>
            <a:ext cx="11620500" cy="0"/>
          </a:xfrm>
          <a:prstGeom prst="line">
            <a:avLst/>
          </a:prstGeom>
        </p:spPr>
        <p:style>
          <a:lnRef idx="2">
            <a:schemeClr val="dk1"/>
          </a:lnRef>
          <a:fillRef idx="0">
            <a:schemeClr val="dk1"/>
          </a:fillRef>
          <a:effectRef idx="1">
            <a:schemeClr val="dk1"/>
          </a:effectRef>
          <a:fontRef idx="minor">
            <a:schemeClr val="tx1"/>
          </a:fontRef>
        </p:style>
      </p:cxnSp>
      <p:pic>
        <p:nvPicPr>
          <p:cNvPr id="1026" name="Picture 2" descr="Resultado de imagem para insper">
            <a:extLst>
              <a:ext uri="{FF2B5EF4-FFF2-40B4-BE49-F238E27FC236}">
                <a16:creationId xmlns:a16="http://schemas.microsoft.com/office/drawing/2014/main" id="{5B75599E-41C9-43B7-A6AE-D71337E092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2043" y="1682875"/>
            <a:ext cx="1562314" cy="550799"/>
          </a:xfrm>
          <a:prstGeom prst="rect">
            <a:avLst/>
          </a:prstGeom>
          <a:noFill/>
          <a:extLst>
            <a:ext uri="{909E8E84-426E-40DD-AFC4-6F175D3DCCD1}">
              <a14:hiddenFill xmlns:a14="http://schemas.microsoft.com/office/drawing/2010/main">
                <a:solidFill>
                  <a:srgbClr val="FFFFFF"/>
                </a:solidFill>
              </a14:hiddenFill>
            </a:ext>
          </a:extLst>
        </p:spPr>
      </p:pic>
      <p:sp>
        <p:nvSpPr>
          <p:cNvPr id="10" name="CaixaDeTexto 9">
            <a:extLst>
              <a:ext uri="{FF2B5EF4-FFF2-40B4-BE49-F238E27FC236}">
                <a16:creationId xmlns:a16="http://schemas.microsoft.com/office/drawing/2014/main" id="{DBA1B89E-6C36-4102-B50C-1D5D17270259}"/>
              </a:ext>
            </a:extLst>
          </p:cNvPr>
          <p:cNvSpPr txBox="1"/>
          <p:nvPr/>
        </p:nvSpPr>
        <p:spPr>
          <a:xfrm>
            <a:off x="749252" y="2899957"/>
            <a:ext cx="10975105" cy="369332"/>
          </a:xfrm>
          <a:prstGeom prst="rect">
            <a:avLst/>
          </a:prstGeom>
          <a:noFill/>
        </p:spPr>
        <p:txBody>
          <a:bodyPr wrap="square" rtlCol="0">
            <a:spAutoFit/>
          </a:bodyPr>
          <a:lstStyle/>
          <a:p>
            <a:r>
              <a:rPr lang="pt-BR" u="sng" dirty="0">
                <a:solidFill>
                  <a:schemeClr val="accent1">
                    <a:lumMod val="75000"/>
                  </a:schemeClr>
                </a:solidFill>
              </a:rPr>
              <a:t>Sobre mim</a:t>
            </a:r>
            <a:r>
              <a:rPr lang="pt-BR" dirty="0">
                <a:solidFill>
                  <a:schemeClr val="accent1">
                    <a:lumMod val="75000"/>
                  </a:schemeClr>
                </a:solidFill>
              </a:rPr>
              <a:t> – </a:t>
            </a:r>
            <a:r>
              <a:rPr lang="pt-BR" dirty="0"/>
              <a:t>Veja aqui nossa história e como e porque chegamos aqui</a:t>
            </a:r>
            <a:r>
              <a:rPr lang="pt-BR" u="sng" dirty="0">
                <a:solidFill>
                  <a:schemeClr val="accent1">
                    <a:lumMod val="75000"/>
                  </a:schemeClr>
                </a:solidFill>
              </a:rPr>
              <a:t>  </a:t>
            </a:r>
          </a:p>
        </p:txBody>
      </p:sp>
      <p:sp>
        <p:nvSpPr>
          <p:cNvPr id="11" name="CaixaDeTexto 10">
            <a:extLst>
              <a:ext uri="{FF2B5EF4-FFF2-40B4-BE49-F238E27FC236}">
                <a16:creationId xmlns:a16="http://schemas.microsoft.com/office/drawing/2014/main" id="{6D93B4C8-75E2-4E57-A5A8-63B29354A6F2}"/>
              </a:ext>
            </a:extLst>
          </p:cNvPr>
          <p:cNvSpPr txBox="1"/>
          <p:nvPr/>
        </p:nvSpPr>
        <p:spPr>
          <a:xfrm>
            <a:off x="749252" y="1435674"/>
            <a:ext cx="8209218" cy="1107996"/>
          </a:xfrm>
          <a:prstGeom prst="rect">
            <a:avLst/>
          </a:prstGeom>
          <a:noFill/>
        </p:spPr>
        <p:txBody>
          <a:bodyPr wrap="square" rtlCol="0">
            <a:spAutoFit/>
          </a:bodyPr>
          <a:lstStyle/>
          <a:p>
            <a:r>
              <a:rPr lang="pt-BR" sz="6600" dirty="0">
                <a:latin typeface="Baskerville Old Face" panose="02020602080505020303" pitchFamily="18" charset="0"/>
              </a:rPr>
              <a:t>J.L inc. </a:t>
            </a:r>
            <a:r>
              <a:rPr lang="pt-BR" sz="5400" dirty="0">
                <a:latin typeface="Baskerville Old Face" panose="02020602080505020303" pitchFamily="18" charset="0"/>
              </a:rPr>
              <a:t>- projetos da vida</a:t>
            </a:r>
            <a:endParaRPr lang="pt-BR" dirty="0">
              <a:latin typeface="Baskerville Old Face" panose="02020602080505020303" pitchFamily="18" charset="0"/>
            </a:endParaRPr>
          </a:p>
        </p:txBody>
      </p:sp>
      <p:sp>
        <p:nvSpPr>
          <p:cNvPr id="12" name="CaixaDeTexto 11">
            <a:extLst>
              <a:ext uri="{FF2B5EF4-FFF2-40B4-BE49-F238E27FC236}">
                <a16:creationId xmlns:a16="http://schemas.microsoft.com/office/drawing/2014/main" id="{7A8A5AEE-5E99-4950-9969-B718EA084E80}"/>
              </a:ext>
            </a:extLst>
          </p:cNvPr>
          <p:cNvSpPr txBox="1"/>
          <p:nvPr/>
        </p:nvSpPr>
        <p:spPr>
          <a:xfrm>
            <a:off x="749252" y="3314776"/>
            <a:ext cx="7061246" cy="369332"/>
          </a:xfrm>
          <a:prstGeom prst="rect">
            <a:avLst/>
          </a:prstGeom>
          <a:noFill/>
        </p:spPr>
        <p:txBody>
          <a:bodyPr wrap="square" rtlCol="0">
            <a:spAutoFit/>
          </a:bodyPr>
          <a:lstStyle/>
          <a:p>
            <a:r>
              <a:rPr lang="pt-BR" u="sng" dirty="0">
                <a:solidFill>
                  <a:schemeClr val="accent1">
                    <a:lumMod val="75000"/>
                  </a:schemeClr>
                </a:solidFill>
              </a:rPr>
              <a:t>Projetos</a:t>
            </a:r>
            <a:r>
              <a:rPr lang="pt-BR" dirty="0">
                <a:solidFill>
                  <a:schemeClr val="accent1">
                    <a:lumMod val="75000"/>
                  </a:schemeClr>
                </a:solidFill>
              </a:rPr>
              <a:t> </a:t>
            </a:r>
            <a:r>
              <a:rPr lang="pt-BR" dirty="0"/>
              <a:t>– Veja aqui os projetos que fizemos em semestres passados</a:t>
            </a:r>
            <a:endParaRPr lang="pt-BR" u="sng" dirty="0">
              <a:solidFill>
                <a:schemeClr val="accent1">
                  <a:lumMod val="75000"/>
                </a:schemeClr>
              </a:solidFill>
            </a:endParaRPr>
          </a:p>
        </p:txBody>
      </p:sp>
      <p:pic>
        <p:nvPicPr>
          <p:cNvPr id="1028" name="Picture 4" descr="Resultado de imagem para fab lab insper">
            <a:extLst>
              <a:ext uri="{FF2B5EF4-FFF2-40B4-BE49-F238E27FC236}">
                <a16:creationId xmlns:a16="http://schemas.microsoft.com/office/drawing/2014/main" id="{14BB0DDB-512F-498F-97E5-0D1B64CF5C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0877" y="3837149"/>
            <a:ext cx="4246667" cy="264885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sultado de imagem para fab lab insper">
            <a:extLst>
              <a:ext uri="{FF2B5EF4-FFF2-40B4-BE49-F238E27FC236}">
                <a16:creationId xmlns:a16="http://schemas.microsoft.com/office/drawing/2014/main" id="{3EDE2F17-A24B-41EA-87A8-B0988FF979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7936" y="3837149"/>
            <a:ext cx="4747952" cy="2648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6673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4ª atividade</a:t>
            </a:r>
          </a:p>
        </p:txBody>
      </p:sp>
      <p:sp>
        <p:nvSpPr>
          <p:cNvPr id="9" name="Retângulo 8">
            <a:extLst>
              <a:ext uri="{FF2B5EF4-FFF2-40B4-BE49-F238E27FC236}">
                <a16:creationId xmlns:a16="http://schemas.microsoft.com/office/drawing/2014/main" id="{385EB44B-80D8-4AD9-9E76-8BA4B9BA6445}"/>
              </a:ext>
            </a:extLst>
          </p:cNvPr>
          <p:cNvSpPr/>
          <p:nvPr/>
        </p:nvSpPr>
        <p:spPr>
          <a:xfrm>
            <a:off x="266700" y="1277443"/>
            <a:ext cx="11633200" cy="5363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pt-BR" dirty="0"/>
          </a:p>
        </p:txBody>
      </p:sp>
      <p:cxnSp>
        <p:nvCxnSpPr>
          <p:cNvPr id="10" name="Conector reto 9">
            <a:extLst>
              <a:ext uri="{FF2B5EF4-FFF2-40B4-BE49-F238E27FC236}">
                <a16:creationId xmlns:a16="http://schemas.microsoft.com/office/drawing/2014/main" id="{5C6F632C-EC73-4ED7-9233-C60A5E70F3E4}"/>
              </a:ext>
            </a:extLst>
          </p:cNvPr>
          <p:cNvCxnSpPr>
            <a:cxnSpLocks/>
          </p:cNvCxnSpPr>
          <p:nvPr/>
        </p:nvCxnSpPr>
        <p:spPr>
          <a:xfrm>
            <a:off x="279400" y="2570922"/>
            <a:ext cx="11620500" cy="0"/>
          </a:xfrm>
          <a:prstGeom prst="line">
            <a:avLst/>
          </a:prstGeom>
        </p:spPr>
        <p:style>
          <a:lnRef idx="2">
            <a:schemeClr val="dk1"/>
          </a:lnRef>
          <a:fillRef idx="0">
            <a:schemeClr val="dk1"/>
          </a:fillRef>
          <a:effectRef idx="1">
            <a:schemeClr val="dk1"/>
          </a:effectRef>
          <a:fontRef idx="minor">
            <a:schemeClr val="tx1"/>
          </a:fontRef>
        </p:style>
      </p:cxnSp>
      <p:pic>
        <p:nvPicPr>
          <p:cNvPr id="11" name="Picture 2" descr="Resultado de imagem para insper">
            <a:extLst>
              <a:ext uri="{FF2B5EF4-FFF2-40B4-BE49-F238E27FC236}">
                <a16:creationId xmlns:a16="http://schemas.microsoft.com/office/drawing/2014/main" id="{476318BC-9043-4A62-AE49-053C813386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2043" y="1682875"/>
            <a:ext cx="1562314" cy="550799"/>
          </a:xfrm>
          <a:prstGeom prst="rect">
            <a:avLst/>
          </a:prstGeom>
          <a:noFill/>
          <a:extLst>
            <a:ext uri="{909E8E84-426E-40DD-AFC4-6F175D3DCCD1}">
              <a14:hiddenFill xmlns:a14="http://schemas.microsoft.com/office/drawing/2010/main">
                <a:solidFill>
                  <a:srgbClr val="FFFFFF"/>
                </a:solidFill>
              </a14:hiddenFill>
            </a:ext>
          </a:extLst>
        </p:spPr>
      </p:pic>
      <p:sp>
        <p:nvSpPr>
          <p:cNvPr id="13" name="CaixaDeTexto 12">
            <a:extLst>
              <a:ext uri="{FF2B5EF4-FFF2-40B4-BE49-F238E27FC236}">
                <a16:creationId xmlns:a16="http://schemas.microsoft.com/office/drawing/2014/main" id="{FFB4A829-2A04-41AF-8D29-FF438FD3F6F5}"/>
              </a:ext>
            </a:extLst>
          </p:cNvPr>
          <p:cNvSpPr txBox="1"/>
          <p:nvPr/>
        </p:nvSpPr>
        <p:spPr>
          <a:xfrm>
            <a:off x="749252" y="1435674"/>
            <a:ext cx="8209218" cy="1107996"/>
          </a:xfrm>
          <a:prstGeom prst="rect">
            <a:avLst/>
          </a:prstGeom>
          <a:noFill/>
        </p:spPr>
        <p:txBody>
          <a:bodyPr wrap="square" rtlCol="0">
            <a:spAutoFit/>
          </a:bodyPr>
          <a:lstStyle/>
          <a:p>
            <a:r>
              <a:rPr lang="pt-BR" sz="6600" dirty="0">
                <a:latin typeface="Baskerville Old Face" panose="02020602080505020303" pitchFamily="18" charset="0"/>
              </a:rPr>
              <a:t>Sobre nós</a:t>
            </a:r>
            <a:endParaRPr lang="pt-BR" dirty="0">
              <a:latin typeface="Baskerville Old Face" panose="02020602080505020303" pitchFamily="18" charset="0"/>
            </a:endParaRPr>
          </a:p>
        </p:txBody>
      </p:sp>
      <p:sp>
        <p:nvSpPr>
          <p:cNvPr id="17" name="CaixaDeTexto 16">
            <a:extLst>
              <a:ext uri="{FF2B5EF4-FFF2-40B4-BE49-F238E27FC236}">
                <a16:creationId xmlns:a16="http://schemas.microsoft.com/office/drawing/2014/main" id="{ED70C3CD-FD73-465A-89B9-CC94B040D45E}"/>
              </a:ext>
            </a:extLst>
          </p:cNvPr>
          <p:cNvSpPr txBox="1"/>
          <p:nvPr/>
        </p:nvSpPr>
        <p:spPr>
          <a:xfrm>
            <a:off x="719827" y="2713810"/>
            <a:ext cx="4804673" cy="3737946"/>
          </a:xfrm>
          <a:prstGeom prst="rect">
            <a:avLst/>
          </a:prstGeom>
          <a:noFill/>
        </p:spPr>
        <p:txBody>
          <a:bodyPr wrap="square" rtlCol="0">
            <a:spAutoFit/>
          </a:bodyPr>
          <a:lstStyle/>
          <a:p>
            <a:pPr>
              <a:lnSpc>
                <a:spcPct val="150000"/>
              </a:lnSpc>
            </a:pPr>
            <a:r>
              <a:rPr lang="pt-BR" sz="2000" dirty="0"/>
              <a:t>Somos um grupo de estudantes de engenharia no Instituto de Pesquisa </a:t>
            </a:r>
            <a:r>
              <a:rPr lang="pt-BR" sz="2000" dirty="0" err="1"/>
              <a:t>Insper</a:t>
            </a:r>
            <a:r>
              <a:rPr lang="pt-BR" sz="2000" dirty="0"/>
              <a:t>. Temos como principal foco a inovação tecnológica no ramo da computação, mecatrônica e mecânica. Para isso, temos o aprendizado baseado em projetos práticos como podem acessar na pagina inicial. Grato a todos os internautas!</a:t>
            </a:r>
          </a:p>
        </p:txBody>
      </p:sp>
      <p:pic>
        <p:nvPicPr>
          <p:cNvPr id="18" name="Imagem 17" descr="Uma imagem contendo pessoa, chão, interior, grupo&#10;&#10;Descrição gerada com muito alta confiança">
            <a:extLst>
              <a:ext uri="{FF2B5EF4-FFF2-40B4-BE49-F238E27FC236}">
                <a16:creationId xmlns:a16="http://schemas.microsoft.com/office/drawing/2014/main" id="{249FBD33-0424-4FD7-BD0C-99007F10B19F}"/>
              </a:ext>
            </a:extLst>
          </p:cNvPr>
          <p:cNvPicPr>
            <a:picLocks noChangeAspect="1"/>
          </p:cNvPicPr>
          <p:nvPr/>
        </p:nvPicPr>
        <p:blipFill rotWithShape="1">
          <a:blip r:embed="rId3">
            <a:extLst>
              <a:ext uri="{28A0092B-C50C-407E-A947-70E740481C1C}">
                <a14:useLocalDpi xmlns:a14="http://schemas.microsoft.com/office/drawing/2010/main" val="0"/>
              </a:ext>
            </a:extLst>
          </a:blip>
          <a:srcRect t="13197" b="12018"/>
          <a:stretch/>
        </p:blipFill>
        <p:spPr>
          <a:xfrm>
            <a:off x="7219806" y="2596399"/>
            <a:ext cx="2984787" cy="4044244"/>
          </a:xfrm>
          <a:prstGeom prst="rect">
            <a:avLst/>
          </a:prstGeom>
        </p:spPr>
      </p:pic>
    </p:spTree>
    <p:extLst>
      <p:ext uri="{BB962C8B-B14F-4D97-AF65-F5344CB8AC3E}">
        <p14:creationId xmlns:p14="http://schemas.microsoft.com/office/powerpoint/2010/main" val="1462007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a:t>Equipe: J.L. Inc.</a:t>
            </a:r>
          </a:p>
        </p:txBody>
      </p:sp>
      <p:sp>
        <p:nvSpPr>
          <p:cNvPr id="5" name="Espaço Reservado para Conteúdo 4"/>
          <p:cNvSpPr>
            <a:spLocks noGrp="1"/>
          </p:cNvSpPr>
          <p:nvPr>
            <p:ph idx="1"/>
          </p:nvPr>
        </p:nvSpPr>
        <p:spPr/>
        <p:txBody>
          <a:bodyPr/>
          <a:lstStyle/>
          <a:p>
            <a:r>
              <a:rPr lang="pt-BR" dirty="0" err="1"/>
              <a:t>Felippe</a:t>
            </a:r>
            <a:r>
              <a:rPr lang="pt-BR" dirty="0"/>
              <a:t> </a:t>
            </a:r>
            <a:r>
              <a:rPr lang="pt-BR" dirty="0" err="1"/>
              <a:t>Teracini</a:t>
            </a:r>
            <a:r>
              <a:rPr lang="pt-BR" dirty="0"/>
              <a:t> – Engenharia Mecatrônica</a:t>
            </a:r>
          </a:p>
          <a:p>
            <a:r>
              <a:rPr lang="pt-BR" dirty="0"/>
              <a:t>Diego David – Engenharia Mecatrônica</a:t>
            </a:r>
          </a:p>
          <a:p>
            <a:r>
              <a:rPr lang="pt-BR" dirty="0"/>
              <a:t>João </a:t>
            </a:r>
            <a:r>
              <a:rPr lang="pt-BR" dirty="0" err="1"/>
              <a:t>Laet</a:t>
            </a:r>
            <a:r>
              <a:rPr lang="pt-BR" dirty="0"/>
              <a:t> – Engenharia Mecânica</a:t>
            </a:r>
          </a:p>
          <a:p>
            <a:r>
              <a:rPr lang="pt-BR" dirty="0"/>
              <a:t>Lucas Vaz – Engenharia da Computação</a:t>
            </a:r>
          </a:p>
          <a:p>
            <a:endParaRPr lang="pt-BR" dirty="0"/>
          </a:p>
        </p:txBody>
      </p:sp>
      <p:pic>
        <p:nvPicPr>
          <p:cNvPr id="3" name="Imagem 2" descr="Uma imagem contendo pessoa, chão, interior, grupo&#10;&#10;Descrição gerada com muito alta confiança">
            <a:extLst>
              <a:ext uri="{FF2B5EF4-FFF2-40B4-BE49-F238E27FC236}">
                <a16:creationId xmlns:a16="http://schemas.microsoft.com/office/drawing/2014/main" id="{5AD09A87-BA23-4AFB-8BBD-183984808E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9916" y="497200"/>
            <a:ext cx="3134878" cy="5679763"/>
          </a:xfrm>
          <a:prstGeom prst="rect">
            <a:avLst/>
          </a:prstGeom>
        </p:spPr>
      </p:pic>
    </p:spTree>
    <p:extLst>
      <p:ext uri="{BB962C8B-B14F-4D97-AF65-F5344CB8AC3E}">
        <p14:creationId xmlns:p14="http://schemas.microsoft.com/office/powerpoint/2010/main" val="2326868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Link do GitHub</a:t>
            </a:r>
          </a:p>
        </p:txBody>
      </p:sp>
      <p:sp>
        <p:nvSpPr>
          <p:cNvPr id="3" name="Espaço Reservado para Conteúdo 2"/>
          <p:cNvSpPr>
            <a:spLocks noGrp="1"/>
          </p:cNvSpPr>
          <p:nvPr>
            <p:ph idx="1"/>
          </p:nvPr>
        </p:nvSpPr>
        <p:spPr/>
        <p:txBody>
          <a:bodyPr/>
          <a:lstStyle/>
          <a:p>
            <a:r>
              <a:rPr lang="pt-BR" dirty="0">
                <a:hlinkClick r:id="rId2"/>
              </a:rPr>
              <a:t>https://github.com/TeraByte900/J.L-Inc.</a:t>
            </a:r>
            <a:endParaRPr lang="pt-BR" dirty="0"/>
          </a:p>
        </p:txBody>
      </p:sp>
    </p:spTree>
    <p:extLst>
      <p:ext uri="{BB962C8B-B14F-4D97-AF65-F5344CB8AC3E}">
        <p14:creationId xmlns:p14="http://schemas.microsoft.com/office/powerpoint/2010/main" val="3185916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1ª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Suponha que um engenheiro está interessado em matricular seu filho no </a:t>
            </a:r>
            <a:r>
              <a:rPr lang="pt-BR" sz="1800" dirty="0" err="1"/>
              <a:t>Insper</a:t>
            </a:r>
            <a:r>
              <a:rPr lang="pt-BR" sz="1800" dirty="0"/>
              <a:t>. Para ter uma primeira impressão sobre o curso, ele resolve navegar pelo portfólio de um dos alunos dos cursos de Engenharia em busca de:</a:t>
            </a:r>
          </a:p>
        </p:txBody>
      </p:sp>
      <p:graphicFrame>
        <p:nvGraphicFramePr>
          <p:cNvPr id="4" name="Diagrama 3"/>
          <p:cNvGraphicFramePr/>
          <p:nvPr>
            <p:extLst>
              <p:ext uri="{D42A27DB-BD31-4B8C-83A1-F6EECF244321}">
                <p14:modId xmlns:p14="http://schemas.microsoft.com/office/powerpoint/2010/main" val="1334248884"/>
              </p:ext>
            </p:extLst>
          </p:nvPr>
        </p:nvGraphicFramePr>
        <p:xfrm>
          <a:off x="508000" y="992188"/>
          <a:ext cx="11214100" cy="4271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aixaDeTexto 4"/>
          <p:cNvSpPr txBox="1"/>
          <p:nvPr/>
        </p:nvSpPr>
        <p:spPr>
          <a:xfrm>
            <a:off x="279400" y="5292726"/>
            <a:ext cx="11760200" cy="1477328"/>
          </a:xfrm>
          <a:prstGeom prst="rect">
            <a:avLst/>
          </a:prstGeom>
          <a:noFill/>
        </p:spPr>
        <p:txBody>
          <a:bodyPr wrap="square" rtlCol="0">
            <a:spAutoFit/>
          </a:bodyPr>
          <a:lstStyle/>
          <a:p>
            <a:r>
              <a:rPr lang="pt-BR" dirty="0">
                <a:solidFill>
                  <a:srgbClr val="FF0000"/>
                </a:solidFill>
              </a:rPr>
              <a:t>Não há problema em encaixar um projeto em múltiplas buscas ou em deixar uma busca vazia. Em caso de dúvidas sobre os projetos, converse com os professores das disciplinas ou com os veteranos.</a:t>
            </a:r>
          </a:p>
          <a:p>
            <a:r>
              <a:rPr lang="pt-BR" b="1" dirty="0"/>
              <a:t>Validação</a:t>
            </a:r>
          </a:p>
          <a:p>
            <a:r>
              <a:rPr lang="pt-BR" dirty="0"/>
              <a:t>Os ninjas lerão a classificação publicada e darão um feedback sobre as escolhas, indicando concordâncias e discordâncias. Essa verificação não é avaliativa e tem como propósito provocar reflexão.</a:t>
            </a:r>
            <a:endParaRPr lang="pt-BR" dirty="0">
              <a:solidFill>
                <a:srgbClr val="FF0000"/>
              </a:solidFill>
            </a:endParaRPr>
          </a:p>
        </p:txBody>
      </p:sp>
    </p:spTree>
    <p:extLst>
      <p:ext uri="{BB962C8B-B14F-4D97-AF65-F5344CB8AC3E}">
        <p14:creationId xmlns:p14="http://schemas.microsoft.com/office/powerpoint/2010/main" val="1993275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Considere os cinco cenários abaixo, sempre a partir da página inicial do portfólio. Cada um contextualiza a busca por um projeto específico do primeiro período.</a:t>
            </a:r>
            <a:endParaRPr lang="pt-BR" sz="1200" dirty="0"/>
          </a:p>
        </p:txBody>
      </p:sp>
      <p:sp>
        <p:nvSpPr>
          <p:cNvPr id="6" name="CaixaDeTexto 5"/>
          <p:cNvSpPr txBox="1"/>
          <p:nvPr/>
        </p:nvSpPr>
        <p:spPr>
          <a:xfrm>
            <a:off x="279400" y="908111"/>
            <a:ext cx="11620500" cy="3046988"/>
          </a:xfrm>
          <a:prstGeom prst="rect">
            <a:avLst/>
          </a:prstGeom>
          <a:noFill/>
        </p:spPr>
        <p:txBody>
          <a:bodyPr wrap="square" rtlCol="0">
            <a:spAutoFit/>
          </a:bodyPr>
          <a:lstStyle/>
          <a:p>
            <a:pPr marL="285750" indent="-285750">
              <a:buFont typeface="Arial" panose="020B0604020202020204" pitchFamily="34" charset="0"/>
              <a:buChar char="•"/>
            </a:pPr>
            <a:r>
              <a:rPr lang="pt-BR" sz="1600" dirty="0"/>
              <a:t> O recrutador de uma grande empresa de tecnologia da informação está procurando talentos promissores para estagiar em projetos importantes. Ele ouviu falar que você desenvolveu um software ainda no primeiro período da graduação e gostaria de saber mais sobre ele.</a:t>
            </a:r>
          </a:p>
          <a:p>
            <a:pPr marL="285750" indent="-285750">
              <a:buFont typeface="Arial" panose="020B0604020202020204" pitchFamily="34" charset="0"/>
              <a:buChar char="•"/>
            </a:pPr>
            <a:r>
              <a:rPr lang="pt-BR" sz="1600" dirty="0"/>
              <a:t> O fundador de uma startup deseja contratar funcionários com visão inovadora e vontade de causar impacto positivo no mundo. Ele ouviu falar do seu </a:t>
            </a:r>
            <a:r>
              <a:rPr lang="pt-BR" sz="1600" i="1" dirty="0" err="1"/>
              <a:t>application</a:t>
            </a:r>
            <a:r>
              <a:rPr lang="pt-BR" sz="1600" dirty="0"/>
              <a:t> para o </a:t>
            </a:r>
            <a:r>
              <a:rPr lang="pt-BR" sz="1600" i="1" dirty="0" err="1"/>
              <a:t>Singularity</a:t>
            </a:r>
            <a:r>
              <a:rPr lang="pt-BR" sz="1600" dirty="0"/>
              <a:t> da NASA e gostaria de ver a sua proposta.</a:t>
            </a:r>
          </a:p>
          <a:p>
            <a:pPr marL="285750" indent="-285750">
              <a:buFont typeface="Arial" panose="020B0604020202020204" pitchFamily="34" charset="0"/>
              <a:buChar char="•"/>
            </a:pPr>
            <a:r>
              <a:rPr lang="pt-BR" sz="1600" dirty="0"/>
              <a:t> Um entusiasta em eletrônica está gostando de construir protótipos com </a:t>
            </a:r>
            <a:r>
              <a:rPr lang="pt-BR" sz="1600" dirty="0" err="1"/>
              <a:t>Arduino</a:t>
            </a:r>
            <a:r>
              <a:rPr lang="pt-BR" sz="1600" dirty="0"/>
              <a:t> e quer começar a ir além da </a:t>
            </a:r>
            <a:r>
              <a:rPr lang="pt-BR" sz="1600" dirty="0" err="1"/>
              <a:t>protoboard</a:t>
            </a:r>
            <a:r>
              <a:rPr lang="pt-BR" sz="1600" dirty="0"/>
              <a:t>. Ele ouviu falar da sua Estação Meteorológica e gostaria de utilizá-la como referência para dar os primeiros passos em PCB.</a:t>
            </a:r>
          </a:p>
          <a:p>
            <a:pPr marL="285750" indent="-285750">
              <a:buFont typeface="Arial" panose="020B0604020202020204" pitchFamily="34" charset="0"/>
              <a:buChar char="•"/>
            </a:pPr>
            <a:r>
              <a:rPr lang="pt-BR" sz="1600" dirty="0"/>
              <a:t> Um analista do mercado financeiro está cansado de contratar pessoas que estudaram muita teoria mas não conseguem associá-la ao mundo real. Ele ouviu falar do seu projeto final de Modelagem e Simulação e, mesmo não sendo relacionado ao mercado financeiro, gostaria de mais detalhes.</a:t>
            </a:r>
          </a:p>
          <a:p>
            <a:pPr marL="285750" indent="-285750">
              <a:buFont typeface="Arial" panose="020B0604020202020204" pitchFamily="34" charset="0"/>
              <a:buChar char="•"/>
            </a:pPr>
            <a:r>
              <a:rPr lang="pt-BR" sz="1600" dirty="0"/>
              <a:t> Uma empresa em reestruturação quer engenheiros versáteis, capazes de participar da concepção de projetos em vez de construir ideias prontas. Os diretores ouviram falar que você idealizou do zero um brinquedo infantil e querem saber mais sobre o processo.</a:t>
            </a:r>
          </a:p>
        </p:txBody>
      </p:sp>
    </p:spTree>
    <p:extLst>
      <p:ext uri="{BB962C8B-B14F-4D97-AF65-F5344CB8AC3E}">
        <p14:creationId xmlns:p14="http://schemas.microsoft.com/office/powerpoint/2010/main" val="1656975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4" name="Espaço Reservado para Conteúdo 3"/>
          <p:cNvSpPr>
            <a:spLocks noGrp="1"/>
          </p:cNvSpPr>
          <p:nvPr>
            <p:ph idx="1"/>
          </p:nvPr>
        </p:nvSpPr>
        <p:spPr/>
        <p:txBody>
          <a:bodyPr/>
          <a:lstStyle/>
          <a:p>
            <a:endParaRPr lang="pt-BR"/>
          </a:p>
        </p:txBody>
      </p:sp>
      <p:sp>
        <p:nvSpPr>
          <p:cNvPr id="5" name="Retângulo: Cantos Arredondados 4"/>
          <p:cNvSpPr/>
          <p:nvPr/>
        </p:nvSpPr>
        <p:spPr>
          <a:xfrm>
            <a:off x="469900" y="956275"/>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Computação: Projetos de </a:t>
            </a:r>
            <a:r>
              <a:rPr lang="pt-BR" sz="3600" dirty="0" err="1"/>
              <a:t>Dsoft</a:t>
            </a:r>
            <a:r>
              <a:rPr lang="pt-BR" sz="3600" dirty="0"/>
              <a:t> (</a:t>
            </a:r>
            <a:r>
              <a:rPr lang="pt-BR" sz="3600" dirty="0" err="1"/>
              <a:t>Pokemon</a:t>
            </a:r>
            <a:r>
              <a:rPr lang="pt-BR" sz="3600" dirty="0"/>
              <a:t>/Viking/</a:t>
            </a:r>
            <a:r>
              <a:rPr lang="pt-BR" sz="3600" dirty="0" err="1"/>
              <a:t>Poker</a:t>
            </a:r>
            <a:r>
              <a:rPr lang="pt-BR" sz="3600" dirty="0"/>
              <a:t>)</a:t>
            </a:r>
          </a:p>
          <a:p>
            <a:pPr algn="ctr"/>
            <a:r>
              <a:rPr lang="pt-BR" sz="3600" dirty="0"/>
              <a:t>Trabalhos Sociais: Artigo e Cases de GDE</a:t>
            </a:r>
          </a:p>
          <a:p>
            <a:pPr algn="ctr"/>
            <a:r>
              <a:rPr lang="pt-BR" sz="3600" dirty="0"/>
              <a:t>Eletrônica: Estação Meteorológica</a:t>
            </a:r>
          </a:p>
          <a:p>
            <a:pPr algn="ctr"/>
            <a:r>
              <a:rPr lang="pt-BR" sz="3600" dirty="0"/>
              <a:t>Aplicação Prática: Projetos de </a:t>
            </a:r>
            <a:r>
              <a:rPr lang="pt-BR" sz="3600" dirty="0" err="1"/>
              <a:t>ModSim</a:t>
            </a:r>
            <a:r>
              <a:rPr lang="pt-BR" sz="3600" dirty="0"/>
              <a:t> (mão na massa!)</a:t>
            </a:r>
          </a:p>
          <a:p>
            <a:pPr algn="ctr"/>
            <a:r>
              <a:rPr lang="pt-BR" sz="3600" dirty="0"/>
              <a:t>Concepção de Projetos: Processo de criação do brinquedo em </a:t>
            </a:r>
            <a:r>
              <a:rPr lang="pt-BR" sz="3600" dirty="0" err="1"/>
              <a:t>NatDes</a:t>
            </a:r>
            <a:r>
              <a:rPr lang="pt-BR" sz="3600" dirty="0"/>
              <a:t> </a:t>
            </a:r>
          </a:p>
          <a:p>
            <a:pPr algn="ctr"/>
            <a:endParaRPr lang="pt-BR" sz="3600" dirty="0"/>
          </a:p>
        </p:txBody>
      </p:sp>
    </p:spTree>
    <p:extLst>
      <p:ext uri="{BB962C8B-B14F-4D97-AF65-F5344CB8AC3E}">
        <p14:creationId xmlns:p14="http://schemas.microsoft.com/office/powerpoint/2010/main" val="239281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3" name="Espaço Reservado para Conteúdo 2"/>
          <p:cNvSpPr>
            <a:spLocks noGrp="1"/>
          </p:cNvSpPr>
          <p:nvPr>
            <p:ph idx="1"/>
          </p:nvPr>
        </p:nvSpPr>
        <p:spPr>
          <a:xfrm>
            <a:off x="2184400" y="255936"/>
            <a:ext cx="9855200" cy="4351338"/>
          </a:xfrm>
        </p:spPr>
        <p:txBody>
          <a:bodyPr>
            <a:normAutofit/>
          </a:bodyPr>
          <a:lstStyle/>
          <a:p>
            <a:pPr marL="0" indent="0">
              <a:buNone/>
            </a:pPr>
            <a:r>
              <a:rPr lang="pt-BR" sz="1800" dirty="0"/>
              <a:t>Teste da taxonomia com a ferramenta </a:t>
            </a:r>
            <a:r>
              <a:rPr lang="pt-BR" sz="1800" dirty="0" err="1"/>
              <a:t>Treejack</a:t>
            </a:r>
            <a:endParaRPr lang="pt-BR" sz="1800" dirty="0"/>
          </a:p>
        </p:txBody>
      </p:sp>
      <p:sp>
        <p:nvSpPr>
          <p:cNvPr id="6" name="CaixaDeTexto 5"/>
          <p:cNvSpPr txBox="1"/>
          <p:nvPr/>
        </p:nvSpPr>
        <p:spPr>
          <a:xfrm>
            <a:off x="279400" y="908111"/>
            <a:ext cx="4324350" cy="2585323"/>
          </a:xfrm>
          <a:prstGeom prst="rect">
            <a:avLst/>
          </a:prstGeom>
          <a:noFill/>
        </p:spPr>
        <p:txBody>
          <a:bodyPr wrap="square" rtlCol="0">
            <a:spAutoFit/>
          </a:bodyPr>
          <a:lstStyle/>
          <a:p>
            <a:pPr marL="285750" indent="-285750">
              <a:buFont typeface="Arial" panose="020B0604020202020204" pitchFamily="34" charset="0"/>
              <a:buChar char="•"/>
            </a:pPr>
            <a:r>
              <a:rPr lang="pt-BR" dirty="0"/>
              <a:t> </a:t>
            </a:r>
            <a:r>
              <a:rPr lang="pt-BR" dirty="0">
                <a:hlinkClick r:id="rId2"/>
              </a:rPr>
              <a:t>www.optimalworkshop.com/treejack</a:t>
            </a:r>
            <a:endParaRPr lang="pt-BR" dirty="0"/>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Criei um teste com a taxonomia definida pelo grupo</a:t>
            </a:r>
          </a:p>
          <a:p>
            <a:pPr marL="285750" indent="-285750">
              <a:buFont typeface="Arial" panose="020B0604020202020204" pitchFamily="34" charset="0"/>
              <a:buChar char="•"/>
            </a:pPr>
            <a:r>
              <a:rPr lang="pt-BR" dirty="0"/>
              <a:t>As atividades são as mesmas do slide anterior</a:t>
            </a:r>
          </a:p>
          <a:p>
            <a:pPr marL="285750" indent="-285750">
              <a:buFont typeface="Arial" panose="020B0604020202020204" pitchFamily="34" charset="0"/>
              <a:buChar char="•"/>
            </a:pPr>
            <a:r>
              <a:rPr lang="pt-BR" dirty="0"/>
              <a:t>Compartilhe para obter resultados</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Coloque aqui o link dos resultados</a:t>
            </a:r>
          </a:p>
        </p:txBody>
      </p:sp>
      <p:pic>
        <p:nvPicPr>
          <p:cNvPr id="5" name="Imagem 4"/>
          <p:cNvPicPr>
            <a:picLocks noChangeAspect="1"/>
          </p:cNvPicPr>
          <p:nvPr/>
        </p:nvPicPr>
        <p:blipFill rotWithShape="1">
          <a:blip r:embed="rId3"/>
          <a:srcRect l="521" t="8140" r="43646" b="-8140"/>
          <a:stretch/>
        </p:blipFill>
        <p:spPr>
          <a:xfrm>
            <a:off x="4603750" y="654111"/>
            <a:ext cx="6807200" cy="6553200"/>
          </a:xfrm>
          <a:prstGeom prst="rect">
            <a:avLst/>
          </a:prstGeom>
        </p:spPr>
      </p:pic>
      <p:sp>
        <p:nvSpPr>
          <p:cNvPr id="7" name="Seta: para a Direita 6"/>
          <p:cNvSpPr/>
          <p:nvPr/>
        </p:nvSpPr>
        <p:spPr>
          <a:xfrm rot="8293294">
            <a:off x="8267701" y="2382852"/>
            <a:ext cx="622300" cy="4572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 name="Seta: para a Direita 7"/>
          <p:cNvSpPr/>
          <p:nvPr/>
        </p:nvSpPr>
        <p:spPr>
          <a:xfrm rot="10191489">
            <a:off x="6454308" y="6184900"/>
            <a:ext cx="622300" cy="4572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 name="Rectangle 3"/>
          <p:cNvSpPr/>
          <p:nvPr/>
        </p:nvSpPr>
        <p:spPr>
          <a:xfrm>
            <a:off x="279401" y="4422608"/>
            <a:ext cx="3913658" cy="646331"/>
          </a:xfrm>
          <a:prstGeom prst="rect">
            <a:avLst/>
          </a:prstGeom>
        </p:spPr>
        <p:txBody>
          <a:bodyPr wrap="square">
            <a:spAutoFit/>
          </a:bodyPr>
          <a:lstStyle/>
          <a:p>
            <a:r>
              <a:rPr lang="en-US" dirty="0"/>
              <a:t>https://4oe3rbux.optimalworkshop.com/</a:t>
            </a:r>
            <a:r>
              <a:rPr lang="en-US" dirty="0" err="1"/>
              <a:t>treejack</a:t>
            </a:r>
            <a:r>
              <a:rPr lang="en-US" dirty="0"/>
              <a:t>/a5zl6k57</a:t>
            </a:r>
          </a:p>
        </p:txBody>
      </p:sp>
    </p:spTree>
    <p:extLst>
      <p:ext uri="{BB962C8B-B14F-4D97-AF65-F5344CB8AC3E}">
        <p14:creationId xmlns:p14="http://schemas.microsoft.com/office/powerpoint/2010/main" val="3990156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3ª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Suponha que um usuário encontrou a página do portfólio dedicada a um projeto e deseja agora</a:t>
            </a:r>
          </a:p>
          <a:p>
            <a:pPr marL="0" indent="0">
              <a:buNone/>
            </a:pPr>
            <a:r>
              <a:rPr lang="pt-BR" sz="1800" dirty="0"/>
              <a:t>saber mais sobre ele. Considere as perguntas abaixo, entre outras.</a:t>
            </a:r>
            <a:endParaRPr lang="pt-BR" sz="1200" dirty="0"/>
          </a:p>
        </p:txBody>
      </p:sp>
      <p:sp>
        <p:nvSpPr>
          <p:cNvPr id="6" name="CaixaDeTexto 5"/>
          <p:cNvSpPr txBox="1"/>
          <p:nvPr/>
        </p:nvSpPr>
        <p:spPr>
          <a:xfrm>
            <a:off x="279400" y="908111"/>
            <a:ext cx="11620500" cy="4093428"/>
          </a:xfrm>
          <a:prstGeom prst="rect">
            <a:avLst/>
          </a:prstGeom>
          <a:noFill/>
        </p:spPr>
        <p:txBody>
          <a:bodyPr wrap="square" rtlCol="0">
            <a:spAutoFit/>
          </a:bodyPr>
          <a:lstStyle/>
          <a:p>
            <a:pPr marL="285750" indent="-285750">
              <a:buFont typeface="Arial" panose="020B0604020202020204" pitchFamily="34" charset="0"/>
              <a:buChar char="•"/>
            </a:pPr>
            <a:r>
              <a:rPr lang="pt-BR" sz="1600" dirty="0"/>
              <a:t>O projeto envolveu software?</a:t>
            </a:r>
          </a:p>
          <a:p>
            <a:pPr marL="285750" indent="-285750">
              <a:buFont typeface="Arial" panose="020B0604020202020204" pitchFamily="34" charset="0"/>
              <a:buChar char="•"/>
            </a:pPr>
            <a:r>
              <a:rPr lang="pt-BR" sz="1600" dirty="0"/>
              <a:t>O projeto envolveu fabricação?</a:t>
            </a:r>
          </a:p>
          <a:p>
            <a:pPr marL="285750" indent="-285750">
              <a:buFont typeface="Arial" panose="020B0604020202020204" pitchFamily="34" charset="0"/>
              <a:buChar char="•"/>
            </a:pPr>
            <a:r>
              <a:rPr lang="pt-BR" sz="1600" dirty="0"/>
              <a:t>O projeto envolveu eletrônica?</a:t>
            </a:r>
          </a:p>
          <a:p>
            <a:pPr marL="285750" indent="-285750">
              <a:buFont typeface="Arial" panose="020B0604020202020204" pitchFamily="34" charset="0"/>
              <a:buChar char="•"/>
            </a:pPr>
            <a:r>
              <a:rPr lang="pt-BR" sz="1600" dirty="0"/>
              <a:t>O projeto envolveu design centrado no usuário?</a:t>
            </a:r>
          </a:p>
          <a:p>
            <a:pPr marL="285750" indent="-285750">
              <a:buFont typeface="Arial" panose="020B0604020202020204" pitchFamily="34" charset="0"/>
              <a:buChar char="•"/>
            </a:pPr>
            <a:r>
              <a:rPr lang="pt-BR" sz="1600" dirty="0"/>
              <a:t>O projeto envolveu escrita técnica e científica?</a:t>
            </a:r>
          </a:p>
          <a:p>
            <a:pPr marL="285750" indent="-285750">
              <a:buFont typeface="Arial" panose="020B0604020202020204" pitchFamily="34" charset="0"/>
              <a:buChar char="•"/>
            </a:pPr>
            <a:r>
              <a:rPr lang="pt-BR" sz="1600" dirty="0"/>
              <a:t>Qual foi o curso em que o projeto foi feito?</a:t>
            </a:r>
          </a:p>
          <a:p>
            <a:pPr marL="285750" indent="-285750">
              <a:buFont typeface="Arial" panose="020B0604020202020204" pitchFamily="34" charset="0"/>
              <a:buChar char="•"/>
            </a:pPr>
            <a:r>
              <a:rPr lang="pt-BR" sz="1600" dirty="0"/>
              <a:t>Qual foi a data em que o projeto foi feito?</a:t>
            </a:r>
          </a:p>
          <a:p>
            <a:pPr marL="285750" indent="-285750">
              <a:buFont typeface="Arial" panose="020B0604020202020204" pitchFamily="34" charset="0"/>
              <a:buChar char="•"/>
            </a:pPr>
            <a:r>
              <a:rPr lang="pt-BR" sz="1600" dirty="0"/>
              <a:t>Qual foi o período em que o projeto foi feito?</a:t>
            </a:r>
          </a:p>
          <a:p>
            <a:pPr marL="285750" indent="-285750">
              <a:buFont typeface="Arial" panose="020B0604020202020204" pitchFamily="34" charset="0"/>
              <a:buChar char="•"/>
            </a:pPr>
            <a:r>
              <a:rPr lang="pt-BR" sz="1600" dirty="0"/>
              <a:t>Qual foi a duração do projeto?</a:t>
            </a:r>
          </a:p>
          <a:p>
            <a:pPr marL="285750" indent="-285750">
              <a:buFont typeface="Arial" panose="020B0604020202020204" pitchFamily="34" charset="0"/>
              <a:buChar char="•"/>
            </a:pPr>
            <a:r>
              <a:rPr lang="pt-BR" sz="1600" dirty="0"/>
              <a:t>Qual foi o papel do aluno no projeto?</a:t>
            </a:r>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r>
              <a:rPr lang="pt-BR" dirty="0"/>
              <a:t>Desenhe o consenso do seu grupo a respeito de como devem ser apresentadas as informações na página do projeto, de forma a responder todas as perguntas acima. Inclua pelo menos um exemplo.</a:t>
            </a:r>
            <a:endParaRPr lang="pt-BR" sz="1600" dirty="0"/>
          </a:p>
        </p:txBody>
      </p:sp>
    </p:spTree>
    <p:extLst>
      <p:ext uri="{BB962C8B-B14F-4D97-AF65-F5344CB8AC3E}">
        <p14:creationId xmlns:p14="http://schemas.microsoft.com/office/powerpoint/2010/main" val="1102518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3ª Modelagem</a:t>
            </a:r>
          </a:p>
        </p:txBody>
      </p:sp>
      <p:sp>
        <p:nvSpPr>
          <p:cNvPr id="4" name="Espaço Reservado para Conteúdo 3"/>
          <p:cNvSpPr>
            <a:spLocks noGrp="1"/>
          </p:cNvSpPr>
          <p:nvPr>
            <p:ph idx="1"/>
          </p:nvPr>
        </p:nvSpPr>
        <p:spPr/>
        <p:txBody>
          <a:bodyPr/>
          <a:lstStyle/>
          <a:p>
            <a:endParaRPr lang="pt-BR"/>
          </a:p>
        </p:txBody>
      </p:sp>
      <p:sp>
        <p:nvSpPr>
          <p:cNvPr id="5" name="Retângulo: Cantos Arredondados 4"/>
          <p:cNvSpPr/>
          <p:nvPr/>
        </p:nvSpPr>
        <p:spPr>
          <a:xfrm>
            <a:off x="451271" y="977058"/>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pt-BR" sz="3600" dirty="0"/>
              <a:t>O projeto envolveu software?</a:t>
            </a:r>
          </a:p>
          <a:p>
            <a:pPr marL="285750" indent="-285750">
              <a:buFont typeface="Arial" panose="020B0604020202020204" pitchFamily="34" charset="0"/>
              <a:buChar char="•"/>
            </a:pPr>
            <a:r>
              <a:rPr lang="pt-BR" sz="3600" dirty="0"/>
              <a:t>Sim</a:t>
            </a:r>
          </a:p>
          <a:p>
            <a:pPr marL="285750" indent="-285750">
              <a:buFont typeface="Arial" panose="020B0604020202020204" pitchFamily="34" charset="0"/>
              <a:buChar char="•"/>
            </a:pPr>
            <a:r>
              <a:rPr lang="pt-BR" sz="3600" dirty="0"/>
              <a:t>O projeto envolveu escrita técnica e científica?</a:t>
            </a:r>
          </a:p>
          <a:p>
            <a:pPr marL="285750" indent="-285750">
              <a:buFont typeface="Arial" panose="020B0604020202020204" pitchFamily="34" charset="0"/>
              <a:buChar char="•"/>
            </a:pPr>
            <a:r>
              <a:rPr lang="pt-BR" sz="3600" dirty="0"/>
              <a:t>Sim</a:t>
            </a:r>
          </a:p>
          <a:p>
            <a:pPr marL="285750" indent="-285750">
              <a:buFont typeface="Arial" panose="020B0604020202020204" pitchFamily="34" charset="0"/>
              <a:buChar char="•"/>
            </a:pPr>
            <a:r>
              <a:rPr lang="pt-BR" sz="3600" dirty="0"/>
              <a:t>O projeto envolveu conhecimentos de física?</a:t>
            </a:r>
          </a:p>
          <a:p>
            <a:pPr marL="285750" indent="-285750">
              <a:buFont typeface="Arial" panose="020B0604020202020204" pitchFamily="34" charset="0"/>
              <a:buChar char="•"/>
            </a:pPr>
            <a:r>
              <a:rPr lang="pt-BR" sz="3600" dirty="0"/>
              <a:t>Sim</a:t>
            </a:r>
          </a:p>
        </p:txBody>
      </p:sp>
    </p:spTree>
    <p:extLst>
      <p:ext uri="{BB962C8B-B14F-4D97-AF65-F5344CB8AC3E}">
        <p14:creationId xmlns:p14="http://schemas.microsoft.com/office/powerpoint/2010/main" val="602261469"/>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220</TotalTime>
  <Words>916</Words>
  <Application>Microsoft Office PowerPoint</Application>
  <PresentationFormat>Widescreen</PresentationFormat>
  <Paragraphs>98</Paragraphs>
  <Slides>12</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12</vt:i4>
      </vt:variant>
    </vt:vector>
  </HeadingPairs>
  <TitlesOfParts>
    <vt:vector size="17" baseType="lpstr">
      <vt:lpstr>Arial</vt:lpstr>
      <vt:lpstr>Baskerville Old Face</vt:lpstr>
      <vt:lpstr>Calibri</vt:lpstr>
      <vt:lpstr>Calibri Light</vt:lpstr>
      <vt:lpstr>Tema do Office</vt:lpstr>
      <vt:lpstr>Projeto I</vt:lpstr>
      <vt:lpstr>Equipe: J.L. Inc.</vt:lpstr>
      <vt:lpstr>Link do GitHub</vt:lpstr>
      <vt:lpstr>1ª atividade</vt:lpstr>
      <vt:lpstr>2ª atividade</vt:lpstr>
      <vt:lpstr>2ª atividade</vt:lpstr>
      <vt:lpstr>2ª atividade</vt:lpstr>
      <vt:lpstr>3ª atividade</vt:lpstr>
      <vt:lpstr>3ª Modelagem</vt:lpstr>
      <vt:lpstr>3ªComputação </vt:lpstr>
      <vt:lpstr>4ª atividade</vt:lpstr>
      <vt:lpstr>4ª atividade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Barbara Silva</dc:creator>
  <cp:lastModifiedBy>João Laet Toledo Cesar</cp:lastModifiedBy>
  <cp:revision>28</cp:revision>
  <dcterms:created xsi:type="dcterms:W3CDTF">2017-08-14T21:14:21Z</dcterms:created>
  <dcterms:modified xsi:type="dcterms:W3CDTF">2017-08-22T13:18:08Z</dcterms:modified>
</cp:coreProperties>
</file>