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123" d="100"/>
          <a:sy n="123" d="100"/>
        </p:scale>
        <p:origin x="232"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FF9C0-7808-4C47-939C-64AAF1E07C9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pt-BR"/>
        </a:p>
      </dgm:t>
    </dgm:pt>
    <dgm:pt modelId="{8245208F-8744-45B1-90A8-86D542F934F0}">
      <dgm:prSet phldrT="[Texto]"/>
      <dgm:spPr/>
      <dgm:t>
        <a:bodyPr/>
        <a:lstStyle/>
        <a:p>
          <a:r>
            <a:rPr lang="pt-BR" dirty="0"/>
            <a:t>todos os projetos que demonstram competências de Engenheiro Mecânico</a:t>
          </a:r>
        </a:p>
      </dgm:t>
    </dgm:pt>
    <dgm:pt modelId="{BB7CFD95-BA32-47BB-A527-C2F09F0F6CC1}" type="parTrans" cxnId="{42FCAE31-1D01-4FA7-B1A8-580107ACD759}">
      <dgm:prSet/>
      <dgm:spPr/>
      <dgm:t>
        <a:bodyPr/>
        <a:lstStyle/>
        <a:p>
          <a:endParaRPr lang="pt-BR"/>
        </a:p>
      </dgm:t>
    </dgm:pt>
    <dgm:pt modelId="{D47828CC-FFFA-4827-9897-B6C1FF4D4D42}" type="sibTrans" cxnId="{42FCAE31-1D01-4FA7-B1A8-580107ACD759}">
      <dgm:prSet/>
      <dgm:spPr/>
      <dgm:t>
        <a:bodyPr/>
        <a:lstStyle/>
        <a:p>
          <a:endParaRPr lang="pt-BR"/>
        </a:p>
      </dgm:t>
    </dgm:pt>
    <dgm:pt modelId="{DFD73739-77C3-4545-8AB8-A76A70172E1A}">
      <dgm:prSet phldrT="[Texto]"/>
      <dgm:spPr/>
      <dgm:t>
        <a:bodyPr/>
        <a:lstStyle/>
        <a:p>
          <a:r>
            <a:rPr lang="pt-BR" dirty="0"/>
            <a:t>Atividade I</a:t>
          </a:r>
        </a:p>
      </dgm:t>
    </dgm:pt>
    <dgm:pt modelId="{94D45ECA-C659-4583-B573-533D6A24436D}" type="parTrans" cxnId="{08CEDA90-8B8D-4328-BA1B-6D41FD3F070A}">
      <dgm:prSet/>
      <dgm:spPr/>
      <dgm:t>
        <a:bodyPr/>
        <a:lstStyle/>
        <a:p>
          <a:endParaRPr lang="pt-BR"/>
        </a:p>
      </dgm:t>
    </dgm:pt>
    <dgm:pt modelId="{0507C284-AEC9-498C-9668-F6C0A709D6BC}" type="sibTrans" cxnId="{08CEDA90-8B8D-4328-BA1B-6D41FD3F070A}">
      <dgm:prSet/>
      <dgm:spPr/>
      <dgm:t>
        <a:bodyPr/>
        <a:lstStyle/>
        <a:p>
          <a:endParaRPr lang="pt-BR"/>
        </a:p>
      </dgm:t>
    </dgm:pt>
    <dgm:pt modelId="{6689905A-B81B-4A9C-ADBB-371B03968A79}">
      <dgm:prSet phldrT="[Texto]"/>
      <dgm:spPr/>
      <dgm:t>
        <a:bodyPr/>
        <a:lstStyle/>
        <a:p>
          <a:r>
            <a:rPr lang="pt-BR" dirty="0"/>
            <a:t>todos os projetos que demonstram competências de Engenheiro Mecatrônico</a:t>
          </a:r>
        </a:p>
      </dgm:t>
    </dgm:pt>
    <dgm:pt modelId="{DE1834AF-5EF9-4FCF-B077-CF1E048A284B}" type="parTrans" cxnId="{1A689FD8-A66A-4DA0-9F02-7895624B3DE9}">
      <dgm:prSet/>
      <dgm:spPr/>
      <dgm:t>
        <a:bodyPr/>
        <a:lstStyle/>
        <a:p>
          <a:endParaRPr lang="pt-BR"/>
        </a:p>
      </dgm:t>
    </dgm:pt>
    <dgm:pt modelId="{0B8E98A9-9E65-431B-9F5B-390A1868D601}" type="sibTrans" cxnId="{1A689FD8-A66A-4DA0-9F02-7895624B3DE9}">
      <dgm:prSet/>
      <dgm:spPr/>
      <dgm:t>
        <a:bodyPr/>
        <a:lstStyle/>
        <a:p>
          <a:endParaRPr lang="pt-BR"/>
        </a:p>
      </dgm:t>
    </dgm:pt>
    <dgm:pt modelId="{810DEDB1-B4A6-4657-AF5E-AEB6410DD2D4}">
      <dgm:prSet phldrT="[Texto]"/>
      <dgm:spPr/>
      <dgm:t>
        <a:bodyPr/>
        <a:lstStyle/>
        <a:p>
          <a:r>
            <a:rPr lang="pt-BR" dirty="0" smtClean="0"/>
            <a:t>Estação meteorológica</a:t>
          </a:r>
          <a:endParaRPr lang="pt-BR" dirty="0"/>
        </a:p>
      </dgm:t>
    </dgm:pt>
    <dgm:pt modelId="{98292DC3-5B58-4215-A404-911D28DF38D9}" type="parTrans" cxnId="{82A85FEA-3F90-422F-A33D-BF2D8B0C3923}">
      <dgm:prSet/>
      <dgm:spPr/>
      <dgm:t>
        <a:bodyPr/>
        <a:lstStyle/>
        <a:p>
          <a:endParaRPr lang="pt-BR"/>
        </a:p>
      </dgm:t>
    </dgm:pt>
    <dgm:pt modelId="{86BE4BA9-58AD-4313-BD68-9B836E45986E}" type="sibTrans" cxnId="{82A85FEA-3F90-422F-A33D-BF2D8B0C3923}">
      <dgm:prSet/>
      <dgm:spPr/>
      <dgm:t>
        <a:bodyPr/>
        <a:lstStyle/>
        <a:p>
          <a:endParaRPr lang="pt-BR"/>
        </a:p>
      </dgm:t>
    </dgm:pt>
    <dgm:pt modelId="{12E2AACC-1F59-4249-A192-05E2DC555A22}">
      <dgm:prSet phldrT="[Texto]"/>
      <dgm:spPr/>
      <dgm:t>
        <a:bodyPr/>
        <a:lstStyle/>
        <a:p>
          <a:r>
            <a:rPr lang="pt-BR" dirty="0"/>
            <a:t>todos os projetos que demonstram competências de Engenheiro de Computação</a:t>
          </a:r>
        </a:p>
      </dgm:t>
    </dgm:pt>
    <dgm:pt modelId="{006E6F59-5EED-43A4-A9A2-EE03BBFAA026}" type="parTrans" cxnId="{FFA0B280-2229-40B6-B912-95138B9DC139}">
      <dgm:prSet/>
      <dgm:spPr/>
      <dgm:t>
        <a:bodyPr/>
        <a:lstStyle/>
        <a:p>
          <a:endParaRPr lang="pt-BR"/>
        </a:p>
      </dgm:t>
    </dgm:pt>
    <dgm:pt modelId="{0F2A16B6-D1FD-49C4-8EFD-192CA62DEB46}" type="sibTrans" cxnId="{FFA0B280-2229-40B6-B912-95138B9DC139}">
      <dgm:prSet/>
      <dgm:spPr/>
      <dgm:t>
        <a:bodyPr/>
        <a:lstStyle/>
        <a:p>
          <a:endParaRPr lang="pt-BR"/>
        </a:p>
      </dgm:t>
    </dgm:pt>
    <dgm:pt modelId="{F9E9653E-7ECC-47A2-B46E-32803E632938}">
      <dgm:prSet phldrT="[Texto]"/>
      <dgm:spPr/>
      <dgm:t>
        <a:bodyPr/>
        <a:lstStyle/>
        <a:p>
          <a:r>
            <a:rPr lang="pt-BR" dirty="0" smtClean="0"/>
            <a:t>Projetos de Design de software</a:t>
          </a:r>
          <a:endParaRPr lang="pt-BR" dirty="0"/>
        </a:p>
      </dgm:t>
    </dgm:pt>
    <dgm:pt modelId="{AD439863-1B85-435E-8BCC-D28C94900AAE}" type="parTrans" cxnId="{00B4C344-F6D2-4C69-BE70-1C8F2477D105}">
      <dgm:prSet/>
      <dgm:spPr/>
      <dgm:t>
        <a:bodyPr/>
        <a:lstStyle/>
        <a:p>
          <a:endParaRPr lang="pt-BR"/>
        </a:p>
      </dgm:t>
    </dgm:pt>
    <dgm:pt modelId="{41AA59D9-CB41-4B70-B6D8-62B40A960139}" type="sibTrans" cxnId="{00B4C344-F6D2-4C69-BE70-1C8F2477D105}">
      <dgm:prSet/>
      <dgm:spPr/>
      <dgm:t>
        <a:bodyPr/>
        <a:lstStyle/>
        <a:p>
          <a:endParaRPr lang="pt-BR"/>
        </a:p>
      </dgm:t>
    </dgm:pt>
    <dgm:pt modelId="{0971B7E3-B3A7-42E3-94FC-9A076BDE9A0E}">
      <dgm:prSet phldrT="[Texto]"/>
      <dgm:spPr/>
      <dgm:t>
        <a:bodyPr/>
        <a:lstStyle/>
        <a:p>
          <a:r>
            <a:rPr lang="pt-BR" dirty="0"/>
            <a:t>todos os projetos que demonstram competências teóricas	</a:t>
          </a:r>
        </a:p>
      </dgm:t>
    </dgm:pt>
    <dgm:pt modelId="{CBA56312-7894-4941-A6E1-19DE59DE1BA7}" type="parTrans" cxnId="{055BFBD9-6A3C-44BB-A0B3-26260D52EC96}">
      <dgm:prSet/>
      <dgm:spPr/>
      <dgm:t>
        <a:bodyPr/>
        <a:lstStyle/>
        <a:p>
          <a:endParaRPr lang="pt-BR"/>
        </a:p>
      </dgm:t>
    </dgm:pt>
    <dgm:pt modelId="{B5F24B20-3BDA-49CB-B469-BDB58211B1AF}" type="sibTrans" cxnId="{055BFBD9-6A3C-44BB-A0B3-26260D52EC96}">
      <dgm:prSet/>
      <dgm:spPr/>
      <dgm:t>
        <a:bodyPr/>
        <a:lstStyle/>
        <a:p>
          <a:endParaRPr lang="pt-BR"/>
        </a:p>
      </dgm:t>
    </dgm:pt>
    <dgm:pt modelId="{8E113AD3-1216-4868-873B-9A4AEC9A5003}">
      <dgm:prSet phldrT="[Texto]"/>
      <dgm:spPr/>
      <dgm:t>
        <a:bodyPr/>
        <a:lstStyle/>
        <a:p>
          <a:r>
            <a:rPr lang="pt-BR" dirty="0"/>
            <a:t>todos os projetos que demonstram competências práticas</a:t>
          </a:r>
        </a:p>
      </dgm:t>
    </dgm:pt>
    <dgm:pt modelId="{E3BD1BF2-D113-43EF-A8B2-FD4394032B33}" type="parTrans" cxnId="{7662F9F0-C9B1-4C7E-86CA-F5DE78E351CA}">
      <dgm:prSet/>
      <dgm:spPr/>
      <dgm:t>
        <a:bodyPr/>
        <a:lstStyle/>
        <a:p>
          <a:endParaRPr lang="pt-BR"/>
        </a:p>
      </dgm:t>
    </dgm:pt>
    <dgm:pt modelId="{6E0B25E6-6827-445D-BED7-8FFA09FEF3BC}" type="sibTrans" cxnId="{7662F9F0-C9B1-4C7E-86CA-F5DE78E351CA}">
      <dgm:prSet/>
      <dgm:spPr/>
      <dgm:t>
        <a:bodyPr/>
        <a:lstStyle/>
        <a:p>
          <a:endParaRPr lang="pt-BR"/>
        </a:p>
      </dgm:t>
    </dgm:pt>
    <dgm:pt modelId="{BDA7F26E-7E77-405E-975F-1070EEAB3DB0}">
      <dgm:prSet phldrT="[Texto]"/>
      <dgm:spPr/>
      <dgm:t>
        <a:bodyPr/>
        <a:lstStyle/>
        <a:p>
          <a:r>
            <a:rPr lang="pt-BR" dirty="0" smtClean="0"/>
            <a:t>Projetos de modelagem e simulação do mundo físico</a:t>
          </a:r>
          <a:endParaRPr lang="pt-BR" dirty="0"/>
        </a:p>
      </dgm:t>
    </dgm:pt>
    <dgm:pt modelId="{288E92CD-A59F-4380-910C-D726186094BB}" type="parTrans" cxnId="{7CFE9AA9-A5F8-4FC6-9F75-99CFAE09A3CC}">
      <dgm:prSet/>
      <dgm:spPr/>
      <dgm:t>
        <a:bodyPr/>
        <a:lstStyle/>
        <a:p>
          <a:endParaRPr lang="pt-BR"/>
        </a:p>
      </dgm:t>
    </dgm:pt>
    <dgm:pt modelId="{5B0C8D36-FA47-4FDC-A5BB-F01D422468BA}" type="sibTrans" cxnId="{7CFE9AA9-A5F8-4FC6-9F75-99CFAE09A3CC}">
      <dgm:prSet/>
      <dgm:spPr/>
      <dgm:t>
        <a:bodyPr/>
        <a:lstStyle/>
        <a:p>
          <a:endParaRPr lang="pt-BR"/>
        </a:p>
      </dgm:t>
    </dgm:pt>
    <dgm:pt modelId="{E3093668-ACCB-4CF7-8735-CD593E52646E}">
      <dgm:prSet phldrT="[Texto]"/>
      <dgm:spPr/>
      <dgm:t>
        <a:bodyPr/>
        <a:lstStyle/>
        <a:p>
          <a:endParaRPr lang="pt-BR" dirty="0"/>
        </a:p>
        <a:p>
          <a:r>
            <a:rPr lang="pt-BR" dirty="0" smtClean="0"/>
            <a:t>Projetos de Natureza do Design </a:t>
          </a:r>
          <a:endParaRPr lang="pt-BR" dirty="0"/>
        </a:p>
      </dgm:t>
    </dgm:pt>
    <dgm:pt modelId="{4B107640-A380-4F53-B8A9-741ED4724835}" type="parTrans" cxnId="{38E6B83D-B121-4655-819E-CD8ACE1D26A3}">
      <dgm:prSet/>
      <dgm:spPr/>
      <dgm:t>
        <a:bodyPr/>
        <a:lstStyle/>
        <a:p>
          <a:endParaRPr lang="pt-BR"/>
        </a:p>
      </dgm:t>
    </dgm:pt>
    <dgm:pt modelId="{A7933CCE-385D-4DC6-BB05-10C157FCD40F}" type="sibTrans" cxnId="{38E6B83D-B121-4655-819E-CD8ACE1D26A3}">
      <dgm:prSet/>
      <dgm:spPr/>
      <dgm:t>
        <a:bodyPr/>
        <a:lstStyle/>
        <a:p>
          <a:endParaRPr lang="pt-BR"/>
        </a:p>
      </dgm:t>
    </dgm:pt>
    <dgm:pt modelId="{A346E610-4B50-4C35-A53C-4D4B562F8F7D}">
      <dgm:prSet phldrT="[Texto]"/>
      <dgm:spPr/>
      <dgm:t>
        <a:bodyPr/>
        <a:lstStyle/>
        <a:p>
          <a:r>
            <a:rPr lang="pt-BR" dirty="0"/>
            <a:t>Atividade II</a:t>
          </a:r>
        </a:p>
      </dgm:t>
    </dgm:pt>
    <dgm:pt modelId="{136DE74A-A0A2-4B79-BF21-373EA1B95942}" type="parTrans" cxnId="{7121BE9B-F4EE-497F-8096-3439D7F75581}">
      <dgm:prSet/>
      <dgm:spPr/>
      <dgm:t>
        <a:bodyPr/>
        <a:lstStyle/>
        <a:p>
          <a:endParaRPr lang="pt-BR"/>
        </a:p>
      </dgm:t>
    </dgm:pt>
    <dgm:pt modelId="{9272514F-2195-40F0-A443-206EA70F9EBC}" type="sibTrans" cxnId="{7121BE9B-F4EE-497F-8096-3439D7F75581}">
      <dgm:prSet/>
      <dgm:spPr/>
      <dgm:t>
        <a:bodyPr/>
        <a:lstStyle/>
        <a:p>
          <a:endParaRPr lang="pt-BR"/>
        </a:p>
      </dgm:t>
    </dgm:pt>
    <dgm:pt modelId="{A038BA8D-7FB9-4D06-9B3E-479A42691246}">
      <dgm:prSet phldrT="[Texto]"/>
      <dgm:spPr/>
      <dgm:t>
        <a:bodyPr/>
        <a:lstStyle/>
        <a:p>
          <a:r>
            <a:rPr lang="pt-BR" dirty="0"/>
            <a:t>Atividade III</a:t>
          </a:r>
        </a:p>
      </dgm:t>
    </dgm:pt>
    <dgm:pt modelId="{EA181C66-DDD9-47BB-AD4D-18D0FF700DB7}" type="parTrans" cxnId="{10F0299B-0AA7-4C2D-BA43-64A99C82E37C}">
      <dgm:prSet/>
      <dgm:spPr/>
      <dgm:t>
        <a:bodyPr/>
        <a:lstStyle/>
        <a:p>
          <a:endParaRPr lang="pt-BR"/>
        </a:p>
      </dgm:t>
    </dgm:pt>
    <dgm:pt modelId="{0B3ADF94-9728-4D36-8877-8FA814E47791}" type="sibTrans" cxnId="{10F0299B-0AA7-4C2D-BA43-64A99C82E37C}">
      <dgm:prSet/>
      <dgm:spPr/>
      <dgm:t>
        <a:bodyPr/>
        <a:lstStyle/>
        <a:p>
          <a:endParaRPr lang="pt-BR"/>
        </a:p>
      </dgm:t>
    </dgm:pt>
    <dgm:pt modelId="{9AA20123-7343-4E8D-A493-AAE485CA554C}">
      <dgm:prSet phldrT="[Texto]"/>
      <dgm:spPr/>
      <dgm:t>
        <a:bodyPr/>
        <a:lstStyle/>
        <a:p>
          <a:r>
            <a:rPr lang="pt-BR" dirty="0"/>
            <a:t>Atividade IV</a:t>
          </a:r>
        </a:p>
      </dgm:t>
    </dgm:pt>
    <dgm:pt modelId="{965BF8CC-5258-482D-8AD5-5BB964A01A0E}" type="parTrans" cxnId="{D5F1DA77-E8FB-4089-86F6-098A7AFF66A7}">
      <dgm:prSet/>
      <dgm:spPr/>
      <dgm:t>
        <a:bodyPr/>
        <a:lstStyle/>
        <a:p>
          <a:endParaRPr lang="pt-BR"/>
        </a:p>
      </dgm:t>
    </dgm:pt>
    <dgm:pt modelId="{76DE55F5-1F64-46C4-8B0E-65D58A55CE1B}" type="sibTrans" cxnId="{D5F1DA77-E8FB-4089-86F6-098A7AFF66A7}">
      <dgm:prSet/>
      <dgm:spPr/>
      <dgm:t>
        <a:bodyPr/>
        <a:lstStyle/>
        <a:p>
          <a:endParaRPr lang="pt-BR"/>
        </a:p>
      </dgm:t>
    </dgm:pt>
    <dgm:pt modelId="{1D752428-DCAB-4F21-A008-8E12CC6FC7D3}">
      <dgm:prSet phldrT="[Texto]"/>
      <dgm:spPr/>
      <dgm:t>
        <a:bodyPr/>
        <a:lstStyle/>
        <a:p>
          <a:r>
            <a:rPr lang="pt-BR" dirty="0"/>
            <a:t>Atividade V</a:t>
          </a:r>
        </a:p>
      </dgm:t>
    </dgm:pt>
    <dgm:pt modelId="{DD937F69-562B-4422-9E12-AA7FBD9AF231}" type="parTrans" cxnId="{910EB348-21FD-4776-BB42-286B8CDFA640}">
      <dgm:prSet/>
      <dgm:spPr/>
      <dgm:t>
        <a:bodyPr/>
        <a:lstStyle/>
        <a:p>
          <a:endParaRPr lang="pt-BR"/>
        </a:p>
      </dgm:t>
    </dgm:pt>
    <dgm:pt modelId="{74E2090F-C7D2-4D3A-AFC8-7FCE479BF486}" type="sibTrans" cxnId="{910EB348-21FD-4776-BB42-286B8CDFA640}">
      <dgm:prSet/>
      <dgm:spPr/>
      <dgm:t>
        <a:bodyPr/>
        <a:lstStyle/>
        <a:p>
          <a:endParaRPr lang="pt-BR"/>
        </a:p>
      </dgm:t>
    </dgm:pt>
    <dgm:pt modelId="{E4D7E9A5-256B-4054-8AB8-C92525A8E1BA}">
      <dgm:prSet phldrT="[Texto]"/>
      <dgm:spPr/>
      <dgm:t>
        <a:bodyPr/>
        <a:lstStyle/>
        <a:p>
          <a:r>
            <a:rPr lang="pt-BR" dirty="0"/>
            <a:t>Atividade VI</a:t>
          </a:r>
        </a:p>
      </dgm:t>
    </dgm:pt>
    <dgm:pt modelId="{19233E0D-925C-4F7F-9CB9-D05314F988D7}" type="parTrans" cxnId="{60FA62D8-EA4E-4132-93CD-28557B9E1D83}">
      <dgm:prSet/>
      <dgm:spPr/>
      <dgm:t>
        <a:bodyPr/>
        <a:lstStyle/>
        <a:p>
          <a:endParaRPr lang="pt-BR"/>
        </a:p>
      </dgm:t>
    </dgm:pt>
    <dgm:pt modelId="{D8FB6C80-42DA-4570-9897-70660379C363}" type="sibTrans" cxnId="{60FA62D8-EA4E-4132-93CD-28557B9E1D83}">
      <dgm:prSet/>
      <dgm:spPr/>
      <dgm:t>
        <a:bodyPr/>
        <a:lstStyle/>
        <a:p>
          <a:endParaRPr lang="pt-BR"/>
        </a:p>
      </dgm:t>
    </dgm:pt>
    <dgm:pt modelId="{DEF2CF9F-D5BC-44B5-853B-D753DA6983D2}">
      <dgm:prSet phldrT="[Texto]"/>
      <dgm:spPr/>
      <dgm:t>
        <a:bodyPr/>
        <a:lstStyle/>
        <a:p>
          <a:r>
            <a:rPr lang="pt-BR" dirty="0"/>
            <a:t>Atividade VII</a:t>
          </a:r>
        </a:p>
      </dgm:t>
    </dgm:pt>
    <dgm:pt modelId="{B0B9FA12-F05C-4A04-8F49-E111D10320A6}" type="parTrans" cxnId="{0A8665C5-3703-493B-AD5B-D8E9E1C980DF}">
      <dgm:prSet/>
      <dgm:spPr/>
      <dgm:t>
        <a:bodyPr/>
        <a:lstStyle/>
        <a:p>
          <a:endParaRPr lang="pt-BR"/>
        </a:p>
      </dgm:t>
    </dgm:pt>
    <dgm:pt modelId="{583FEE7F-BEA7-42E8-A459-3F80B9E8E86F}" type="sibTrans" cxnId="{0A8665C5-3703-493B-AD5B-D8E9E1C980DF}">
      <dgm:prSet/>
      <dgm:spPr/>
      <dgm:t>
        <a:bodyPr/>
        <a:lstStyle/>
        <a:p>
          <a:endParaRPr lang="pt-BR"/>
        </a:p>
      </dgm:t>
    </dgm:pt>
    <dgm:pt modelId="{22AD4DF5-0D1D-4F9B-8854-657F5C3FD189}">
      <dgm:prSet phldrT="[Texto]"/>
      <dgm:spPr/>
      <dgm:t>
        <a:bodyPr/>
        <a:lstStyle/>
        <a:p>
          <a:r>
            <a:rPr lang="pt-BR" dirty="0"/>
            <a:t>Atividade VIII</a:t>
          </a:r>
        </a:p>
      </dgm:t>
    </dgm:pt>
    <dgm:pt modelId="{86296D2D-E6B3-4051-AFCA-FD8A42E6AA47}" type="parTrans" cxnId="{2C8ABBB1-AE87-45FA-999F-4C4ACEA17256}">
      <dgm:prSet/>
      <dgm:spPr/>
      <dgm:t>
        <a:bodyPr/>
        <a:lstStyle/>
        <a:p>
          <a:endParaRPr lang="pt-BR"/>
        </a:p>
      </dgm:t>
    </dgm:pt>
    <dgm:pt modelId="{0363C917-DEE0-4959-8EE6-F5BB31DD99EC}" type="sibTrans" cxnId="{2C8ABBB1-AE87-45FA-999F-4C4ACEA17256}">
      <dgm:prSet/>
      <dgm:spPr/>
      <dgm:t>
        <a:bodyPr/>
        <a:lstStyle/>
        <a:p>
          <a:endParaRPr lang="pt-BR"/>
        </a:p>
      </dgm:t>
    </dgm:pt>
    <dgm:pt modelId="{3B9C803D-2275-4C37-A939-594C67D18D27}">
      <dgm:prSet phldrT="[Texto]"/>
      <dgm:spPr/>
      <dgm:t>
        <a:bodyPr/>
        <a:lstStyle/>
        <a:p>
          <a:r>
            <a:rPr lang="pt-BR" dirty="0"/>
            <a:t>Atividade IX</a:t>
          </a:r>
        </a:p>
      </dgm:t>
    </dgm:pt>
    <dgm:pt modelId="{ABD0A370-A39D-45DF-A0E9-F4FA73D9D077}" type="parTrans" cxnId="{5D649825-FFCE-49E2-B94B-75E86403885D}">
      <dgm:prSet/>
      <dgm:spPr/>
      <dgm:t>
        <a:bodyPr/>
        <a:lstStyle/>
        <a:p>
          <a:endParaRPr lang="pt-BR"/>
        </a:p>
      </dgm:t>
    </dgm:pt>
    <dgm:pt modelId="{C468D896-BBAF-4923-8398-E1582D8C56F1}" type="sibTrans" cxnId="{5D649825-FFCE-49E2-B94B-75E86403885D}">
      <dgm:prSet/>
      <dgm:spPr/>
      <dgm:t>
        <a:bodyPr/>
        <a:lstStyle/>
        <a:p>
          <a:endParaRPr lang="pt-BR"/>
        </a:p>
      </dgm:t>
    </dgm:pt>
    <dgm:pt modelId="{14224C78-B157-401D-A2F1-E9F31649126E}" type="pres">
      <dgm:prSet presAssocID="{3CAFF9C0-7808-4C47-939C-64AAF1E07C91}" presName="theList" presStyleCnt="0">
        <dgm:presLayoutVars>
          <dgm:dir/>
          <dgm:animLvl val="lvl"/>
          <dgm:resizeHandles val="exact"/>
        </dgm:presLayoutVars>
      </dgm:prSet>
      <dgm:spPr/>
      <dgm:t>
        <a:bodyPr/>
        <a:lstStyle/>
        <a:p>
          <a:endParaRPr lang="en-US"/>
        </a:p>
      </dgm:t>
    </dgm:pt>
    <dgm:pt modelId="{3A9E70BF-7173-410A-8CA4-4EDBD8E80E1D}" type="pres">
      <dgm:prSet presAssocID="{8245208F-8744-45B1-90A8-86D542F934F0}" presName="compNode" presStyleCnt="0"/>
      <dgm:spPr/>
    </dgm:pt>
    <dgm:pt modelId="{AEE58C13-6048-4E62-B43F-C028ED900B5B}" type="pres">
      <dgm:prSet presAssocID="{8245208F-8744-45B1-90A8-86D542F934F0}" presName="aNode" presStyleLbl="bgShp" presStyleIdx="0" presStyleCnt="5"/>
      <dgm:spPr/>
      <dgm:t>
        <a:bodyPr/>
        <a:lstStyle/>
        <a:p>
          <a:endParaRPr lang="en-US"/>
        </a:p>
      </dgm:t>
    </dgm:pt>
    <dgm:pt modelId="{A696E25A-5CCD-438C-A29D-580FB0952415}" type="pres">
      <dgm:prSet presAssocID="{8245208F-8744-45B1-90A8-86D542F934F0}" presName="textNode" presStyleLbl="bgShp" presStyleIdx="0" presStyleCnt="5"/>
      <dgm:spPr/>
      <dgm:t>
        <a:bodyPr/>
        <a:lstStyle/>
        <a:p>
          <a:endParaRPr lang="en-US"/>
        </a:p>
      </dgm:t>
    </dgm:pt>
    <dgm:pt modelId="{822E056C-107C-4E8A-906B-7945B3F314E2}" type="pres">
      <dgm:prSet presAssocID="{8245208F-8744-45B1-90A8-86D542F934F0}" presName="compChildNode" presStyleCnt="0"/>
      <dgm:spPr/>
    </dgm:pt>
    <dgm:pt modelId="{77969F2D-044F-4403-9444-44EFBF74E097}" type="pres">
      <dgm:prSet presAssocID="{8245208F-8744-45B1-90A8-86D542F934F0}" presName="theInnerList" presStyleCnt="0"/>
      <dgm:spPr/>
    </dgm:pt>
    <dgm:pt modelId="{B047C787-0676-42D9-B9A8-6E26DDE25859}" type="pres">
      <dgm:prSet presAssocID="{DFD73739-77C3-4545-8AB8-A76A70172E1A}" presName="childNode" presStyleLbl="node1" presStyleIdx="0" presStyleCnt="13">
        <dgm:presLayoutVars>
          <dgm:bulletEnabled val="1"/>
        </dgm:presLayoutVars>
      </dgm:prSet>
      <dgm:spPr/>
      <dgm:t>
        <a:bodyPr/>
        <a:lstStyle/>
        <a:p>
          <a:endParaRPr lang="en-US"/>
        </a:p>
      </dgm:t>
    </dgm:pt>
    <dgm:pt modelId="{EE06A540-5FB7-4132-8EAD-82CC3764E1B2}" type="pres">
      <dgm:prSet presAssocID="{DFD73739-77C3-4545-8AB8-A76A70172E1A}" presName="aSpace2" presStyleCnt="0"/>
      <dgm:spPr/>
    </dgm:pt>
    <dgm:pt modelId="{8CA9BF7F-7A23-4F8E-81B3-A89FD1880B44}" type="pres">
      <dgm:prSet presAssocID="{A346E610-4B50-4C35-A53C-4D4B562F8F7D}" presName="childNode" presStyleLbl="node1" presStyleIdx="1" presStyleCnt="13">
        <dgm:presLayoutVars>
          <dgm:bulletEnabled val="1"/>
        </dgm:presLayoutVars>
      </dgm:prSet>
      <dgm:spPr/>
      <dgm:t>
        <a:bodyPr/>
        <a:lstStyle/>
        <a:p>
          <a:endParaRPr lang="en-US"/>
        </a:p>
      </dgm:t>
    </dgm:pt>
    <dgm:pt modelId="{A6C5C2E3-94F1-46B4-A92C-04E25F7D5A35}" type="pres">
      <dgm:prSet presAssocID="{A346E610-4B50-4C35-A53C-4D4B562F8F7D}" presName="aSpace2" presStyleCnt="0"/>
      <dgm:spPr/>
    </dgm:pt>
    <dgm:pt modelId="{DC493DA2-5315-4C52-94D0-4FE2628ED80E}" type="pres">
      <dgm:prSet presAssocID="{A038BA8D-7FB9-4D06-9B3E-479A42691246}" presName="childNode" presStyleLbl="node1" presStyleIdx="2" presStyleCnt="13">
        <dgm:presLayoutVars>
          <dgm:bulletEnabled val="1"/>
        </dgm:presLayoutVars>
      </dgm:prSet>
      <dgm:spPr/>
      <dgm:t>
        <a:bodyPr/>
        <a:lstStyle/>
        <a:p>
          <a:endParaRPr lang="en-US"/>
        </a:p>
      </dgm:t>
    </dgm:pt>
    <dgm:pt modelId="{5E906463-C9C8-40EC-BC0C-F9B0B6FBA8B4}" type="pres">
      <dgm:prSet presAssocID="{A038BA8D-7FB9-4D06-9B3E-479A42691246}" presName="aSpace2" presStyleCnt="0"/>
      <dgm:spPr/>
    </dgm:pt>
    <dgm:pt modelId="{637897D9-A3C8-4C94-A5FC-AD4263F06254}" type="pres">
      <dgm:prSet presAssocID="{9AA20123-7343-4E8D-A493-AAE485CA554C}" presName="childNode" presStyleLbl="node1" presStyleIdx="3" presStyleCnt="13">
        <dgm:presLayoutVars>
          <dgm:bulletEnabled val="1"/>
        </dgm:presLayoutVars>
      </dgm:prSet>
      <dgm:spPr/>
      <dgm:t>
        <a:bodyPr/>
        <a:lstStyle/>
        <a:p>
          <a:endParaRPr lang="en-US"/>
        </a:p>
      </dgm:t>
    </dgm:pt>
    <dgm:pt modelId="{EF65881E-B145-4FE3-95ED-798C49C5EBA3}" type="pres">
      <dgm:prSet presAssocID="{9AA20123-7343-4E8D-A493-AAE485CA554C}" presName="aSpace2" presStyleCnt="0"/>
      <dgm:spPr/>
    </dgm:pt>
    <dgm:pt modelId="{074C6656-C63B-468B-AFA7-4B1B0308D8AC}" type="pres">
      <dgm:prSet presAssocID="{1D752428-DCAB-4F21-A008-8E12CC6FC7D3}" presName="childNode" presStyleLbl="node1" presStyleIdx="4" presStyleCnt="13">
        <dgm:presLayoutVars>
          <dgm:bulletEnabled val="1"/>
        </dgm:presLayoutVars>
      </dgm:prSet>
      <dgm:spPr/>
      <dgm:t>
        <a:bodyPr/>
        <a:lstStyle/>
        <a:p>
          <a:endParaRPr lang="en-US"/>
        </a:p>
      </dgm:t>
    </dgm:pt>
    <dgm:pt modelId="{70264612-D87C-48A7-BFC6-BE6E7FB9EA0C}" type="pres">
      <dgm:prSet presAssocID="{1D752428-DCAB-4F21-A008-8E12CC6FC7D3}" presName="aSpace2" presStyleCnt="0"/>
      <dgm:spPr/>
    </dgm:pt>
    <dgm:pt modelId="{BA10DB4B-8624-4AD3-A9A1-A24A60E86BD4}" type="pres">
      <dgm:prSet presAssocID="{E4D7E9A5-256B-4054-8AB8-C92525A8E1BA}" presName="childNode" presStyleLbl="node1" presStyleIdx="5" presStyleCnt="13">
        <dgm:presLayoutVars>
          <dgm:bulletEnabled val="1"/>
        </dgm:presLayoutVars>
      </dgm:prSet>
      <dgm:spPr/>
      <dgm:t>
        <a:bodyPr/>
        <a:lstStyle/>
        <a:p>
          <a:endParaRPr lang="en-US"/>
        </a:p>
      </dgm:t>
    </dgm:pt>
    <dgm:pt modelId="{2BC21B3F-0DB2-46E5-B9C4-DFC6CABF3322}" type="pres">
      <dgm:prSet presAssocID="{E4D7E9A5-256B-4054-8AB8-C92525A8E1BA}" presName="aSpace2" presStyleCnt="0"/>
      <dgm:spPr/>
    </dgm:pt>
    <dgm:pt modelId="{3DECD127-3C94-4A15-BB5B-E326A3EBF2BA}" type="pres">
      <dgm:prSet presAssocID="{DEF2CF9F-D5BC-44B5-853B-D753DA6983D2}" presName="childNode" presStyleLbl="node1" presStyleIdx="6" presStyleCnt="13">
        <dgm:presLayoutVars>
          <dgm:bulletEnabled val="1"/>
        </dgm:presLayoutVars>
      </dgm:prSet>
      <dgm:spPr/>
      <dgm:t>
        <a:bodyPr/>
        <a:lstStyle/>
        <a:p>
          <a:endParaRPr lang="en-US"/>
        </a:p>
      </dgm:t>
    </dgm:pt>
    <dgm:pt modelId="{98EDF594-21CA-4981-B9E6-73617C315E58}" type="pres">
      <dgm:prSet presAssocID="{DEF2CF9F-D5BC-44B5-853B-D753DA6983D2}" presName="aSpace2" presStyleCnt="0"/>
      <dgm:spPr/>
    </dgm:pt>
    <dgm:pt modelId="{1CE193FC-2184-4752-B0F6-9867416FDC88}" type="pres">
      <dgm:prSet presAssocID="{22AD4DF5-0D1D-4F9B-8854-657F5C3FD189}" presName="childNode" presStyleLbl="node1" presStyleIdx="7" presStyleCnt="13">
        <dgm:presLayoutVars>
          <dgm:bulletEnabled val="1"/>
        </dgm:presLayoutVars>
      </dgm:prSet>
      <dgm:spPr/>
      <dgm:t>
        <a:bodyPr/>
        <a:lstStyle/>
        <a:p>
          <a:endParaRPr lang="en-US"/>
        </a:p>
      </dgm:t>
    </dgm:pt>
    <dgm:pt modelId="{5C2A8A8A-5923-41F1-97DC-738818C90164}" type="pres">
      <dgm:prSet presAssocID="{22AD4DF5-0D1D-4F9B-8854-657F5C3FD189}" presName="aSpace2" presStyleCnt="0"/>
      <dgm:spPr/>
    </dgm:pt>
    <dgm:pt modelId="{59E920F4-5EAE-42D2-BE9D-9E4F2FF6B972}" type="pres">
      <dgm:prSet presAssocID="{3B9C803D-2275-4C37-A939-594C67D18D27}" presName="childNode" presStyleLbl="node1" presStyleIdx="8" presStyleCnt="13">
        <dgm:presLayoutVars>
          <dgm:bulletEnabled val="1"/>
        </dgm:presLayoutVars>
      </dgm:prSet>
      <dgm:spPr/>
      <dgm:t>
        <a:bodyPr/>
        <a:lstStyle/>
        <a:p>
          <a:endParaRPr lang="en-US"/>
        </a:p>
      </dgm:t>
    </dgm:pt>
    <dgm:pt modelId="{FFA55D98-4678-4B75-9B2E-1A33030EE3F4}" type="pres">
      <dgm:prSet presAssocID="{8245208F-8744-45B1-90A8-86D542F934F0}" presName="aSpace" presStyleCnt="0"/>
      <dgm:spPr/>
    </dgm:pt>
    <dgm:pt modelId="{7C853165-D5CE-4042-A0F8-9AE6EF3A4C80}" type="pres">
      <dgm:prSet presAssocID="{6689905A-B81B-4A9C-ADBB-371B03968A79}" presName="compNode" presStyleCnt="0"/>
      <dgm:spPr/>
    </dgm:pt>
    <dgm:pt modelId="{940ADE02-4FC1-4B39-9688-D31CDFE626F1}" type="pres">
      <dgm:prSet presAssocID="{6689905A-B81B-4A9C-ADBB-371B03968A79}" presName="aNode" presStyleLbl="bgShp" presStyleIdx="1" presStyleCnt="5"/>
      <dgm:spPr/>
      <dgm:t>
        <a:bodyPr/>
        <a:lstStyle/>
        <a:p>
          <a:endParaRPr lang="en-US"/>
        </a:p>
      </dgm:t>
    </dgm:pt>
    <dgm:pt modelId="{F7BF947C-DE94-4185-B8D5-1B887DD85655}" type="pres">
      <dgm:prSet presAssocID="{6689905A-B81B-4A9C-ADBB-371B03968A79}" presName="textNode" presStyleLbl="bgShp" presStyleIdx="1" presStyleCnt="5"/>
      <dgm:spPr/>
      <dgm:t>
        <a:bodyPr/>
        <a:lstStyle/>
        <a:p>
          <a:endParaRPr lang="en-US"/>
        </a:p>
      </dgm:t>
    </dgm:pt>
    <dgm:pt modelId="{ADBDBECB-55C8-4A64-B4BD-9CD2A0093F6C}" type="pres">
      <dgm:prSet presAssocID="{6689905A-B81B-4A9C-ADBB-371B03968A79}" presName="compChildNode" presStyleCnt="0"/>
      <dgm:spPr/>
    </dgm:pt>
    <dgm:pt modelId="{9E7F3C47-D5FB-4AC1-8A29-4F7718F2A67A}" type="pres">
      <dgm:prSet presAssocID="{6689905A-B81B-4A9C-ADBB-371B03968A79}" presName="theInnerList" presStyleCnt="0"/>
      <dgm:spPr/>
    </dgm:pt>
    <dgm:pt modelId="{1A444BC5-2F1A-4793-A8FB-134629D1C603}" type="pres">
      <dgm:prSet presAssocID="{810DEDB1-B4A6-4657-AF5E-AEB6410DD2D4}" presName="childNode" presStyleLbl="node1" presStyleIdx="9" presStyleCnt="13">
        <dgm:presLayoutVars>
          <dgm:bulletEnabled val="1"/>
        </dgm:presLayoutVars>
      </dgm:prSet>
      <dgm:spPr/>
      <dgm:t>
        <a:bodyPr/>
        <a:lstStyle/>
        <a:p>
          <a:endParaRPr lang="en-US"/>
        </a:p>
      </dgm:t>
    </dgm:pt>
    <dgm:pt modelId="{08CDE2B9-26C6-478A-BE47-0E70CCFA352A}" type="pres">
      <dgm:prSet presAssocID="{6689905A-B81B-4A9C-ADBB-371B03968A79}" presName="aSpace" presStyleCnt="0"/>
      <dgm:spPr/>
    </dgm:pt>
    <dgm:pt modelId="{1A38E7C3-3CC2-4EF3-9CA0-6ED264C047E9}" type="pres">
      <dgm:prSet presAssocID="{12E2AACC-1F59-4249-A192-05E2DC555A22}" presName="compNode" presStyleCnt="0"/>
      <dgm:spPr/>
    </dgm:pt>
    <dgm:pt modelId="{69D903DA-678E-454A-853F-76188B603A27}" type="pres">
      <dgm:prSet presAssocID="{12E2AACC-1F59-4249-A192-05E2DC555A22}" presName="aNode" presStyleLbl="bgShp" presStyleIdx="2" presStyleCnt="5"/>
      <dgm:spPr/>
      <dgm:t>
        <a:bodyPr/>
        <a:lstStyle/>
        <a:p>
          <a:endParaRPr lang="en-US"/>
        </a:p>
      </dgm:t>
    </dgm:pt>
    <dgm:pt modelId="{CE75BE52-D6B0-4A53-AB05-903D27A161D3}" type="pres">
      <dgm:prSet presAssocID="{12E2AACC-1F59-4249-A192-05E2DC555A22}" presName="textNode" presStyleLbl="bgShp" presStyleIdx="2" presStyleCnt="5"/>
      <dgm:spPr/>
      <dgm:t>
        <a:bodyPr/>
        <a:lstStyle/>
        <a:p>
          <a:endParaRPr lang="en-US"/>
        </a:p>
      </dgm:t>
    </dgm:pt>
    <dgm:pt modelId="{36627F9C-E08C-4F23-A9D8-F56B1C9D6B0A}" type="pres">
      <dgm:prSet presAssocID="{12E2AACC-1F59-4249-A192-05E2DC555A22}" presName="compChildNode" presStyleCnt="0"/>
      <dgm:spPr/>
    </dgm:pt>
    <dgm:pt modelId="{2173CBA1-E6AC-49B5-BFE8-20688C1F312A}" type="pres">
      <dgm:prSet presAssocID="{12E2AACC-1F59-4249-A192-05E2DC555A22}" presName="theInnerList" presStyleCnt="0"/>
      <dgm:spPr/>
    </dgm:pt>
    <dgm:pt modelId="{20A32166-6C01-4057-83F0-D3AE08205EDB}" type="pres">
      <dgm:prSet presAssocID="{F9E9653E-7ECC-47A2-B46E-32803E632938}" presName="childNode" presStyleLbl="node1" presStyleIdx="10" presStyleCnt="13">
        <dgm:presLayoutVars>
          <dgm:bulletEnabled val="1"/>
        </dgm:presLayoutVars>
      </dgm:prSet>
      <dgm:spPr/>
      <dgm:t>
        <a:bodyPr/>
        <a:lstStyle/>
        <a:p>
          <a:endParaRPr lang="en-US"/>
        </a:p>
      </dgm:t>
    </dgm:pt>
    <dgm:pt modelId="{0D9F53DD-0DD8-4A6C-A0A1-C6E386F78269}" type="pres">
      <dgm:prSet presAssocID="{12E2AACC-1F59-4249-A192-05E2DC555A22}" presName="aSpace" presStyleCnt="0"/>
      <dgm:spPr/>
    </dgm:pt>
    <dgm:pt modelId="{1FC486C3-724A-4B63-A631-C67CE49E9593}" type="pres">
      <dgm:prSet presAssocID="{8E113AD3-1216-4868-873B-9A4AEC9A5003}" presName="compNode" presStyleCnt="0"/>
      <dgm:spPr/>
    </dgm:pt>
    <dgm:pt modelId="{E19AFD89-7E0B-4B5C-90F8-927316EC7A98}" type="pres">
      <dgm:prSet presAssocID="{8E113AD3-1216-4868-873B-9A4AEC9A5003}" presName="aNode" presStyleLbl="bgShp" presStyleIdx="3" presStyleCnt="5"/>
      <dgm:spPr/>
      <dgm:t>
        <a:bodyPr/>
        <a:lstStyle/>
        <a:p>
          <a:endParaRPr lang="en-US"/>
        </a:p>
      </dgm:t>
    </dgm:pt>
    <dgm:pt modelId="{7590E721-81C5-43FB-BE94-E6EDFD4F0405}" type="pres">
      <dgm:prSet presAssocID="{8E113AD3-1216-4868-873B-9A4AEC9A5003}" presName="textNode" presStyleLbl="bgShp" presStyleIdx="3" presStyleCnt="5"/>
      <dgm:spPr/>
      <dgm:t>
        <a:bodyPr/>
        <a:lstStyle/>
        <a:p>
          <a:endParaRPr lang="en-US"/>
        </a:p>
      </dgm:t>
    </dgm:pt>
    <dgm:pt modelId="{63E76828-7EED-46CD-B096-E3EC54E075EB}" type="pres">
      <dgm:prSet presAssocID="{8E113AD3-1216-4868-873B-9A4AEC9A5003}" presName="compChildNode" presStyleCnt="0"/>
      <dgm:spPr/>
    </dgm:pt>
    <dgm:pt modelId="{8AF6ACE0-F867-4014-85AC-E024AA022AA5}" type="pres">
      <dgm:prSet presAssocID="{8E113AD3-1216-4868-873B-9A4AEC9A5003}" presName="theInnerList" presStyleCnt="0"/>
      <dgm:spPr/>
    </dgm:pt>
    <dgm:pt modelId="{A11843C8-BE16-4AFC-B7F5-C82431E17162}" type="pres">
      <dgm:prSet presAssocID="{E3093668-ACCB-4CF7-8735-CD593E52646E}" presName="childNode" presStyleLbl="node1" presStyleIdx="11" presStyleCnt="13">
        <dgm:presLayoutVars>
          <dgm:bulletEnabled val="1"/>
        </dgm:presLayoutVars>
      </dgm:prSet>
      <dgm:spPr/>
      <dgm:t>
        <a:bodyPr/>
        <a:lstStyle/>
        <a:p>
          <a:endParaRPr lang="en-US"/>
        </a:p>
      </dgm:t>
    </dgm:pt>
    <dgm:pt modelId="{17D86695-58A1-41DE-BD95-803DC77DA7A9}" type="pres">
      <dgm:prSet presAssocID="{8E113AD3-1216-4868-873B-9A4AEC9A5003}" presName="aSpace" presStyleCnt="0"/>
      <dgm:spPr/>
    </dgm:pt>
    <dgm:pt modelId="{2D0BD584-B6C2-4E61-85C7-168995C6AB52}" type="pres">
      <dgm:prSet presAssocID="{0971B7E3-B3A7-42E3-94FC-9A076BDE9A0E}" presName="compNode" presStyleCnt="0"/>
      <dgm:spPr/>
    </dgm:pt>
    <dgm:pt modelId="{242A0A04-22A6-449A-84A7-3F921BA653A4}" type="pres">
      <dgm:prSet presAssocID="{0971B7E3-B3A7-42E3-94FC-9A076BDE9A0E}" presName="aNode" presStyleLbl="bgShp" presStyleIdx="4" presStyleCnt="5"/>
      <dgm:spPr/>
      <dgm:t>
        <a:bodyPr/>
        <a:lstStyle/>
        <a:p>
          <a:endParaRPr lang="en-US"/>
        </a:p>
      </dgm:t>
    </dgm:pt>
    <dgm:pt modelId="{A0B514A6-4593-42F5-AC31-F1086A1EA4A3}" type="pres">
      <dgm:prSet presAssocID="{0971B7E3-B3A7-42E3-94FC-9A076BDE9A0E}" presName="textNode" presStyleLbl="bgShp" presStyleIdx="4" presStyleCnt="5"/>
      <dgm:spPr/>
      <dgm:t>
        <a:bodyPr/>
        <a:lstStyle/>
        <a:p>
          <a:endParaRPr lang="en-US"/>
        </a:p>
      </dgm:t>
    </dgm:pt>
    <dgm:pt modelId="{11E2C0BC-B54A-4E2B-881D-5F8629981D60}" type="pres">
      <dgm:prSet presAssocID="{0971B7E3-B3A7-42E3-94FC-9A076BDE9A0E}" presName="compChildNode" presStyleCnt="0"/>
      <dgm:spPr/>
    </dgm:pt>
    <dgm:pt modelId="{15A6E30F-D56B-460C-AB5F-4ECA4286ED68}" type="pres">
      <dgm:prSet presAssocID="{0971B7E3-B3A7-42E3-94FC-9A076BDE9A0E}" presName="theInnerList" presStyleCnt="0"/>
      <dgm:spPr/>
    </dgm:pt>
    <dgm:pt modelId="{BFF188C1-7662-4B3E-9D46-7581EFAB0185}" type="pres">
      <dgm:prSet presAssocID="{BDA7F26E-7E77-405E-975F-1070EEAB3DB0}" presName="childNode" presStyleLbl="node1" presStyleIdx="12" presStyleCnt="13">
        <dgm:presLayoutVars>
          <dgm:bulletEnabled val="1"/>
        </dgm:presLayoutVars>
      </dgm:prSet>
      <dgm:spPr/>
      <dgm:t>
        <a:bodyPr/>
        <a:lstStyle/>
        <a:p>
          <a:endParaRPr lang="en-US"/>
        </a:p>
      </dgm:t>
    </dgm:pt>
  </dgm:ptLst>
  <dgm:cxnLst>
    <dgm:cxn modelId="{118A027D-EB03-4B57-B640-38D51DDB9A0F}" type="presOf" srcId="{8245208F-8744-45B1-90A8-86D542F934F0}" destId="{A696E25A-5CCD-438C-A29D-580FB0952415}" srcOrd="1" destOrd="0" presId="urn:microsoft.com/office/officeart/2005/8/layout/lProcess2"/>
    <dgm:cxn modelId="{2C9B4D2C-5A40-461D-B3F7-0C03E89C71B0}" type="presOf" srcId="{8245208F-8744-45B1-90A8-86D542F934F0}" destId="{AEE58C13-6048-4E62-B43F-C028ED900B5B}" srcOrd="0" destOrd="0" presId="urn:microsoft.com/office/officeart/2005/8/layout/lProcess2"/>
    <dgm:cxn modelId="{5B0F7D25-8523-4694-947F-B55A1B34A55D}" type="presOf" srcId="{8E113AD3-1216-4868-873B-9A4AEC9A5003}" destId="{E19AFD89-7E0B-4B5C-90F8-927316EC7A98}" srcOrd="0" destOrd="0" presId="urn:microsoft.com/office/officeart/2005/8/layout/lProcess2"/>
    <dgm:cxn modelId="{C0966A47-E587-4C94-9BC4-9BB1D89A3E91}" type="presOf" srcId="{8E113AD3-1216-4868-873B-9A4AEC9A5003}" destId="{7590E721-81C5-43FB-BE94-E6EDFD4F0405}" srcOrd="1" destOrd="0" presId="urn:microsoft.com/office/officeart/2005/8/layout/lProcess2"/>
    <dgm:cxn modelId="{8B6F2C51-6A1C-4191-AB0E-094215517B5C}" type="presOf" srcId="{0971B7E3-B3A7-42E3-94FC-9A076BDE9A0E}" destId="{A0B514A6-4593-42F5-AC31-F1086A1EA4A3}" srcOrd="1" destOrd="0" presId="urn:microsoft.com/office/officeart/2005/8/layout/lProcess2"/>
    <dgm:cxn modelId="{7662F9F0-C9B1-4C7E-86CA-F5DE78E351CA}" srcId="{3CAFF9C0-7808-4C47-939C-64AAF1E07C91}" destId="{8E113AD3-1216-4868-873B-9A4AEC9A5003}" srcOrd="3" destOrd="0" parTransId="{E3BD1BF2-D113-43EF-A8B2-FD4394032B33}" sibTransId="{6E0B25E6-6827-445D-BED7-8FFA09FEF3BC}"/>
    <dgm:cxn modelId="{2C8ABBB1-AE87-45FA-999F-4C4ACEA17256}" srcId="{8245208F-8744-45B1-90A8-86D542F934F0}" destId="{22AD4DF5-0D1D-4F9B-8854-657F5C3FD189}" srcOrd="7" destOrd="0" parTransId="{86296D2D-E6B3-4051-AFCA-FD8A42E6AA47}" sibTransId="{0363C917-DEE0-4959-8EE6-F5BB31DD99EC}"/>
    <dgm:cxn modelId="{C6C5AF27-23C6-4A13-B28E-AAD9A4AE8AF7}" type="presOf" srcId="{3CAFF9C0-7808-4C47-939C-64AAF1E07C91}" destId="{14224C78-B157-401D-A2F1-E9F31649126E}" srcOrd="0" destOrd="0" presId="urn:microsoft.com/office/officeart/2005/8/layout/lProcess2"/>
    <dgm:cxn modelId="{54C10E99-13CE-4074-BA8E-3A55B8075644}" type="presOf" srcId="{22AD4DF5-0D1D-4F9B-8854-657F5C3FD189}" destId="{1CE193FC-2184-4752-B0F6-9867416FDC88}" srcOrd="0" destOrd="0" presId="urn:microsoft.com/office/officeart/2005/8/layout/lProcess2"/>
    <dgm:cxn modelId="{5F4D552F-FBC8-4DA2-B175-59C5112A886F}" type="presOf" srcId="{A346E610-4B50-4C35-A53C-4D4B562F8F7D}" destId="{8CA9BF7F-7A23-4F8E-81B3-A89FD1880B44}" srcOrd="0" destOrd="0" presId="urn:microsoft.com/office/officeart/2005/8/layout/lProcess2"/>
    <dgm:cxn modelId="{08CEDA90-8B8D-4328-BA1B-6D41FD3F070A}" srcId="{8245208F-8744-45B1-90A8-86D542F934F0}" destId="{DFD73739-77C3-4545-8AB8-A76A70172E1A}" srcOrd="0" destOrd="0" parTransId="{94D45ECA-C659-4583-B573-533D6A24436D}" sibTransId="{0507C284-AEC9-498C-9668-F6C0A709D6BC}"/>
    <dgm:cxn modelId="{B6355EC4-E6B4-44BB-9977-339980CBB59A}" type="presOf" srcId="{9AA20123-7343-4E8D-A493-AAE485CA554C}" destId="{637897D9-A3C8-4C94-A5FC-AD4263F06254}" srcOrd="0" destOrd="0" presId="urn:microsoft.com/office/officeart/2005/8/layout/lProcess2"/>
    <dgm:cxn modelId="{0D6DD59A-FCBF-4601-AC11-7567B2AACD68}" type="presOf" srcId="{3B9C803D-2275-4C37-A939-594C67D18D27}" destId="{59E920F4-5EAE-42D2-BE9D-9E4F2FF6B972}" srcOrd="0" destOrd="0" presId="urn:microsoft.com/office/officeart/2005/8/layout/lProcess2"/>
    <dgm:cxn modelId="{42FCAE31-1D01-4FA7-B1A8-580107ACD759}" srcId="{3CAFF9C0-7808-4C47-939C-64AAF1E07C91}" destId="{8245208F-8744-45B1-90A8-86D542F934F0}" srcOrd="0" destOrd="0" parTransId="{BB7CFD95-BA32-47BB-A527-C2F09F0F6CC1}" sibTransId="{D47828CC-FFFA-4827-9897-B6C1FF4D4D42}"/>
    <dgm:cxn modelId="{910EB348-21FD-4776-BB42-286B8CDFA640}" srcId="{8245208F-8744-45B1-90A8-86D542F934F0}" destId="{1D752428-DCAB-4F21-A008-8E12CC6FC7D3}" srcOrd="4" destOrd="0" parTransId="{DD937F69-562B-4422-9E12-AA7FBD9AF231}" sibTransId="{74E2090F-C7D2-4D3A-AFC8-7FCE479BF486}"/>
    <dgm:cxn modelId="{B2E6ADA0-39D1-4698-AFC7-61CFAAE14AD1}" type="presOf" srcId="{BDA7F26E-7E77-405E-975F-1070EEAB3DB0}" destId="{BFF188C1-7662-4B3E-9D46-7581EFAB0185}" srcOrd="0" destOrd="0" presId="urn:microsoft.com/office/officeart/2005/8/layout/lProcess2"/>
    <dgm:cxn modelId="{D5F1DA77-E8FB-4089-86F6-098A7AFF66A7}" srcId="{8245208F-8744-45B1-90A8-86D542F934F0}" destId="{9AA20123-7343-4E8D-A493-AAE485CA554C}" srcOrd="3" destOrd="0" parTransId="{965BF8CC-5258-482D-8AD5-5BB964A01A0E}" sibTransId="{76DE55F5-1F64-46C4-8B0E-65D58A55CE1B}"/>
    <dgm:cxn modelId="{D93E44FF-2B58-4623-AC32-002987C647A1}" type="presOf" srcId="{DEF2CF9F-D5BC-44B5-853B-D753DA6983D2}" destId="{3DECD127-3C94-4A15-BB5B-E326A3EBF2BA}" srcOrd="0" destOrd="0" presId="urn:microsoft.com/office/officeart/2005/8/layout/lProcess2"/>
    <dgm:cxn modelId="{60FA62D8-EA4E-4132-93CD-28557B9E1D83}" srcId="{8245208F-8744-45B1-90A8-86D542F934F0}" destId="{E4D7E9A5-256B-4054-8AB8-C92525A8E1BA}" srcOrd="5" destOrd="0" parTransId="{19233E0D-925C-4F7F-9CB9-D05314F988D7}" sibTransId="{D8FB6C80-42DA-4570-9897-70660379C363}"/>
    <dgm:cxn modelId="{7CFE9AA9-A5F8-4FC6-9F75-99CFAE09A3CC}" srcId="{0971B7E3-B3A7-42E3-94FC-9A076BDE9A0E}" destId="{BDA7F26E-7E77-405E-975F-1070EEAB3DB0}" srcOrd="0" destOrd="0" parTransId="{288E92CD-A59F-4380-910C-D726186094BB}" sibTransId="{5B0C8D36-FA47-4FDC-A5BB-F01D422468BA}"/>
    <dgm:cxn modelId="{7121BE9B-F4EE-497F-8096-3439D7F75581}" srcId="{8245208F-8744-45B1-90A8-86D542F934F0}" destId="{A346E610-4B50-4C35-A53C-4D4B562F8F7D}" srcOrd="1" destOrd="0" parTransId="{136DE74A-A0A2-4B79-BF21-373EA1B95942}" sibTransId="{9272514F-2195-40F0-A443-206EA70F9EBC}"/>
    <dgm:cxn modelId="{D0172A26-0A64-4112-8B91-E9CF310887E6}" type="presOf" srcId="{6689905A-B81B-4A9C-ADBB-371B03968A79}" destId="{940ADE02-4FC1-4B39-9688-D31CDFE626F1}" srcOrd="0" destOrd="0" presId="urn:microsoft.com/office/officeart/2005/8/layout/lProcess2"/>
    <dgm:cxn modelId="{34601D7A-5B5F-44C6-B5DA-DF7C1BC8818F}" type="presOf" srcId="{DFD73739-77C3-4545-8AB8-A76A70172E1A}" destId="{B047C787-0676-42D9-B9A8-6E26DDE25859}" srcOrd="0" destOrd="0" presId="urn:microsoft.com/office/officeart/2005/8/layout/lProcess2"/>
    <dgm:cxn modelId="{82A85FEA-3F90-422F-A33D-BF2D8B0C3923}" srcId="{6689905A-B81B-4A9C-ADBB-371B03968A79}" destId="{810DEDB1-B4A6-4657-AF5E-AEB6410DD2D4}" srcOrd="0" destOrd="0" parTransId="{98292DC3-5B58-4215-A404-911D28DF38D9}" sibTransId="{86BE4BA9-58AD-4313-BD68-9B836E45986E}"/>
    <dgm:cxn modelId="{38E6B83D-B121-4655-819E-CD8ACE1D26A3}" srcId="{8E113AD3-1216-4868-873B-9A4AEC9A5003}" destId="{E3093668-ACCB-4CF7-8735-CD593E52646E}" srcOrd="0" destOrd="0" parTransId="{4B107640-A380-4F53-B8A9-741ED4724835}" sibTransId="{A7933CCE-385D-4DC6-BB05-10C157FCD40F}"/>
    <dgm:cxn modelId="{101CFBD0-8D48-4E94-844A-886E2D685F0D}" type="presOf" srcId="{12E2AACC-1F59-4249-A192-05E2DC555A22}" destId="{69D903DA-678E-454A-853F-76188B603A27}" srcOrd="0" destOrd="0" presId="urn:microsoft.com/office/officeart/2005/8/layout/lProcess2"/>
    <dgm:cxn modelId="{00B4C344-F6D2-4C69-BE70-1C8F2477D105}" srcId="{12E2AACC-1F59-4249-A192-05E2DC555A22}" destId="{F9E9653E-7ECC-47A2-B46E-32803E632938}" srcOrd="0" destOrd="0" parTransId="{AD439863-1B85-435E-8BCC-D28C94900AAE}" sibTransId="{41AA59D9-CB41-4B70-B6D8-62B40A960139}"/>
    <dgm:cxn modelId="{1A689FD8-A66A-4DA0-9F02-7895624B3DE9}" srcId="{3CAFF9C0-7808-4C47-939C-64AAF1E07C91}" destId="{6689905A-B81B-4A9C-ADBB-371B03968A79}" srcOrd="1" destOrd="0" parTransId="{DE1834AF-5EF9-4FCF-B077-CF1E048A284B}" sibTransId="{0B8E98A9-9E65-431B-9F5B-390A1868D601}"/>
    <dgm:cxn modelId="{129C6D48-DD74-4EDC-90AA-BDC5FD24456B}" type="presOf" srcId="{F9E9653E-7ECC-47A2-B46E-32803E632938}" destId="{20A32166-6C01-4057-83F0-D3AE08205EDB}" srcOrd="0" destOrd="0" presId="urn:microsoft.com/office/officeart/2005/8/layout/lProcess2"/>
    <dgm:cxn modelId="{FFA0B280-2229-40B6-B912-95138B9DC139}" srcId="{3CAFF9C0-7808-4C47-939C-64AAF1E07C91}" destId="{12E2AACC-1F59-4249-A192-05E2DC555A22}" srcOrd="2" destOrd="0" parTransId="{006E6F59-5EED-43A4-A9A2-EE03BBFAA026}" sibTransId="{0F2A16B6-D1FD-49C4-8EFD-192CA62DEB46}"/>
    <dgm:cxn modelId="{439E429E-7F8C-4BCF-95D9-1CEB6BE19EFF}" type="presOf" srcId="{6689905A-B81B-4A9C-ADBB-371B03968A79}" destId="{F7BF947C-DE94-4185-B8D5-1B887DD85655}" srcOrd="1" destOrd="0" presId="urn:microsoft.com/office/officeart/2005/8/layout/lProcess2"/>
    <dgm:cxn modelId="{0A8665C5-3703-493B-AD5B-D8E9E1C980DF}" srcId="{8245208F-8744-45B1-90A8-86D542F934F0}" destId="{DEF2CF9F-D5BC-44B5-853B-D753DA6983D2}" srcOrd="6" destOrd="0" parTransId="{B0B9FA12-F05C-4A04-8F49-E111D10320A6}" sibTransId="{583FEE7F-BEA7-42E8-A459-3F80B9E8E86F}"/>
    <dgm:cxn modelId="{36DD07FF-CDB9-4771-8926-C9E4BB6DBFF7}" type="presOf" srcId="{A038BA8D-7FB9-4D06-9B3E-479A42691246}" destId="{DC493DA2-5315-4C52-94D0-4FE2628ED80E}" srcOrd="0" destOrd="0" presId="urn:microsoft.com/office/officeart/2005/8/layout/lProcess2"/>
    <dgm:cxn modelId="{10F0299B-0AA7-4C2D-BA43-64A99C82E37C}" srcId="{8245208F-8744-45B1-90A8-86D542F934F0}" destId="{A038BA8D-7FB9-4D06-9B3E-479A42691246}" srcOrd="2" destOrd="0" parTransId="{EA181C66-DDD9-47BB-AD4D-18D0FF700DB7}" sibTransId="{0B3ADF94-9728-4D36-8877-8FA814E47791}"/>
    <dgm:cxn modelId="{055BFBD9-6A3C-44BB-A0B3-26260D52EC96}" srcId="{3CAFF9C0-7808-4C47-939C-64AAF1E07C91}" destId="{0971B7E3-B3A7-42E3-94FC-9A076BDE9A0E}" srcOrd="4" destOrd="0" parTransId="{CBA56312-7894-4941-A6E1-19DE59DE1BA7}" sibTransId="{B5F24B20-3BDA-49CB-B469-BDB58211B1AF}"/>
    <dgm:cxn modelId="{5D649825-FFCE-49E2-B94B-75E86403885D}" srcId="{8245208F-8744-45B1-90A8-86D542F934F0}" destId="{3B9C803D-2275-4C37-A939-594C67D18D27}" srcOrd="8" destOrd="0" parTransId="{ABD0A370-A39D-45DF-A0E9-F4FA73D9D077}" sibTransId="{C468D896-BBAF-4923-8398-E1582D8C56F1}"/>
    <dgm:cxn modelId="{EF6152F4-6AED-4462-94AE-966727C80A53}" type="presOf" srcId="{E4D7E9A5-256B-4054-8AB8-C92525A8E1BA}" destId="{BA10DB4B-8624-4AD3-A9A1-A24A60E86BD4}" srcOrd="0" destOrd="0" presId="urn:microsoft.com/office/officeart/2005/8/layout/lProcess2"/>
    <dgm:cxn modelId="{B12B9ABD-BAF3-458C-834F-969174931EAE}" type="presOf" srcId="{1D752428-DCAB-4F21-A008-8E12CC6FC7D3}" destId="{074C6656-C63B-468B-AFA7-4B1B0308D8AC}" srcOrd="0" destOrd="0" presId="urn:microsoft.com/office/officeart/2005/8/layout/lProcess2"/>
    <dgm:cxn modelId="{747828ED-1547-48EA-AB7A-1FA207522075}" type="presOf" srcId="{12E2AACC-1F59-4249-A192-05E2DC555A22}" destId="{CE75BE52-D6B0-4A53-AB05-903D27A161D3}" srcOrd="1" destOrd="0" presId="urn:microsoft.com/office/officeart/2005/8/layout/lProcess2"/>
    <dgm:cxn modelId="{79099BD6-51BB-4963-B906-EF894535D088}" type="presOf" srcId="{E3093668-ACCB-4CF7-8735-CD593E52646E}" destId="{A11843C8-BE16-4AFC-B7F5-C82431E17162}" srcOrd="0" destOrd="0" presId="urn:microsoft.com/office/officeart/2005/8/layout/lProcess2"/>
    <dgm:cxn modelId="{64103084-9FA4-466D-ACF8-497002A527E5}" type="presOf" srcId="{0971B7E3-B3A7-42E3-94FC-9A076BDE9A0E}" destId="{242A0A04-22A6-449A-84A7-3F921BA653A4}" srcOrd="0" destOrd="0" presId="urn:microsoft.com/office/officeart/2005/8/layout/lProcess2"/>
    <dgm:cxn modelId="{8BDC5B80-B577-4C50-B0A6-418FBDD534AA}" type="presOf" srcId="{810DEDB1-B4A6-4657-AF5E-AEB6410DD2D4}" destId="{1A444BC5-2F1A-4793-A8FB-134629D1C603}" srcOrd="0" destOrd="0" presId="urn:microsoft.com/office/officeart/2005/8/layout/lProcess2"/>
    <dgm:cxn modelId="{FF97D039-BC7B-44EF-B3ED-C642CFF69D11}" type="presParOf" srcId="{14224C78-B157-401D-A2F1-E9F31649126E}" destId="{3A9E70BF-7173-410A-8CA4-4EDBD8E80E1D}" srcOrd="0" destOrd="0" presId="urn:microsoft.com/office/officeart/2005/8/layout/lProcess2"/>
    <dgm:cxn modelId="{9887312C-AAE8-42D4-B6EC-B3DA05FC811A}" type="presParOf" srcId="{3A9E70BF-7173-410A-8CA4-4EDBD8E80E1D}" destId="{AEE58C13-6048-4E62-B43F-C028ED900B5B}" srcOrd="0" destOrd="0" presId="urn:microsoft.com/office/officeart/2005/8/layout/lProcess2"/>
    <dgm:cxn modelId="{00D317CF-6834-40C6-BF4C-995753AD53AE}" type="presParOf" srcId="{3A9E70BF-7173-410A-8CA4-4EDBD8E80E1D}" destId="{A696E25A-5CCD-438C-A29D-580FB0952415}" srcOrd="1" destOrd="0" presId="urn:microsoft.com/office/officeart/2005/8/layout/lProcess2"/>
    <dgm:cxn modelId="{E74C8D7D-0295-4293-AC09-F1A648A3A2E4}" type="presParOf" srcId="{3A9E70BF-7173-410A-8CA4-4EDBD8E80E1D}" destId="{822E056C-107C-4E8A-906B-7945B3F314E2}" srcOrd="2" destOrd="0" presId="urn:microsoft.com/office/officeart/2005/8/layout/lProcess2"/>
    <dgm:cxn modelId="{AB43AAA3-E653-420B-AC9B-4F8E0FEF09C9}" type="presParOf" srcId="{822E056C-107C-4E8A-906B-7945B3F314E2}" destId="{77969F2D-044F-4403-9444-44EFBF74E097}" srcOrd="0" destOrd="0" presId="urn:microsoft.com/office/officeart/2005/8/layout/lProcess2"/>
    <dgm:cxn modelId="{AFA9FEEC-E7AC-47EE-AE1C-4CC0C53286EE}" type="presParOf" srcId="{77969F2D-044F-4403-9444-44EFBF74E097}" destId="{B047C787-0676-42D9-B9A8-6E26DDE25859}" srcOrd="0" destOrd="0" presId="urn:microsoft.com/office/officeart/2005/8/layout/lProcess2"/>
    <dgm:cxn modelId="{9C489250-E277-4B1F-A72C-E900D8648B9D}" type="presParOf" srcId="{77969F2D-044F-4403-9444-44EFBF74E097}" destId="{EE06A540-5FB7-4132-8EAD-82CC3764E1B2}" srcOrd="1" destOrd="0" presId="urn:microsoft.com/office/officeart/2005/8/layout/lProcess2"/>
    <dgm:cxn modelId="{C9C5FD37-7904-49B9-A191-9852F7448EA6}" type="presParOf" srcId="{77969F2D-044F-4403-9444-44EFBF74E097}" destId="{8CA9BF7F-7A23-4F8E-81B3-A89FD1880B44}" srcOrd="2" destOrd="0" presId="urn:microsoft.com/office/officeart/2005/8/layout/lProcess2"/>
    <dgm:cxn modelId="{B48AEA4F-EE92-4C8C-BD63-048EA8D26821}" type="presParOf" srcId="{77969F2D-044F-4403-9444-44EFBF74E097}" destId="{A6C5C2E3-94F1-46B4-A92C-04E25F7D5A35}" srcOrd="3" destOrd="0" presId="urn:microsoft.com/office/officeart/2005/8/layout/lProcess2"/>
    <dgm:cxn modelId="{64AFAB16-D75F-4312-9AEA-EEB4AEF15457}" type="presParOf" srcId="{77969F2D-044F-4403-9444-44EFBF74E097}" destId="{DC493DA2-5315-4C52-94D0-4FE2628ED80E}" srcOrd="4" destOrd="0" presId="urn:microsoft.com/office/officeart/2005/8/layout/lProcess2"/>
    <dgm:cxn modelId="{FA9F1984-F017-4EDF-9D10-EA108D299AED}" type="presParOf" srcId="{77969F2D-044F-4403-9444-44EFBF74E097}" destId="{5E906463-C9C8-40EC-BC0C-F9B0B6FBA8B4}" srcOrd="5" destOrd="0" presId="urn:microsoft.com/office/officeart/2005/8/layout/lProcess2"/>
    <dgm:cxn modelId="{AE933ED1-363E-43D7-A717-55A4575DB689}" type="presParOf" srcId="{77969F2D-044F-4403-9444-44EFBF74E097}" destId="{637897D9-A3C8-4C94-A5FC-AD4263F06254}" srcOrd="6" destOrd="0" presId="urn:microsoft.com/office/officeart/2005/8/layout/lProcess2"/>
    <dgm:cxn modelId="{12F9877C-AD74-4236-84AF-AD95CFA03E73}" type="presParOf" srcId="{77969F2D-044F-4403-9444-44EFBF74E097}" destId="{EF65881E-B145-4FE3-95ED-798C49C5EBA3}" srcOrd="7" destOrd="0" presId="urn:microsoft.com/office/officeart/2005/8/layout/lProcess2"/>
    <dgm:cxn modelId="{677BFA7A-A79D-4A6A-B75F-64AF9CF316B5}" type="presParOf" srcId="{77969F2D-044F-4403-9444-44EFBF74E097}" destId="{074C6656-C63B-468B-AFA7-4B1B0308D8AC}" srcOrd="8" destOrd="0" presId="urn:microsoft.com/office/officeart/2005/8/layout/lProcess2"/>
    <dgm:cxn modelId="{025C6C8C-5CC3-47C7-9F56-74477EA86F82}" type="presParOf" srcId="{77969F2D-044F-4403-9444-44EFBF74E097}" destId="{70264612-D87C-48A7-BFC6-BE6E7FB9EA0C}" srcOrd="9" destOrd="0" presId="urn:microsoft.com/office/officeart/2005/8/layout/lProcess2"/>
    <dgm:cxn modelId="{2218B0A8-CB1C-4813-97FA-4FE7DF2FA166}" type="presParOf" srcId="{77969F2D-044F-4403-9444-44EFBF74E097}" destId="{BA10DB4B-8624-4AD3-A9A1-A24A60E86BD4}" srcOrd="10" destOrd="0" presId="urn:microsoft.com/office/officeart/2005/8/layout/lProcess2"/>
    <dgm:cxn modelId="{8846ADD6-2ECA-4072-BE84-80211E1B41AB}" type="presParOf" srcId="{77969F2D-044F-4403-9444-44EFBF74E097}" destId="{2BC21B3F-0DB2-46E5-B9C4-DFC6CABF3322}" srcOrd="11" destOrd="0" presId="urn:microsoft.com/office/officeart/2005/8/layout/lProcess2"/>
    <dgm:cxn modelId="{95B50F43-EB59-4C62-B4E2-0FA0A2FD113C}" type="presParOf" srcId="{77969F2D-044F-4403-9444-44EFBF74E097}" destId="{3DECD127-3C94-4A15-BB5B-E326A3EBF2BA}" srcOrd="12" destOrd="0" presId="urn:microsoft.com/office/officeart/2005/8/layout/lProcess2"/>
    <dgm:cxn modelId="{BAE23BC3-F2EF-4552-BA43-FF336E8776A2}" type="presParOf" srcId="{77969F2D-044F-4403-9444-44EFBF74E097}" destId="{98EDF594-21CA-4981-B9E6-73617C315E58}" srcOrd="13" destOrd="0" presId="urn:microsoft.com/office/officeart/2005/8/layout/lProcess2"/>
    <dgm:cxn modelId="{A06E997E-D78B-4D31-9C6D-CB5EE5FEC89D}" type="presParOf" srcId="{77969F2D-044F-4403-9444-44EFBF74E097}" destId="{1CE193FC-2184-4752-B0F6-9867416FDC88}" srcOrd="14" destOrd="0" presId="urn:microsoft.com/office/officeart/2005/8/layout/lProcess2"/>
    <dgm:cxn modelId="{34F48C1A-9DE4-474D-BEAD-169B5C0DA766}" type="presParOf" srcId="{77969F2D-044F-4403-9444-44EFBF74E097}" destId="{5C2A8A8A-5923-41F1-97DC-738818C90164}" srcOrd="15" destOrd="0" presId="urn:microsoft.com/office/officeart/2005/8/layout/lProcess2"/>
    <dgm:cxn modelId="{23129914-6345-4320-892E-EDF991E7E21B}" type="presParOf" srcId="{77969F2D-044F-4403-9444-44EFBF74E097}" destId="{59E920F4-5EAE-42D2-BE9D-9E4F2FF6B972}" srcOrd="16" destOrd="0" presId="urn:microsoft.com/office/officeart/2005/8/layout/lProcess2"/>
    <dgm:cxn modelId="{F297C654-4115-4E98-AB9D-7B918F137798}" type="presParOf" srcId="{14224C78-B157-401D-A2F1-E9F31649126E}" destId="{FFA55D98-4678-4B75-9B2E-1A33030EE3F4}" srcOrd="1" destOrd="0" presId="urn:microsoft.com/office/officeart/2005/8/layout/lProcess2"/>
    <dgm:cxn modelId="{C90AEACE-176A-42B1-B82C-5490276F658B}" type="presParOf" srcId="{14224C78-B157-401D-A2F1-E9F31649126E}" destId="{7C853165-D5CE-4042-A0F8-9AE6EF3A4C80}" srcOrd="2" destOrd="0" presId="urn:microsoft.com/office/officeart/2005/8/layout/lProcess2"/>
    <dgm:cxn modelId="{1D010D84-A736-44B2-95A4-2ABA70CA7D06}" type="presParOf" srcId="{7C853165-D5CE-4042-A0F8-9AE6EF3A4C80}" destId="{940ADE02-4FC1-4B39-9688-D31CDFE626F1}" srcOrd="0" destOrd="0" presId="urn:microsoft.com/office/officeart/2005/8/layout/lProcess2"/>
    <dgm:cxn modelId="{83123ED3-A807-4656-B723-028CA96EF364}" type="presParOf" srcId="{7C853165-D5CE-4042-A0F8-9AE6EF3A4C80}" destId="{F7BF947C-DE94-4185-B8D5-1B887DD85655}" srcOrd="1" destOrd="0" presId="urn:microsoft.com/office/officeart/2005/8/layout/lProcess2"/>
    <dgm:cxn modelId="{0778491D-E02E-4B31-82F0-4259437AE970}" type="presParOf" srcId="{7C853165-D5CE-4042-A0F8-9AE6EF3A4C80}" destId="{ADBDBECB-55C8-4A64-B4BD-9CD2A0093F6C}" srcOrd="2" destOrd="0" presId="urn:microsoft.com/office/officeart/2005/8/layout/lProcess2"/>
    <dgm:cxn modelId="{F949E646-62BB-40A6-9D16-B44629A19577}" type="presParOf" srcId="{ADBDBECB-55C8-4A64-B4BD-9CD2A0093F6C}" destId="{9E7F3C47-D5FB-4AC1-8A29-4F7718F2A67A}" srcOrd="0" destOrd="0" presId="urn:microsoft.com/office/officeart/2005/8/layout/lProcess2"/>
    <dgm:cxn modelId="{E9893B31-2D5B-4498-8DB1-3D7228376270}" type="presParOf" srcId="{9E7F3C47-D5FB-4AC1-8A29-4F7718F2A67A}" destId="{1A444BC5-2F1A-4793-A8FB-134629D1C603}" srcOrd="0" destOrd="0" presId="urn:microsoft.com/office/officeart/2005/8/layout/lProcess2"/>
    <dgm:cxn modelId="{8F4EA59D-2066-4C1A-8AAD-E16EBA02FE29}" type="presParOf" srcId="{14224C78-B157-401D-A2F1-E9F31649126E}" destId="{08CDE2B9-26C6-478A-BE47-0E70CCFA352A}" srcOrd="3" destOrd="0" presId="urn:microsoft.com/office/officeart/2005/8/layout/lProcess2"/>
    <dgm:cxn modelId="{1C646E4E-0E6A-4593-8A4A-3D2DD530FF69}" type="presParOf" srcId="{14224C78-B157-401D-A2F1-E9F31649126E}" destId="{1A38E7C3-3CC2-4EF3-9CA0-6ED264C047E9}" srcOrd="4" destOrd="0" presId="urn:microsoft.com/office/officeart/2005/8/layout/lProcess2"/>
    <dgm:cxn modelId="{C60DB49C-9A47-4B48-824D-F205C02DDC7B}" type="presParOf" srcId="{1A38E7C3-3CC2-4EF3-9CA0-6ED264C047E9}" destId="{69D903DA-678E-454A-853F-76188B603A27}" srcOrd="0" destOrd="0" presId="urn:microsoft.com/office/officeart/2005/8/layout/lProcess2"/>
    <dgm:cxn modelId="{71738013-9212-4DA4-B2AD-8970348F15C4}" type="presParOf" srcId="{1A38E7C3-3CC2-4EF3-9CA0-6ED264C047E9}" destId="{CE75BE52-D6B0-4A53-AB05-903D27A161D3}" srcOrd="1" destOrd="0" presId="urn:microsoft.com/office/officeart/2005/8/layout/lProcess2"/>
    <dgm:cxn modelId="{B8FC6A4A-2880-4120-9D6A-641E4AF2FF22}" type="presParOf" srcId="{1A38E7C3-3CC2-4EF3-9CA0-6ED264C047E9}" destId="{36627F9C-E08C-4F23-A9D8-F56B1C9D6B0A}" srcOrd="2" destOrd="0" presId="urn:microsoft.com/office/officeart/2005/8/layout/lProcess2"/>
    <dgm:cxn modelId="{C7605F2A-3605-4A2A-AE0E-103BD7A020B2}" type="presParOf" srcId="{36627F9C-E08C-4F23-A9D8-F56B1C9D6B0A}" destId="{2173CBA1-E6AC-49B5-BFE8-20688C1F312A}" srcOrd="0" destOrd="0" presId="urn:microsoft.com/office/officeart/2005/8/layout/lProcess2"/>
    <dgm:cxn modelId="{066F2EA6-5361-46E4-9748-9187709C1707}" type="presParOf" srcId="{2173CBA1-E6AC-49B5-BFE8-20688C1F312A}" destId="{20A32166-6C01-4057-83F0-D3AE08205EDB}" srcOrd="0" destOrd="0" presId="urn:microsoft.com/office/officeart/2005/8/layout/lProcess2"/>
    <dgm:cxn modelId="{8F515939-C616-4C6C-BE01-04C0F6F576E8}" type="presParOf" srcId="{14224C78-B157-401D-A2F1-E9F31649126E}" destId="{0D9F53DD-0DD8-4A6C-A0A1-C6E386F78269}" srcOrd="5" destOrd="0" presId="urn:microsoft.com/office/officeart/2005/8/layout/lProcess2"/>
    <dgm:cxn modelId="{8260E720-4696-4F7A-BD99-84D079D8AD98}" type="presParOf" srcId="{14224C78-B157-401D-A2F1-E9F31649126E}" destId="{1FC486C3-724A-4B63-A631-C67CE49E9593}" srcOrd="6" destOrd="0" presId="urn:microsoft.com/office/officeart/2005/8/layout/lProcess2"/>
    <dgm:cxn modelId="{C863AA6D-8227-49DB-B51A-31C89CB9FE55}" type="presParOf" srcId="{1FC486C3-724A-4B63-A631-C67CE49E9593}" destId="{E19AFD89-7E0B-4B5C-90F8-927316EC7A98}" srcOrd="0" destOrd="0" presId="urn:microsoft.com/office/officeart/2005/8/layout/lProcess2"/>
    <dgm:cxn modelId="{6758A187-69A7-4384-8671-834FCB9D4B79}" type="presParOf" srcId="{1FC486C3-724A-4B63-A631-C67CE49E9593}" destId="{7590E721-81C5-43FB-BE94-E6EDFD4F0405}" srcOrd="1" destOrd="0" presId="urn:microsoft.com/office/officeart/2005/8/layout/lProcess2"/>
    <dgm:cxn modelId="{9A067F54-DBE1-4D39-9E36-9547CAF02EA6}" type="presParOf" srcId="{1FC486C3-724A-4B63-A631-C67CE49E9593}" destId="{63E76828-7EED-46CD-B096-E3EC54E075EB}" srcOrd="2" destOrd="0" presId="urn:microsoft.com/office/officeart/2005/8/layout/lProcess2"/>
    <dgm:cxn modelId="{8E67F196-D0B9-4A46-BF5D-CE830588FB47}" type="presParOf" srcId="{63E76828-7EED-46CD-B096-E3EC54E075EB}" destId="{8AF6ACE0-F867-4014-85AC-E024AA022AA5}" srcOrd="0" destOrd="0" presId="urn:microsoft.com/office/officeart/2005/8/layout/lProcess2"/>
    <dgm:cxn modelId="{D3970FCF-16AA-4F78-99DE-F3F58F13AA07}" type="presParOf" srcId="{8AF6ACE0-F867-4014-85AC-E024AA022AA5}" destId="{A11843C8-BE16-4AFC-B7F5-C82431E17162}" srcOrd="0" destOrd="0" presId="urn:microsoft.com/office/officeart/2005/8/layout/lProcess2"/>
    <dgm:cxn modelId="{A6E0CF21-B19F-4101-8790-F7E5FAFA7A9C}" type="presParOf" srcId="{14224C78-B157-401D-A2F1-E9F31649126E}" destId="{17D86695-58A1-41DE-BD95-803DC77DA7A9}" srcOrd="7" destOrd="0" presId="urn:microsoft.com/office/officeart/2005/8/layout/lProcess2"/>
    <dgm:cxn modelId="{63279D94-6A76-4C3F-B16B-6697D9CF3EFE}" type="presParOf" srcId="{14224C78-B157-401D-A2F1-E9F31649126E}" destId="{2D0BD584-B6C2-4E61-85C7-168995C6AB52}" srcOrd="8" destOrd="0" presId="urn:microsoft.com/office/officeart/2005/8/layout/lProcess2"/>
    <dgm:cxn modelId="{BD82727E-AD86-4525-9DCA-DB562FDFACFB}" type="presParOf" srcId="{2D0BD584-B6C2-4E61-85C7-168995C6AB52}" destId="{242A0A04-22A6-449A-84A7-3F921BA653A4}" srcOrd="0" destOrd="0" presId="urn:microsoft.com/office/officeart/2005/8/layout/lProcess2"/>
    <dgm:cxn modelId="{567D57EA-1B31-443C-B58D-F2D691E9FE31}" type="presParOf" srcId="{2D0BD584-B6C2-4E61-85C7-168995C6AB52}" destId="{A0B514A6-4593-42F5-AC31-F1086A1EA4A3}" srcOrd="1" destOrd="0" presId="urn:microsoft.com/office/officeart/2005/8/layout/lProcess2"/>
    <dgm:cxn modelId="{A3314603-7BFC-4940-B1A6-2D8A577B2131}" type="presParOf" srcId="{2D0BD584-B6C2-4E61-85C7-168995C6AB52}" destId="{11E2C0BC-B54A-4E2B-881D-5F8629981D60}" srcOrd="2" destOrd="0" presId="urn:microsoft.com/office/officeart/2005/8/layout/lProcess2"/>
    <dgm:cxn modelId="{7CBAC404-66A0-4329-8522-71604F7EA62B}" type="presParOf" srcId="{11E2C0BC-B54A-4E2B-881D-5F8629981D60}" destId="{15A6E30F-D56B-460C-AB5F-4ECA4286ED68}" srcOrd="0" destOrd="0" presId="urn:microsoft.com/office/officeart/2005/8/layout/lProcess2"/>
    <dgm:cxn modelId="{D4FE460D-655D-45C9-B64B-0300564AF2A2}" type="presParOf" srcId="{15A6E30F-D56B-460C-AB5F-4ECA4286ED68}" destId="{BFF188C1-7662-4B3E-9D46-7581EFAB0185}"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58C13-6048-4E62-B43F-C028ED900B5B}">
      <dsp:nvSpPr>
        <dsp:cNvPr id="0" name=""/>
        <dsp:cNvSpPr/>
      </dsp:nvSpPr>
      <dsp:spPr>
        <a:xfrm>
          <a:off x="6023"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Mecânico</a:t>
          </a:r>
        </a:p>
      </dsp:txBody>
      <dsp:txXfrm>
        <a:off x="6023" y="0"/>
        <a:ext cx="2113595" cy="1281429"/>
      </dsp:txXfrm>
    </dsp:sp>
    <dsp:sp modelId="{B047C787-0676-42D9-B9A8-6E26DDE25859}">
      <dsp:nvSpPr>
        <dsp:cNvPr id="0" name=""/>
        <dsp:cNvSpPr/>
      </dsp:nvSpPr>
      <dsp:spPr>
        <a:xfrm>
          <a:off x="217382" y="1282681"/>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a:t>
          </a:r>
        </a:p>
      </dsp:txBody>
      <dsp:txXfrm>
        <a:off x="225323" y="1290622"/>
        <a:ext cx="1674994" cy="255253"/>
      </dsp:txXfrm>
    </dsp:sp>
    <dsp:sp modelId="{8CA9BF7F-7A23-4F8E-81B3-A89FD1880B44}">
      <dsp:nvSpPr>
        <dsp:cNvPr id="0" name=""/>
        <dsp:cNvSpPr/>
      </dsp:nvSpPr>
      <dsp:spPr>
        <a:xfrm>
          <a:off x="217382" y="1595530"/>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II</a:t>
          </a:r>
        </a:p>
      </dsp:txBody>
      <dsp:txXfrm>
        <a:off x="225323" y="1603471"/>
        <a:ext cx="1674994" cy="255253"/>
      </dsp:txXfrm>
    </dsp:sp>
    <dsp:sp modelId="{DC493DA2-5315-4C52-94D0-4FE2628ED80E}">
      <dsp:nvSpPr>
        <dsp:cNvPr id="0" name=""/>
        <dsp:cNvSpPr/>
      </dsp:nvSpPr>
      <dsp:spPr>
        <a:xfrm>
          <a:off x="217382" y="1908379"/>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III</a:t>
          </a:r>
        </a:p>
      </dsp:txBody>
      <dsp:txXfrm>
        <a:off x="225323" y="1916320"/>
        <a:ext cx="1674994" cy="255253"/>
      </dsp:txXfrm>
    </dsp:sp>
    <dsp:sp modelId="{637897D9-A3C8-4C94-A5FC-AD4263F06254}">
      <dsp:nvSpPr>
        <dsp:cNvPr id="0" name=""/>
        <dsp:cNvSpPr/>
      </dsp:nvSpPr>
      <dsp:spPr>
        <a:xfrm>
          <a:off x="217382" y="2221228"/>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IV</a:t>
          </a:r>
        </a:p>
      </dsp:txBody>
      <dsp:txXfrm>
        <a:off x="225323" y="2229169"/>
        <a:ext cx="1674994" cy="255253"/>
      </dsp:txXfrm>
    </dsp:sp>
    <dsp:sp modelId="{074C6656-C63B-468B-AFA7-4B1B0308D8AC}">
      <dsp:nvSpPr>
        <dsp:cNvPr id="0" name=""/>
        <dsp:cNvSpPr/>
      </dsp:nvSpPr>
      <dsp:spPr>
        <a:xfrm>
          <a:off x="217382" y="2534077"/>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a:t>
          </a:r>
        </a:p>
      </dsp:txBody>
      <dsp:txXfrm>
        <a:off x="225323" y="2542018"/>
        <a:ext cx="1674994" cy="255253"/>
      </dsp:txXfrm>
    </dsp:sp>
    <dsp:sp modelId="{BA10DB4B-8624-4AD3-A9A1-A24A60E86BD4}">
      <dsp:nvSpPr>
        <dsp:cNvPr id="0" name=""/>
        <dsp:cNvSpPr/>
      </dsp:nvSpPr>
      <dsp:spPr>
        <a:xfrm>
          <a:off x="217382" y="2846926"/>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VI</a:t>
          </a:r>
        </a:p>
      </dsp:txBody>
      <dsp:txXfrm>
        <a:off x="225323" y="2854867"/>
        <a:ext cx="1674994" cy="255253"/>
      </dsp:txXfrm>
    </dsp:sp>
    <dsp:sp modelId="{3DECD127-3C94-4A15-BB5B-E326A3EBF2BA}">
      <dsp:nvSpPr>
        <dsp:cNvPr id="0" name=""/>
        <dsp:cNvSpPr/>
      </dsp:nvSpPr>
      <dsp:spPr>
        <a:xfrm>
          <a:off x="217382" y="3159775"/>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VII</a:t>
          </a:r>
        </a:p>
      </dsp:txBody>
      <dsp:txXfrm>
        <a:off x="225323" y="3167716"/>
        <a:ext cx="1674994" cy="255253"/>
      </dsp:txXfrm>
    </dsp:sp>
    <dsp:sp modelId="{1CE193FC-2184-4752-B0F6-9867416FDC88}">
      <dsp:nvSpPr>
        <dsp:cNvPr id="0" name=""/>
        <dsp:cNvSpPr/>
      </dsp:nvSpPr>
      <dsp:spPr>
        <a:xfrm>
          <a:off x="217382" y="347262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VIII</a:t>
          </a:r>
        </a:p>
      </dsp:txBody>
      <dsp:txXfrm>
        <a:off x="225323" y="3480565"/>
        <a:ext cx="1674994" cy="255253"/>
      </dsp:txXfrm>
    </dsp:sp>
    <dsp:sp modelId="{59E920F4-5EAE-42D2-BE9D-9E4F2FF6B972}">
      <dsp:nvSpPr>
        <dsp:cNvPr id="0" name=""/>
        <dsp:cNvSpPr/>
      </dsp:nvSpPr>
      <dsp:spPr>
        <a:xfrm>
          <a:off x="217382" y="3785474"/>
          <a:ext cx="1690876" cy="271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a:t>Atividade IX</a:t>
          </a:r>
        </a:p>
      </dsp:txBody>
      <dsp:txXfrm>
        <a:off x="225323" y="3793415"/>
        <a:ext cx="1674994" cy="255253"/>
      </dsp:txXfrm>
    </dsp:sp>
    <dsp:sp modelId="{940ADE02-4FC1-4B39-9688-D31CDFE626F1}">
      <dsp:nvSpPr>
        <dsp:cNvPr id="0" name=""/>
        <dsp:cNvSpPr/>
      </dsp:nvSpPr>
      <dsp:spPr>
        <a:xfrm>
          <a:off x="227813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Mecatrônico</a:t>
          </a:r>
        </a:p>
      </dsp:txBody>
      <dsp:txXfrm>
        <a:off x="2278137" y="0"/>
        <a:ext cx="2113595" cy="1281429"/>
      </dsp:txXfrm>
    </dsp:sp>
    <dsp:sp modelId="{1A444BC5-2F1A-4793-A8FB-134629D1C603}">
      <dsp:nvSpPr>
        <dsp:cNvPr id="0" name=""/>
        <dsp:cNvSpPr/>
      </dsp:nvSpPr>
      <dsp:spPr>
        <a:xfrm>
          <a:off x="2489497"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smtClean="0"/>
            <a:t>Estação meteorológica</a:t>
          </a:r>
          <a:endParaRPr lang="pt-BR" sz="1400" kern="1200" dirty="0"/>
        </a:p>
      </dsp:txBody>
      <dsp:txXfrm>
        <a:off x="2539021" y="1330953"/>
        <a:ext cx="1591828" cy="2677383"/>
      </dsp:txXfrm>
    </dsp:sp>
    <dsp:sp modelId="{69D903DA-678E-454A-853F-76188B603A27}">
      <dsp:nvSpPr>
        <dsp:cNvPr id="0" name=""/>
        <dsp:cNvSpPr/>
      </dsp:nvSpPr>
      <dsp:spPr>
        <a:xfrm>
          <a:off x="4550252"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de Engenheiro de Computação</a:t>
          </a:r>
        </a:p>
      </dsp:txBody>
      <dsp:txXfrm>
        <a:off x="4550252" y="0"/>
        <a:ext cx="2113595" cy="1281429"/>
      </dsp:txXfrm>
    </dsp:sp>
    <dsp:sp modelId="{20A32166-6C01-4057-83F0-D3AE08205EDB}">
      <dsp:nvSpPr>
        <dsp:cNvPr id="0" name=""/>
        <dsp:cNvSpPr/>
      </dsp:nvSpPr>
      <dsp:spPr>
        <a:xfrm>
          <a:off x="476161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smtClean="0"/>
            <a:t>Projetos de Design de software</a:t>
          </a:r>
          <a:endParaRPr lang="pt-BR" sz="1400" kern="1200" dirty="0"/>
        </a:p>
      </dsp:txBody>
      <dsp:txXfrm>
        <a:off x="4811135" y="1330953"/>
        <a:ext cx="1591828" cy="2677383"/>
      </dsp:txXfrm>
    </dsp:sp>
    <dsp:sp modelId="{E19AFD89-7E0B-4B5C-90F8-927316EC7A98}">
      <dsp:nvSpPr>
        <dsp:cNvPr id="0" name=""/>
        <dsp:cNvSpPr/>
      </dsp:nvSpPr>
      <dsp:spPr>
        <a:xfrm>
          <a:off x="6822367"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práticas</a:t>
          </a:r>
        </a:p>
      </dsp:txBody>
      <dsp:txXfrm>
        <a:off x="6822367" y="0"/>
        <a:ext cx="2113595" cy="1281429"/>
      </dsp:txXfrm>
    </dsp:sp>
    <dsp:sp modelId="{A11843C8-BE16-4AFC-B7F5-C82431E17162}">
      <dsp:nvSpPr>
        <dsp:cNvPr id="0" name=""/>
        <dsp:cNvSpPr/>
      </dsp:nvSpPr>
      <dsp:spPr>
        <a:xfrm>
          <a:off x="7033726"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endParaRPr lang="pt-BR" sz="1400" kern="1200" dirty="0"/>
        </a:p>
        <a:p>
          <a:pPr lvl="0" algn="ctr" defTabSz="622300">
            <a:lnSpc>
              <a:spcPct val="90000"/>
            </a:lnSpc>
            <a:spcBef>
              <a:spcPct val="0"/>
            </a:spcBef>
            <a:spcAft>
              <a:spcPct val="35000"/>
            </a:spcAft>
          </a:pPr>
          <a:r>
            <a:rPr lang="pt-BR" sz="1400" kern="1200" dirty="0" smtClean="0"/>
            <a:t>Projetos de Natureza do Design </a:t>
          </a:r>
          <a:endParaRPr lang="pt-BR" sz="1400" kern="1200" dirty="0"/>
        </a:p>
      </dsp:txBody>
      <dsp:txXfrm>
        <a:off x="7083250" y="1330953"/>
        <a:ext cx="1591828" cy="2677383"/>
      </dsp:txXfrm>
    </dsp:sp>
    <dsp:sp modelId="{242A0A04-22A6-449A-84A7-3F921BA653A4}">
      <dsp:nvSpPr>
        <dsp:cNvPr id="0" name=""/>
        <dsp:cNvSpPr/>
      </dsp:nvSpPr>
      <dsp:spPr>
        <a:xfrm>
          <a:off x="9094481" y="0"/>
          <a:ext cx="2113595" cy="42714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pt-BR" sz="1600" kern="1200" dirty="0"/>
            <a:t>todos os projetos que demonstram competências teóricas	</a:t>
          </a:r>
        </a:p>
      </dsp:txBody>
      <dsp:txXfrm>
        <a:off x="9094481" y="0"/>
        <a:ext cx="2113595" cy="1281429"/>
      </dsp:txXfrm>
    </dsp:sp>
    <dsp:sp modelId="{BFF188C1-7662-4B3E-9D46-7581EFAB0185}">
      <dsp:nvSpPr>
        <dsp:cNvPr id="0" name=""/>
        <dsp:cNvSpPr/>
      </dsp:nvSpPr>
      <dsp:spPr>
        <a:xfrm>
          <a:off x="9305841" y="1281429"/>
          <a:ext cx="1690876" cy="2776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pt-BR" sz="1400" kern="1200" dirty="0" smtClean="0"/>
            <a:t>Projetos de modelagem e simulação do mundo físico</a:t>
          </a:r>
          <a:endParaRPr lang="pt-BR" sz="1400" kern="1200" dirty="0"/>
        </a:p>
      </dsp:txBody>
      <dsp:txXfrm>
        <a:off x="9355365" y="1330953"/>
        <a:ext cx="1591828" cy="26773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7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74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7712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DD670B3-E2EA-4637-9A35-A3F69C814A4D}" type="datetimeFigureOut">
              <a:rPr lang="pt-BR" smtClean="0"/>
              <a:t>21/08/17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50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DDD670B3-E2EA-4637-9A35-A3F69C814A4D}" type="datetimeFigureOut">
              <a:rPr lang="pt-BR" smtClean="0"/>
              <a:t>21/08/17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589F13C-868A-4860-AF0B-B8654897AF81}" type="slidenum">
              <a:rPr lang="pt-BR" smtClean="0"/>
              <a:t>‹#›</a:t>
            </a:fld>
            <a:endParaRPr lang="pt-BR"/>
          </a:p>
        </p:txBody>
      </p:sp>
      <p:sp>
        <p:nvSpPr>
          <p:cNvPr id="7" name="Retângulo: Cantos Arredondados 6"/>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3182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DD670B3-E2EA-4637-9A35-A3F69C814A4D}" type="datetimeFigureOut">
              <a:rPr lang="pt-BR" smtClean="0"/>
              <a:t>21/08/17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7716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DD670B3-E2EA-4637-9A35-A3F69C814A4D}" type="datetimeFigureOut">
              <a:rPr lang="pt-BR" smtClean="0"/>
              <a:t>21/08/17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589F13C-868A-4860-AF0B-B8654897AF81}" type="slidenum">
              <a:rPr lang="pt-BR" smtClean="0"/>
              <a:t>‹#›</a:t>
            </a:fld>
            <a:endParaRPr lang="pt-BR"/>
          </a:p>
        </p:txBody>
      </p:sp>
      <p:sp>
        <p:nvSpPr>
          <p:cNvPr id="10" name="Retângulo: Cantos Arredondados 9"/>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4857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DD670B3-E2EA-4637-9A35-A3F69C814A4D}" type="datetimeFigureOut">
              <a:rPr lang="pt-BR" smtClean="0"/>
              <a:t>21/08/17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589F13C-868A-4860-AF0B-B8654897AF81}" type="slidenum">
              <a:rPr lang="pt-BR" smtClean="0"/>
              <a:t>‹#›</a:t>
            </a:fld>
            <a:endParaRPr lang="pt-BR"/>
          </a:p>
        </p:txBody>
      </p:sp>
      <p:sp>
        <p:nvSpPr>
          <p:cNvPr id="6" name="Retângulo: Cantos Arredondados 5"/>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9265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70B3-E2EA-4637-9A35-A3F69C814A4D}" type="datetimeFigureOut">
              <a:rPr lang="pt-BR" smtClean="0"/>
              <a:t>21/08/17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589F13C-868A-4860-AF0B-B8654897AF81}" type="slidenum">
              <a:rPr lang="pt-BR" smtClean="0"/>
              <a:t>‹#›</a:t>
            </a:fld>
            <a:endParaRPr lang="pt-BR"/>
          </a:p>
        </p:txBody>
      </p:sp>
      <p:sp>
        <p:nvSpPr>
          <p:cNvPr id="5" name="Retângulo: Cantos Arredondados 4"/>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449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21/08/17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52100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DD670B3-E2EA-4637-9A35-A3F69C814A4D}" type="datetimeFigureOut">
              <a:rPr lang="pt-BR" smtClean="0"/>
              <a:t>21/08/17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589F13C-868A-4860-AF0B-B8654897AF81}" type="slidenum">
              <a:rPr lang="pt-BR" smtClean="0"/>
              <a:t>‹#›</a:t>
            </a:fld>
            <a:endParaRPr lang="pt-BR"/>
          </a:p>
        </p:txBody>
      </p:sp>
      <p:sp>
        <p:nvSpPr>
          <p:cNvPr id="8" name="Retângulo: Cantos Arredondados 7"/>
          <p:cNvSpPr/>
          <p:nvPr userDrawn="1"/>
        </p:nvSpPr>
        <p:spPr>
          <a:xfrm>
            <a:off x="133351" y="119063"/>
            <a:ext cx="11925299" cy="6619875"/>
          </a:xfrm>
          <a:prstGeom prst="roundRect">
            <a:avLst>
              <a:gd name="adj" fmla="val 431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909112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670B3-E2EA-4637-9A35-A3F69C814A4D}" type="datetimeFigureOut">
              <a:rPr lang="pt-BR" smtClean="0"/>
              <a:t>21/08/17</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89F13C-868A-4860-AF0B-B8654897AF81}" type="slidenum">
              <a:rPr lang="pt-BR" smtClean="0"/>
              <a:t>‹#›</a:t>
            </a:fld>
            <a:endParaRPr lang="pt-BR"/>
          </a:p>
        </p:txBody>
      </p:sp>
    </p:spTree>
    <p:extLst>
      <p:ext uri="{BB962C8B-B14F-4D97-AF65-F5344CB8AC3E}">
        <p14:creationId xmlns:p14="http://schemas.microsoft.com/office/powerpoint/2010/main" val="2335369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eraByte900/J.L-Inc."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timalworkshop.com/treejack" TargetMode="Externa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Projeto I</a:t>
            </a:r>
          </a:p>
        </p:txBody>
      </p:sp>
      <p:sp>
        <p:nvSpPr>
          <p:cNvPr id="3" name="Subtítulo 2"/>
          <p:cNvSpPr>
            <a:spLocks noGrp="1"/>
          </p:cNvSpPr>
          <p:nvPr>
            <p:ph type="subTitle" idx="1"/>
          </p:nvPr>
        </p:nvSpPr>
        <p:spPr/>
        <p:txBody>
          <a:bodyPr/>
          <a:lstStyle/>
          <a:p>
            <a:r>
              <a:rPr lang="pt-BR" dirty="0"/>
              <a:t>1ª entrega</a:t>
            </a:r>
          </a:p>
        </p:txBody>
      </p:sp>
    </p:spTree>
    <p:extLst>
      <p:ext uri="{BB962C8B-B14F-4D97-AF65-F5344CB8AC3E}">
        <p14:creationId xmlns:p14="http://schemas.microsoft.com/office/powerpoint/2010/main" val="34278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smtClean="0"/>
              <a:t>3ªComputação </a:t>
            </a:r>
            <a:endParaRPr lang="pt-BR" sz="2800" dirty="0"/>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91525" y="923325"/>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defTabSz="914400"/>
            <a:r>
              <a:rPr lang="pt-BR" sz="3600" dirty="0"/>
              <a:t>O projeto envolveu software?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pt-BR" sz="3600" dirty="0" smtClean="0"/>
              <a:t>Sim</a:t>
            </a:r>
          </a:p>
          <a:p>
            <a:pPr marL="285750" indent="-285750" defTabSz="914400"/>
            <a:r>
              <a:rPr lang="pt-BR" sz="3600" dirty="0"/>
              <a:t>O projeto envolveu design centrado no usuário?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pt-BR" sz="3600" dirty="0" smtClean="0"/>
              <a:t>Sim</a:t>
            </a:r>
            <a:endParaRPr lang="pt-BR" sz="3600" dirty="0"/>
          </a:p>
          <a:p>
            <a:pPr marL="285750" indent="-285750" defTabSz="914400"/>
            <a:r>
              <a:rPr lang="pt-BR" sz="3600" dirty="0"/>
              <a:t>Qual foi a duração do projeto?</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pt-BR" sz="3600" dirty="0" smtClean="0"/>
              <a:t>1 mês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3600" dirty="0" smtClean="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3600" dirty="0"/>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lang="pt-BR" sz="3600" dirty="0"/>
          </a:p>
        </p:txBody>
      </p:sp>
    </p:spTree>
    <p:extLst>
      <p:ext uri="{BB962C8B-B14F-4D97-AF65-F5344CB8AC3E}">
        <p14:creationId xmlns:p14="http://schemas.microsoft.com/office/powerpoint/2010/main" val="3438142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3" name="Espaço Reservado para Conteúdo 2"/>
          <p:cNvSpPr>
            <a:spLocks noGrp="1"/>
          </p:cNvSpPr>
          <p:nvPr>
            <p:ph idx="1"/>
          </p:nvPr>
        </p:nvSpPr>
        <p:spPr>
          <a:xfrm>
            <a:off x="2184400" y="357312"/>
            <a:ext cx="9855200" cy="4351338"/>
          </a:xfrm>
        </p:spPr>
        <p:txBody>
          <a:bodyPr>
            <a:normAutofit/>
          </a:bodyPr>
          <a:lstStyle/>
          <a:p>
            <a:pPr marL="0" indent="0">
              <a:buNone/>
            </a:pPr>
            <a:r>
              <a:rPr lang="pt-BR" sz="1800" dirty="0"/>
              <a:t>Para ser completo, o portfólio deve ter uma página inicial e uma página sobre o aluno.</a:t>
            </a:r>
            <a:endParaRPr lang="pt-BR" sz="1200" dirty="0"/>
          </a:p>
        </p:txBody>
      </p:sp>
      <p:sp>
        <p:nvSpPr>
          <p:cNvPr id="6" name="CaixaDeTexto 5"/>
          <p:cNvSpPr txBox="1"/>
          <p:nvPr/>
        </p:nvSpPr>
        <p:spPr>
          <a:xfrm>
            <a:off x="279400" y="908111"/>
            <a:ext cx="11620500" cy="369332"/>
          </a:xfrm>
          <a:prstGeom prst="rect">
            <a:avLst/>
          </a:prstGeom>
          <a:noFill/>
        </p:spPr>
        <p:txBody>
          <a:bodyPr wrap="square" rtlCol="0">
            <a:spAutoFit/>
          </a:bodyPr>
          <a:lstStyle/>
          <a:p>
            <a:r>
              <a:rPr lang="pt-BR" dirty="0"/>
              <a:t>Desenhe o consenso do seu grupo a respeito de como deve ser a primeira página do portfólio e a página “Sobre Mim”.</a:t>
            </a:r>
            <a:endParaRPr lang="pt-BR" sz="1600" dirty="0"/>
          </a:p>
        </p:txBody>
      </p:sp>
      <p:sp>
        <p:nvSpPr>
          <p:cNvPr id="5" name="Retângulo: Cantos Arredondados 4"/>
          <p:cNvSpPr/>
          <p:nvPr/>
        </p:nvSpPr>
        <p:spPr>
          <a:xfrm>
            <a:off x="469900" y="1252032"/>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smtClean="0"/>
              <a:t>Sobre mim</a:t>
            </a:r>
          </a:p>
          <a:p>
            <a:r>
              <a:rPr lang="pt-BR" sz="3600" dirty="0" smtClean="0"/>
              <a:t>Curso:</a:t>
            </a:r>
          </a:p>
          <a:p>
            <a:r>
              <a:rPr lang="pt-BR" sz="3600" dirty="0" err="1" smtClean="0"/>
              <a:t>Eng</a:t>
            </a:r>
            <a:r>
              <a:rPr lang="pt-BR" sz="3600" dirty="0"/>
              <a:t> </a:t>
            </a:r>
            <a:r>
              <a:rPr lang="pt-BR" sz="3600" dirty="0" err="1" smtClean="0"/>
              <a:t>Comp</a:t>
            </a:r>
            <a:endParaRPr lang="pt-BR" sz="3600" dirty="0"/>
          </a:p>
          <a:p>
            <a:r>
              <a:rPr lang="pt-BR" sz="3600" dirty="0" smtClean="0"/>
              <a:t>Semestre:</a:t>
            </a:r>
          </a:p>
          <a:p>
            <a:r>
              <a:rPr lang="pt-BR" sz="3600" dirty="0"/>
              <a:t>2</a:t>
            </a:r>
          </a:p>
          <a:p>
            <a:r>
              <a:rPr lang="pt-BR" sz="3600" dirty="0" smtClean="0"/>
              <a:t>Sala:</a:t>
            </a:r>
          </a:p>
          <a:p>
            <a:r>
              <a:rPr lang="pt-BR" sz="3600" dirty="0"/>
              <a:t>C</a:t>
            </a:r>
          </a:p>
          <a:p>
            <a:r>
              <a:rPr lang="pt-BR" sz="3600" dirty="0" smtClean="0"/>
              <a:t>Gostos:</a:t>
            </a:r>
          </a:p>
          <a:p>
            <a:r>
              <a:rPr lang="pt-BR" sz="3600" dirty="0" err="1" smtClean="0"/>
              <a:t>Matemática,Física</a:t>
            </a:r>
            <a:r>
              <a:rPr lang="pt-BR" sz="3600" dirty="0" smtClean="0"/>
              <a:t> </a:t>
            </a:r>
            <a:r>
              <a:rPr lang="pt-BR" sz="3600" smtClean="0"/>
              <a:t>e Videogames</a:t>
            </a:r>
            <a:endParaRPr lang="pt-BR" sz="3600" dirty="0"/>
          </a:p>
          <a:p>
            <a:pPr algn="ctr"/>
            <a:endParaRPr lang="pt-BR" sz="3600" dirty="0"/>
          </a:p>
        </p:txBody>
      </p:sp>
    </p:spTree>
    <p:extLst>
      <p:ext uri="{BB962C8B-B14F-4D97-AF65-F5344CB8AC3E}">
        <p14:creationId xmlns:p14="http://schemas.microsoft.com/office/powerpoint/2010/main" val="232667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4ª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39800"/>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a:t>Desenhe sua página “Sobre mim” AQUI!</a:t>
            </a:r>
          </a:p>
        </p:txBody>
      </p:sp>
    </p:spTree>
    <p:extLst>
      <p:ext uri="{BB962C8B-B14F-4D97-AF65-F5344CB8AC3E}">
        <p14:creationId xmlns:p14="http://schemas.microsoft.com/office/powerpoint/2010/main" val="146200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Equipe: J.L. Inc.</a:t>
            </a:r>
          </a:p>
        </p:txBody>
      </p:sp>
      <p:sp>
        <p:nvSpPr>
          <p:cNvPr id="5" name="Espaço Reservado para Conteúdo 4"/>
          <p:cNvSpPr>
            <a:spLocks noGrp="1"/>
          </p:cNvSpPr>
          <p:nvPr>
            <p:ph idx="1"/>
          </p:nvPr>
        </p:nvSpPr>
        <p:spPr/>
        <p:txBody>
          <a:bodyPr/>
          <a:lstStyle/>
          <a:p>
            <a:r>
              <a:rPr lang="pt-BR" dirty="0" err="1"/>
              <a:t>Felippe</a:t>
            </a:r>
            <a:r>
              <a:rPr lang="pt-BR" dirty="0"/>
              <a:t> </a:t>
            </a:r>
            <a:r>
              <a:rPr lang="pt-BR" dirty="0" err="1"/>
              <a:t>Teracini</a:t>
            </a:r>
            <a:r>
              <a:rPr lang="pt-BR" dirty="0"/>
              <a:t> – Engenharia Mecatrônica</a:t>
            </a:r>
          </a:p>
          <a:p>
            <a:r>
              <a:rPr lang="pt-BR" dirty="0"/>
              <a:t>Diego David – Engenharia Mecatrônica</a:t>
            </a:r>
          </a:p>
          <a:p>
            <a:r>
              <a:rPr lang="pt-BR" dirty="0"/>
              <a:t>João </a:t>
            </a:r>
            <a:r>
              <a:rPr lang="pt-BR" dirty="0" err="1"/>
              <a:t>Laet</a:t>
            </a:r>
            <a:r>
              <a:rPr lang="pt-BR" dirty="0"/>
              <a:t> – Engenharia Mecânica</a:t>
            </a:r>
          </a:p>
          <a:p>
            <a:r>
              <a:rPr lang="pt-BR" dirty="0"/>
              <a:t>Lucas Vaz – Engenharia da Computação</a:t>
            </a:r>
          </a:p>
          <a:p>
            <a:endParaRPr lang="pt-BR" dirty="0"/>
          </a:p>
        </p:txBody>
      </p:sp>
      <p:pic>
        <p:nvPicPr>
          <p:cNvPr id="3" name="Imagem 2" descr="Uma imagem contendo pessoa, chão, interior, grupo&#10;&#10;Descrição gerada com muito alta confiança">
            <a:extLst>
              <a:ext uri="{FF2B5EF4-FFF2-40B4-BE49-F238E27FC236}">
                <a16:creationId xmlns:a16="http://schemas.microsoft.com/office/drawing/2014/main" xmlns="" id="{5AD09A87-BA23-4AFB-8BBD-183984808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9916" y="497200"/>
            <a:ext cx="3134878" cy="5679763"/>
          </a:xfrm>
          <a:prstGeom prst="rect">
            <a:avLst/>
          </a:prstGeom>
        </p:spPr>
      </p:pic>
    </p:spTree>
    <p:extLst>
      <p:ext uri="{BB962C8B-B14F-4D97-AF65-F5344CB8AC3E}">
        <p14:creationId xmlns:p14="http://schemas.microsoft.com/office/powerpoint/2010/main" val="232686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 do GitHub</a:t>
            </a:r>
          </a:p>
        </p:txBody>
      </p:sp>
      <p:sp>
        <p:nvSpPr>
          <p:cNvPr id="3" name="Espaço Reservado para Conteúdo 2"/>
          <p:cNvSpPr>
            <a:spLocks noGrp="1"/>
          </p:cNvSpPr>
          <p:nvPr>
            <p:ph idx="1"/>
          </p:nvPr>
        </p:nvSpPr>
        <p:spPr/>
        <p:txBody>
          <a:bodyPr/>
          <a:lstStyle/>
          <a:p>
            <a:r>
              <a:rPr lang="pt-BR" dirty="0">
                <a:hlinkClick r:id="rId2"/>
              </a:rPr>
              <a:t>https://github.com/TeraByte900/J.L-Inc.</a:t>
            </a:r>
            <a:endParaRPr lang="pt-BR" dirty="0"/>
          </a:p>
        </p:txBody>
      </p:sp>
    </p:spTree>
    <p:extLst>
      <p:ext uri="{BB962C8B-B14F-4D97-AF65-F5344CB8AC3E}">
        <p14:creationId xmlns:p14="http://schemas.microsoft.com/office/powerpoint/2010/main" val="318591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1ª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engenheiro está interessado em matricular seu filho no </a:t>
            </a:r>
            <a:r>
              <a:rPr lang="pt-BR" sz="1800" dirty="0" err="1"/>
              <a:t>Insper</a:t>
            </a:r>
            <a:r>
              <a:rPr lang="pt-BR" sz="1800" dirty="0"/>
              <a:t>. Para ter uma primeira impressão sobre o curso, ele resolve navegar pelo portfólio de um dos alunos dos cursos de Engenharia em busca de:</a:t>
            </a:r>
          </a:p>
        </p:txBody>
      </p:sp>
      <p:graphicFrame>
        <p:nvGraphicFramePr>
          <p:cNvPr id="4" name="Diagrama 3"/>
          <p:cNvGraphicFramePr/>
          <p:nvPr>
            <p:extLst>
              <p:ext uri="{D42A27DB-BD31-4B8C-83A1-F6EECF244321}">
                <p14:modId xmlns:p14="http://schemas.microsoft.com/office/powerpoint/2010/main" val="1334248884"/>
              </p:ext>
            </p:extLst>
          </p:nvPr>
        </p:nvGraphicFramePr>
        <p:xfrm>
          <a:off x="508000" y="992188"/>
          <a:ext cx="11214100" cy="4271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aixaDeTexto 4"/>
          <p:cNvSpPr txBox="1"/>
          <p:nvPr/>
        </p:nvSpPr>
        <p:spPr>
          <a:xfrm>
            <a:off x="279400" y="5292726"/>
            <a:ext cx="11760200" cy="1477328"/>
          </a:xfrm>
          <a:prstGeom prst="rect">
            <a:avLst/>
          </a:prstGeom>
          <a:noFill/>
        </p:spPr>
        <p:txBody>
          <a:bodyPr wrap="square" rtlCol="0">
            <a:spAutoFit/>
          </a:bodyPr>
          <a:lstStyle/>
          <a:p>
            <a:r>
              <a:rPr lang="pt-BR" dirty="0">
                <a:solidFill>
                  <a:srgbClr val="FF0000"/>
                </a:solidFill>
              </a:rPr>
              <a:t>Não há problema em encaixar um projeto em múltiplas buscas ou em deixar uma busca vazia. Em caso de dúvidas sobre os projetos, converse com os professores das disciplinas ou com os veteranos.</a:t>
            </a:r>
          </a:p>
          <a:p>
            <a:r>
              <a:rPr lang="pt-BR" b="1" dirty="0"/>
              <a:t>Validação</a:t>
            </a:r>
          </a:p>
          <a:p>
            <a:r>
              <a:rPr lang="pt-BR" dirty="0"/>
              <a:t>Os ninjas lerão a classificação publicada e darão um feedback sobre as escolhas, indicando concordâncias e discordâncias. Essa verificação não é avaliativa e tem como propósito provocar reflexão.</a:t>
            </a:r>
            <a:endParaRPr lang="pt-BR" dirty="0">
              <a:solidFill>
                <a:srgbClr val="FF0000"/>
              </a:solidFill>
            </a:endParaRPr>
          </a:p>
        </p:txBody>
      </p:sp>
    </p:spTree>
    <p:extLst>
      <p:ext uri="{BB962C8B-B14F-4D97-AF65-F5344CB8AC3E}">
        <p14:creationId xmlns:p14="http://schemas.microsoft.com/office/powerpoint/2010/main" val="199327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Considere os cinco cenários abaixo, sempre a partir da página inicial do portfólio. Cada um contextualiza a busca por um projeto específico do primeiro período.</a:t>
            </a:r>
            <a:endParaRPr lang="pt-BR" sz="1200" dirty="0"/>
          </a:p>
        </p:txBody>
      </p:sp>
      <p:sp>
        <p:nvSpPr>
          <p:cNvPr id="6" name="CaixaDeTexto 5"/>
          <p:cNvSpPr txBox="1"/>
          <p:nvPr/>
        </p:nvSpPr>
        <p:spPr>
          <a:xfrm>
            <a:off x="279400" y="908111"/>
            <a:ext cx="11620500" cy="3046988"/>
          </a:xfrm>
          <a:prstGeom prst="rect">
            <a:avLst/>
          </a:prstGeom>
          <a:noFill/>
        </p:spPr>
        <p:txBody>
          <a:bodyPr wrap="square" rtlCol="0">
            <a:spAutoFit/>
          </a:bodyPr>
          <a:lstStyle/>
          <a:p>
            <a:pPr marL="285750" indent="-285750">
              <a:buFont typeface="Arial" panose="020B0604020202020204" pitchFamily="34" charset="0"/>
              <a:buChar char="•"/>
            </a:pPr>
            <a:r>
              <a:rPr lang="pt-BR" sz="1600" dirty="0"/>
              <a:t> O recrutador de uma grande empresa de tecnologia da informação está procurando talentos promissores para estagiar em projetos importantes. Ele ouviu falar que você desenvolveu um software ainda no primeiro período da graduação e gostaria de saber mais sobre ele.</a:t>
            </a:r>
          </a:p>
          <a:p>
            <a:pPr marL="285750" indent="-285750">
              <a:buFont typeface="Arial" panose="020B0604020202020204" pitchFamily="34" charset="0"/>
              <a:buChar char="•"/>
            </a:pPr>
            <a:r>
              <a:rPr lang="pt-BR" sz="1600" dirty="0"/>
              <a:t> O fundador de uma startup deseja contratar funcionários com visão inovadora e vontade de causar impacto positivo no mundo. Ele ouviu falar do seu </a:t>
            </a:r>
            <a:r>
              <a:rPr lang="pt-BR" sz="1600" i="1" dirty="0" err="1"/>
              <a:t>application</a:t>
            </a:r>
            <a:r>
              <a:rPr lang="pt-BR" sz="1600" dirty="0"/>
              <a:t> para o </a:t>
            </a:r>
            <a:r>
              <a:rPr lang="pt-BR" sz="1600" i="1" dirty="0" err="1"/>
              <a:t>Singularity</a:t>
            </a:r>
            <a:r>
              <a:rPr lang="pt-BR" sz="1600" dirty="0"/>
              <a:t> da NASA e gostaria de ver a sua proposta.</a:t>
            </a:r>
          </a:p>
          <a:p>
            <a:pPr marL="285750" indent="-285750">
              <a:buFont typeface="Arial" panose="020B0604020202020204" pitchFamily="34" charset="0"/>
              <a:buChar char="•"/>
            </a:pPr>
            <a:r>
              <a:rPr lang="pt-BR" sz="1600" dirty="0" smtClean="0"/>
              <a:t> Um entusiasta em eletrônica está gostando de construir protótipos com </a:t>
            </a:r>
            <a:r>
              <a:rPr lang="pt-BR" sz="1600" dirty="0" err="1" smtClean="0"/>
              <a:t>Arduino</a:t>
            </a:r>
            <a:r>
              <a:rPr lang="pt-BR" sz="1600" dirty="0" smtClean="0"/>
              <a:t> e quer começar a ir além da </a:t>
            </a:r>
            <a:r>
              <a:rPr lang="pt-BR" sz="1600" dirty="0" err="1" smtClean="0"/>
              <a:t>protoboard</a:t>
            </a:r>
            <a:r>
              <a:rPr lang="pt-BR" sz="1600" dirty="0" smtClean="0"/>
              <a:t>. Ele ouviu falar da sua Estação Meteorológica e gostaria de utilizá-la como referência para dar os primeiros passos em PCB.</a:t>
            </a:r>
            <a:endParaRPr lang="pt-BR" sz="1600" dirty="0"/>
          </a:p>
          <a:p>
            <a:pPr marL="285750" indent="-285750">
              <a:buFont typeface="Arial" panose="020B0604020202020204" pitchFamily="34" charset="0"/>
              <a:buChar char="•"/>
            </a:pPr>
            <a:r>
              <a:rPr lang="pt-BR" sz="1600" dirty="0"/>
              <a:t> Um analista do mercado financeiro está cansado de contratar pessoas que estudaram muita teoria mas não conseguem associá-la ao mundo real. Ele ouviu falar do seu projeto final de Modelagem e Simulação e, mesmo não sendo relacionado ao mercado financeiro, gostaria de mais detalhes.</a:t>
            </a:r>
          </a:p>
          <a:p>
            <a:pPr marL="285750" indent="-285750">
              <a:buFont typeface="Arial" panose="020B0604020202020204" pitchFamily="34" charset="0"/>
              <a:buChar char="•"/>
            </a:pPr>
            <a:r>
              <a:rPr lang="pt-BR" sz="1600" dirty="0"/>
              <a:t> Uma empresa em reestruturação quer engenheiros versáteis, capazes de participar da concepção de projetos em vez de construir ideias prontas. Os diretores ouviram falar que você idealizou do zero um brinquedo infantil e querem saber mais sobre o processo.</a:t>
            </a:r>
          </a:p>
        </p:txBody>
      </p:sp>
    </p:spTree>
    <p:extLst>
      <p:ext uri="{BB962C8B-B14F-4D97-AF65-F5344CB8AC3E}">
        <p14:creationId xmlns:p14="http://schemas.microsoft.com/office/powerpoint/2010/main" val="165697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69900" y="956275"/>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dirty="0" smtClean="0"/>
              <a:t>Computação: Projetos de </a:t>
            </a:r>
            <a:r>
              <a:rPr lang="pt-BR" sz="3600" dirty="0" err="1" smtClean="0"/>
              <a:t>Dsoft</a:t>
            </a:r>
            <a:r>
              <a:rPr lang="pt-BR" sz="3600" dirty="0" smtClean="0"/>
              <a:t> (</a:t>
            </a:r>
            <a:r>
              <a:rPr lang="pt-BR" sz="3600" dirty="0" err="1" smtClean="0"/>
              <a:t>Pokemon</a:t>
            </a:r>
            <a:r>
              <a:rPr lang="pt-BR" sz="3600" dirty="0" smtClean="0"/>
              <a:t>/Viking/</a:t>
            </a:r>
            <a:r>
              <a:rPr lang="pt-BR" sz="3600" dirty="0" err="1" smtClean="0"/>
              <a:t>Poker</a:t>
            </a:r>
            <a:r>
              <a:rPr lang="pt-BR" sz="3600" dirty="0" smtClean="0"/>
              <a:t>)</a:t>
            </a:r>
          </a:p>
          <a:p>
            <a:pPr algn="ctr"/>
            <a:r>
              <a:rPr lang="pt-BR" sz="3600" dirty="0" smtClean="0"/>
              <a:t>Trabalhos Sociais: Artigo e Cases de GDE</a:t>
            </a:r>
          </a:p>
          <a:p>
            <a:pPr algn="ctr"/>
            <a:r>
              <a:rPr lang="pt-BR" sz="3600" dirty="0" smtClean="0"/>
              <a:t>Eletrônica: Estação Meteorológica</a:t>
            </a:r>
          </a:p>
          <a:p>
            <a:pPr algn="ctr"/>
            <a:r>
              <a:rPr lang="pt-BR" sz="3600" dirty="0" smtClean="0"/>
              <a:t>Aplicação Prática: Projetos de </a:t>
            </a:r>
            <a:r>
              <a:rPr lang="pt-BR" sz="3600" dirty="0" err="1" smtClean="0"/>
              <a:t>ModSim</a:t>
            </a:r>
            <a:r>
              <a:rPr lang="pt-BR" sz="3600" dirty="0" smtClean="0"/>
              <a:t> (mão na massa!)</a:t>
            </a:r>
          </a:p>
          <a:p>
            <a:pPr algn="ctr"/>
            <a:r>
              <a:rPr lang="pt-BR" sz="3600" dirty="0" smtClean="0"/>
              <a:t>Concepção de Projetos: Processo de criação do brinquedo em </a:t>
            </a:r>
            <a:r>
              <a:rPr lang="pt-BR" sz="3600" dirty="0" err="1" smtClean="0"/>
              <a:t>NatDes</a:t>
            </a:r>
            <a:r>
              <a:rPr lang="pt-BR" sz="3600" dirty="0" smtClean="0"/>
              <a:t> </a:t>
            </a:r>
            <a:endParaRPr lang="pt-BR" sz="3600" dirty="0" smtClean="0"/>
          </a:p>
          <a:p>
            <a:pPr algn="ctr"/>
            <a:endParaRPr lang="pt-BR" sz="3600" dirty="0" smtClean="0"/>
          </a:p>
        </p:txBody>
      </p:sp>
    </p:spTree>
    <p:extLst>
      <p:ext uri="{BB962C8B-B14F-4D97-AF65-F5344CB8AC3E}">
        <p14:creationId xmlns:p14="http://schemas.microsoft.com/office/powerpoint/2010/main" val="23928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2ª atividade</a:t>
            </a:r>
          </a:p>
        </p:txBody>
      </p:sp>
      <p:sp>
        <p:nvSpPr>
          <p:cNvPr id="3" name="Espaço Reservado para Conteúdo 2"/>
          <p:cNvSpPr>
            <a:spLocks noGrp="1"/>
          </p:cNvSpPr>
          <p:nvPr>
            <p:ph idx="1"/>
          </p:nvPr>
        </p:nvSpPr>
        <p:spPr>
          <a:xfrm>
            <a:off x="2184400" y="255936"/>
            <a:ext cx="9855200" cy="4351338"/>
          </a:xfrm>
        </p:spPr>
        <p:txBody>
          <a:bodyPr>
            <a:normAutofit/>
          </a:bodyPr>
          <a:lstStyle/>
          <a:p>
            <a:pPr marL="0" indent="0">
              <a:buNone/>
            </a:pPr>
            <a:r>
              <a:rPr lang="pt-BR" sz="1800" dirty="0"/>
              <a:t>Teste da taxonomia com a ferramenta </a:t>
            </a:r>
            <a:r>
              <a:rPr lang="pt-BR" sz="1800" dirty="0" err="1"/>
              <a:t>Treejack</a:t>
            </a:r>
            <a:endParaRPr lang="pt-BR" sz="1800" dirty="0"/>
          </a:p>
        </p:txBody>
      </p:sp>
      <p:sp>
        <p:nvSpPr>
          <p:cNvPr id="6" name="CaixaDeTexto 5"/>
          <p:cNvSpPr txBox="1"/>
          <p:nvPr/>
        </p:nvSpPr>
        <p:spPr>
          <a:xfrm>
            <a:off x="279400" y="908111"/>
            <a:ext cx="4324350" cy="2585323"/>
          </a:xfrm>
          <a:prstGeom prst="rect">
            <a:avLst/>
          </a:prstGeom>
          <a:noFill/>
        </p:spPr>
        <p:txBody>
          <a:bodyPr wrap="square" rtlCol="0">
            <a:spAutoFit/>
          </a:bodyPr>
          <a:lstStyle/>
          <a:p>
            <a:pPr marL="285750" indent="-285750">
              <a:buFont typeface="Arial" panose="020B0604020202020204" pitchFamily="34" charset="0"/>
              <a:buChar char="•"/>
            </a:pPr>
            <a:r>
              <a:rPr lang="pt-BR" dirty="0"/>
              <a:t> </a:t>
            </a:r>
            <a:r>
              <a:rPr lang="pt-BR" dirty="0">
                <a:hlinkClick r:id="rId2"/>
              </a:rPr>
              <a:t>www.optimalworkshop.com/treejack</a:t>
            </a:r>
            <a:endParaRPr lang="pt-BR" dirty="0"/>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Criei um teste com a taxonomia definida pelo grupo</a:t>
            </a:r>
          </a:p>
          <a:p>
            <a:pPr marL="285750" indent="-285750">
              <a:buFont typeface="Arial" panose="020B0604020202020204" pitchFamily="34" charset="0"/>
              <a:buChar char="•"/>
            </a:pPr>
            <a:r>
              <a:rPr lang="pt-BR" dirty="0"/>
              <a:t>As atividades são as mesmas do slide anterior</a:t>
            </a:r>
          </a:p>
          <a:p>
            <a:pPr marL="285750" indent="-285750">
              <a:buFont typeface="Arial" panose="020B0604020202020204" pitchFamily="34" charset="0"/>
              <a:buChar char="•"/>
            </a:pPr>
            <a:r>
              <a:rPr lang="pt-BR" dirty="0"/>
              <a:t>Compartilhe para obter resultados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Coloque aqui o link dos resultados</a:t>
            </a:r>
          </a:p>
        </p:txBody>
      </p:sp>
      <p:pic>
        <p:nvPicPr>
          <p:cNvPr id="5" name="Imagem 4"/>
          <p:cNvPicPr>
            <a:picLocks noChangeAspect="1"/>
          </p:cNvPicPr>
          <p:nvPr/>
        </p:nvPicPr>
        <p:blipFill rotWithShape="1">
          <a:blip r:embed="rId3"/>
          <a:srcRect l="521" t="8140" r="43646" b="-8140"/>
          <a:stretch/>
        </p:blipFill>
        <p:spPr>
          <a:xfrm>
            <a:off x="4603750" y="654111"/>
            <a:ext cx="6807200" cy="6553200"/>
          </a:xfrm>
          <a:prstGeom prst="rect">
            <a:avLst/>
          </a:prstGeom>
        </p:spPr>
      </p:pic>
      <p:sp>
        <p:nvSpPr>
          <p:cNvPr id="7" name="Seta: para a Direita 6"/>
          <p:cNvSpPr/>
          <p:nvPr/>
        </p:nvSpPr>
        <p:spPr>
          <a:xfrm rot="8293294">
            <a:off x="8267701" y="2382852"/>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Seta: para a Direita 7"/>
          <p:cNvSpPr/>
          <p:nvPr/>
        </p:nvSpPr>
        <p:spPr>
          <a:xfrm rot="10191489">
            <a:off x="6454308" y="6184900"/>
            <a:ext cx="622300" cy="4572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ctangle 3"/>
          <p:cNvSpPr/>
          <p:nvPr/>
        </p:nvSpPr>
        <p:spPr>
          <a:xfrm>
            <a:off x="279401" y="4422608"/>
            <a:ext cx="3913658" cy="646331"/>
          </a:xfrm>
          <a:prstGeom prst="rect">
            <a:avLst/>
          </a:prstGeom>
        </p:spPr>
        <p:txBody>
          <a:bodyPr wrap="square">
            <a:spAutoFit/>
          </a:bodyPr>
          <a:lstStyle/>
          <a:p>
            <a:r>
              <a:rPr lang="en-US" dirty="0"/>
              <a:t>https://4oe3rbux.optimalworkshop.com/</a:t>
            </a:r>
            <a:r>
              <a:rPr lang="en-US" dirty="0" err="1"/>
              <a:t>treejack</a:t>
            </a:r>
            <a:r>
              <a:rPr lang="en-US" dirty="0"/>
              <a:t>/a5zl6k57</a:t>
            </a:r>
          </a:p>
        </p:txBody>
      </p:sp>
    </p:spTree>
    <p:extLst>
      <p:ext uri="{BB962C8B-B14F-4D97-AF65-F5344CB8AC3E}">
        <p14:creationId xmlns:p14="http://schemas.microsoft.com/office/powerpoint/2010/main" val="399015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atividade</a:t>
            </a:r>
          </a:p>
        </p:txBody>
      </p:sp>
      <p:sp>
        <p:nvSpPr>
          <p:cNvPr id="3" name="Espaço Reservado para Conteúdo 2"/>
          <p:cNvSpPr>
            <a:spLocks noGrp="1"/>
          </p:cNvSpPr>
          <p:nvPr>
            <p:ph idx="1"/>
          </p:nvPr>
        </p:nvSpPr>
        <p:spPr>
          <a:xfrm>
            <a:off x="2184400" y="167745"/>
            <a:ext cx="9855200" cy="4351338"/>
          </a:xfrm>
        </p:spPr>
        <p:txBody>
          <a:bodyPr>
            <a:normAutofit/>
          </a:bodyPr>
          <a:lstStyle/>
          <a:p>
            <a:pPr marL="0" indent="0">
              <a:buNone/>
            </a:pPr>
            <a:r>
              <a:rPr lang="pt-BR" sz="1800" dirty="0"/>
              <a:t>Suponha que um usuário encontrou a página do portfólio dedicada a um projeto e deseja agora</a:t>
            </a:r>
          </a:p>
          <a:p>
            <a:pPr marL="0" indent="0">
              <a:buNone/>
            </a:pPr>
            <a:r>
              <a:rPr lang="pt-BR" sz="1800" dirty="0"/>
              <a:t>saber mais sobre ele. Considere as perguntas abaixo, entre outras.</a:t>
            </a:r>
            <a:endParaRPr lang="pt-BR" sz="1200" dirty="0"/>
          </a:p>
        </p:txBody>
      </p:sp>
      <p:sp>
        <p:nvSpPr>
          <p:cNvPr id="6" name="CaixaDeTexto 5"/>
          <p:cNvSpPr txBox="1"/>
          <p:nvPr/>
        </p:nvSpPr>
        <p:spPr>
          <a:xfrm>
            <a:off x="279400" y="908111"/>
            <a:ext cx="11620500" cy="4093428"/>
          </a:xfrm>
          <a:prstGeom prst="rect">
            <a:avLst/>
          </a:prstGeom>
          <a:noFill/>
        </p:spPr>
        <p:txBody>
          <a:bodyPr wrap="square" rtlCol="0">
            <a:spAutoFit/>
          </a:bodyPr>
          <a:lstStyle/>
          <a:p>
            <a:pPr marL="285750" indent="-285750">
              <a:buFont typeface="Arial" panose="020B0604020202020204" pitchFamily="34" charset="0"/>
              <a:buChar char="•"/>
            </a:pPr>
            <a:r>
              <a:rPr lang="pt-BR" sz="1600" dirty="0"/>
              <a:t>O projeto envolveu software?</a:t>
            </a:r>
          </a:p>
          <a:p>
            <a:pPr marL="285750" indent="-285750">
              <a:buFont typeface="Arial" panose="020B0604020202020204" pitchFamily="34" charset="0"/>
              <a:buChar char="•"/>
            </a:pPr>
            <a:r>
              <a:rPr lang="pt-BR" sz="1600" dirty="0"/>
              <a:t>O projeto envolveu fabricação?</a:t>
            </a:r>
          </a:p>
          <a:p>
            <a:pPr marL="285750" indent="-285750">
              <a:buFont typeface="Arial" panose="020B0604020202020204" pitchFamily="34" charset="0"/>
              <a:buChar char="•"/>
            </a:pPr>
            <a:r>
              <a:rPr lang="pt-BR" sz="1600" dirty="0"/>
              <a:t>O projeto envolveu eletrônica?</a:t>
            </a:r>
          </a:p>
          <a:p>
            <a:pPr marL="285750" indent="-285750">
              <a:buFont typeface="Arial" panose="020B0604020202020204" pitchFamily="34" charset="0"/>
              <a:buChar char="•"/>
            </a:pPr>
            <a:r>
              <a:rPr lang="pt-BR" sz="1600" dirty="0"/>
              <a:t>O projeto envolveu design centrado no usuário?</a:t>
            </a:r>
          </a:p>
          <a:p>
            <a:pPr marL="285750" indent="-285750">
              <a:buFont typeface="Arial" panose="020B0604020202020204" pitchFamily="34" charset="0"/>
              <a:buChar char="•"/>
            </a:pPr>
            <a:r>
              <a:rPr lang="pt-BR" sz="1600" dirty="0"/>
              <a:t>O projeto envolveu escrita técnica e científica?</a:t>
            </a:r>
          </a:p>
          <a:p>
            <a:pPr marL="285750" indent="-285750">
              <a:buFont typeface="Arial" panose="020B0604020202020204" pitchFamily="34" charset="0"/>
              <a:buChar char="•"/>
            </a:pPr>
            <a:r>
              <a:rPr lang="pt-BR" sz="1600" dirty="0"/>
              <a:t>Qual foi o curso em que o projeto foi feito?</a:t>
            </a:r>
          </a:p>
          <a:p>
            <a:pPr marL="285750" indent="-285750">
              <a:buFont typeface="Arial" panose="020B0604020202020204" pitchFamily="34" charset="0"/>
              <a:buChar char="•"/>
            </a:pPr>
            <a:r>
              <a:rPr lang="pt-BR" sz="1600" dirty="0"/>
              <a:t>Qual foi a data em que o projeto foi feito?</a:t>
            </a:r>
          </a:p>
          <a:p>
            <a:pPr marL="285750" indent="-285750">
              <a:buFont typeface="Arial" panose="020B0604020202020204" pitchFamily="34" charset="0"/>
              <a:buChar char="•"/>
            </a:pPr>
            <a:r>
              <a:rPr lang="pt-BR" sz="1600" dirty="0"/>
              <a:t>Qual foi o período em que o projeto foi feito?</a:t>
            </a:r>
          </a:p>
          <a:p>
            <a:pPr marL="285750" indent="-285750">
              <a:buFont typeface="Arial" panose="020B0604020202020204" pitchFamily="34" charset="0"/>
              <a:buChar char="•"/>
            </a:pPr>
            <a:r>
              <a:rPr lang="pt-BR" sz="1600" dirty="0"/>
              <a:t>Qual foi a duração do projeto?</a:t>
            </a:r>
          </a:p>
          <a:p>
            <a:pPr marL="285750" indent="-285750">
              <a:buFont typeface="Arial" panose="020B0604020202020204" pitchFamily="34" charset="0"/>
              <a:buChar char="•"/>
            </a:pPr>
            <a:r>
              <a:rPr lang="pt-BR" sz="1600" dirty="0"/>
              <a:t>Qual foi o papel do aluno no projeto?</a:t>
            </a:r>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pPr marL="285750" indent="-285750">
              <a:buFont typeface="Arial" panose="020B0604020202020204" pitchFamily="34" charset="0"/>
              <a:buChar char="•"/>
            </a:pPr>
            <a:endParaRPr lang="pt-BR" sz="1600" dirty="0"/>
          </a:p>
          <a:p>
            <a:r>
              <a:rPr lang="pt-BR" dirty="0"/>
              <a:t>Desenhe o consenso do seu grupo a respeito de como devem ser apresentadas as informações na página do projeto, de forma a responder todas as perguntas acima. Inclua pelo menos um exemplo.</a:t>
            </a:r>
            <a:endParaRPr lang="pt-BR" sz="1600" dirty="0"/>
          </a:p>
        </p:txBody>
      </p:sp>
    </p:spTree>
    <p:extLst>
      <p:ext uri="{BB962C8B-B14F-4D97-AF65-F5344CB8AC3E}">
        <p14:creationId xmlns:p14="http://schemas.microsoft.com/office/powerpoint/2010/main" val="11025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04775"/>
            <a:ext cx="10515600" cy="1325563"/>
          </a:xfrm>
        </p:spPr>
        <p:txBody>
          <a:bodyPr>
            <a:normAutofit/>
          </a:bodyPr>
          <a:lstStyle/>
          <a:p>
            <a:r>
              <a:rPr lang="pt-BR" sz="2800" dirty="0"/>
              <a:t>3ª </a:t>
            </a:r>
            <a:r>
              <a:rPr lang="pt-BR" sz="2800" dirty="0" smtClean="0"/>
              <a:t>Modelagem</a:t>
            </a:r>
            <a:endParaRPr lang="pt-BR" sz="2800" dirty="0"/>
          </a:p>
        </p:txBody>
      </p:sp>
      <p:sp>
        <p:nvSpPr>
          <p:cNvPr id="4" name="Espaço Reservado para Conteúdo 3"/>
          <p:cNvSpPr>
            <a:spLocks noGrp="1"/>
          </p:cNvSpPr>
          <p:nvPr>
            <p:ph idx="1"/>
          </p:nvPr>
        </p:nvSpPr>
        <p:spPr/>
        <p:txBody>
          <a:bodyPr/>
          <a:lstStyle/>
          <a:p>
            <a:endParaRPr lang="pt-BR"/>
          </a:p>
        </p:txBody>
      </p:sp>
      <p:sp>
        <p:nvSpPr>
          <p:cNvPr id="5" name="Retângulo: Cantos Arredondados 4"/>
          <p:cNvSpPr/>
          <p:nvPr/>
        </p:nvSpPr>
        <p:spPr>
          <a:xfrm>
            <a:off x="451271" y="977058"/>
            <a:ext cx="11252200" cy="538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pt-BR" sz="3600" dirty="0"/>
              <a:t>O projeto envolveu software</a:t>
            </a:r>
            <a:r>
              <a:rPr lang="pt-BR" sz="3600" dirty="0" smtClean="0"/>
              <a:t>?</a:t>
            </a:r>
          </a:p>
          <a:p>
            <a:pPr marL="285750" indent="-285750">
              <a:buFont typeface="Arial" panose="020B0604020202020204" pitchFamily="34" charset="0"/>
              <a:buChar char="•"/>
            </a:pPr>
            <a:r>
              <a:rPr lang="pt-BR" sz="3600" dirty="0" smtClean="0"/>
              <a:t>Sim</a:t>
            </a:r>
            <a:endParaRPr lang="pt-BR" sz="3600" dirty="0"/>
          </a:p>
          <a:p>
            <a:pPr marL="285750" indent="-285750">
              <a:buFont typeface="Arial" panose="020B0604020202020204" pitchFamily="34" charset="0"/>
              <a:buChar char="•"/>
            </a:pPr>
            <a:r>
              <a:rPr lang="pt-BR" sz="3600" dirty="0"/>
              <a:t>O projeto envolveu escrita técnica e científica?</a:t>
            </a:r>
          </a:p>
          <a:p>
            <a:pPr marL="285750" indent="-285750">
              <a:buFont typeface="Arial" panose="020B0604020202020204" pitchFamily="34" charset="0"/>
              <a:buChar char="•"/>
            </a:pPr>
            <a:r>
              <a:rPr lang="pt-BR" sz="3600" dirty="0" smtClean="0"/>
              <a:t>Sim</a:t>
            </a:r>
          </a:p>
          <a:p>
            <a:pPr marL="285750" indent="-285750">
              <a:buFont typeface="Arial" panose="020B0604020202020204" pitchFamily="34" charset="0"/>
              <a:buChar char="•"/>
            </a:pPr>
            <a:r>
              <a:rPr lang="pt-BR" sz="3600" dirty="0" smtClean="0"/>
              <a:t>O projeto envolveu conhecimentos de física?</a:t>
            </a:r>
          </a:p>
          <a:p>
            <a:pPr marL="285750" indent="-285750">
              <a:buFont typeface="Arial" panose="020B0604020202020204" pitchFamily="34" charset="0"/>
              <a:buChar char="•"/>
            </a:pPr>
            <a:r>
              <a:rPr lang="pt-BR" sz="3600" dirty="0" smtClean="0"/>
              <a:t>Sim</a:t>
            </a:r>
          </a:p>
        </p:txBody>
      </p:sp>
    </p:spTree>
    <p:extLst>
      <p:ext uri="{BB962C8B-B14F-4D97-AF65-F5344CB8AC3E}">
        <p14:creationId xmlns:p14="http://schemas.microsoft.com/office/powerpoint/2010/main" val="602261469"/>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TotalTime>
  <Words>827</Words>
  <Application>Microsoft Macintosh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Arial</vt:lpstr>
      <vt:lpstr>Tema do Office</vt:lpstr>
      <vt:lpstr>Projeto I</vt:lpstr>
      <vt:lpstr>Equipe: J.L. Inc.</vt:lpstr>
      <vt:lpstr>Link do GitHub</vt:lpstr>
      <vt:lpstr>1ª atividade</vt:lpstr>
      <vt:lpstr>2ª atividade</vt:lpstr>
      <vt:lpstr>2ª atividade</vt:lpstr>
      <vt:lpstr>2ª atividade</vt:lpstr>
      <vt:lpstr>3ª atividade</vt:lpstr>
      <vt:lpstr>3ª Modelagem</vt:lpstr>
      <vt:lpstr>3ªComputação </vt:lpstr>
      <vt:lpstr>4ª atividade</vt:lpstr>
      <vt:lpstr>4ª atividade</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Barbara Silva</dc:creator>
  <cp:lastModifiedBy>Lucas Vaz</cp:lastModifiedBy>
  <cp:revision>24</cp:revision>
  <dcterms:created xsi:type="dcterms:W3CDTF">2017-08-14T21:14:21Z</dcterms:created>
  <dcterms:modified xsi:type="dcterms:W3CDTF">2017-08-21T18:32:08Z</dcterms:modified>
</cp:coreProperties>
</file>