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6" autoAdjust="0"/>
    <p:restoredTop sz="94660"/>
  </p:normalViewPr>
  <p:slideViewPr>
    <p:cSldViewPr snapToGrid="0">
      <p:cViewPr varScale="1">
        <p:scale>
          <a:sx n="86" d="100"/>
          <a:sy n="86" d="100"/>
        </p:scale>
        <p:origin x="331"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endParaRPr lang="pt-BR" dirty="0"/>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endParaRPr lang="pt-BR"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endParaRPr lang="pt-BR" dirty="0"/>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endParaRPr lang="pt-BR" dirty="0"/>
        </a:p>
        <a:p>
          <a:endParaRPr lang="pt-BR" dirty="0"/>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3B9C803D-2275-4C37-A939-594C67D18D27}">
      <dgm:prSet phldrT="[Texto]" custT="1"/>
      <dgm:spPr/>
      <dgm:t>
        <a:bodyPr/>
        <a:lstStyle/>
        <a:p>
          <a:r>
            <a:rPr lang="pt-BR" sz="2400" dirty="0"/>
            <a:t>Projeto de </a:t>
          </a:r>
          <a:r>
            <a:rPr lang="pt-BR" sz="2400" dirty="0" err="1"/>
            <a:t>NatDes</a:t>
          </a:r>
          <a:endParaRPr lang="pt-BR" sz="2400" dirty="0"/>
        </a:p>
      </dgm:t>
    </dgm:pt>
    <dgm:pt modelId="{ABD0A370-A39D-45DF-A0E9-F4FA73D9D077}" type="parTrans" cxnId="{5D649825-FFCE-49E2-B94B-75E86403885D}">
      <dgm:prSet/>
      <dgm:spPr/>
      <dgm:t>
        <a:bodyPr/>
        <a:lstStyle/>
        <a:p>
          <a:endParaRPr lang="pt-BR"/>
        </a:p>
      </dgm:t>
    </dgm:pt>
    <dgm:pt modelId="{C468D896-BBAF-4923-8398-E1582D8C56F1}" type="sibTrans" cxnId="{5D649825-FFCE-49E2-B94B-75E86403885D}">
      <dgm:prSet/>
      <dgm:spPr/>
      <dgm:t>
        <a:bodyPr/>
        <a:lstStyle/>
        <a:p>
          <a:endParaRPr lang="pt-BR"/>
        </a:p>
      </dgm:t>
    </dgm:pt>
    <dgm:pt modelId="{84BF8940-42A9-4879-9216-C2F56F760BBF}">
      <dgm:prSet/>
      <dgm:spPr/>
      <dgm:t>
        <a:bodyPr/>
        <a:lstStyle/>
        <a:p>
          <a:r>
            <a:rPr lang="pt-BR">
              <a:solidFill>
                <a:schemeClr val="bg1"/>
              </a:solidFill>
            </a:rPr>
            <a:t>Projeto final de modsim</a:t>
          </a:r>
          <a:endParaRPr lang="pt-BR" dirty="0">
            <a:solidFill>
              <a:schemeClr val="bg1"/>
            </a:solidFill>
          </a:endParaRPr>
        </a:p>
      </dgm:t>
    </dgm:pt>
    <dgm:pt modelId="{69352EE6-DF67-46AB-BEF5-66DEA3A1D690}" type="parTrans" cxnId="{1280F886-DA0D-4DBB-BF40-2391B6EF9B48}">
      <dgm:prSet/>
      <dgm:spPr/>
      <dgm:t>
        <a:bodyPr/>
        <a:lstStyle/>
        <a:p>
          <a:endParaRPr lang="pt-BR"/>
        </a:p>
      </dgm:t>
    </dgm:pt>
    <dgm:pt modelId="{01E9613D-B783-4740-BA37-86D8D3B78C9F}" type="sibTrans" cxnId="{1280F886-DA0D-4DBB-BF40-2391B6EF9B48}">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59E920F4-5EAE-42D2-BE9D-9E4F2FF6B972}" type="pres">
      <dgm:prSet presAssocID="{3B9C803D-2275-4C37-A939-594C67D18D27}" presName="childNode" presStyleLbl="node1" presStyleIdx="0" presStyleCnt="6">
        <dgm:presLayoutVars>
          <dgm:bulletEnabled val="1"/>
        </dgm:presLayoutVars>
      </dgm:prSet>
      <dgm:spPr/>
    </dgm:pt>
    <dgm:pt modelId="{07D1E895-EF01-4136-85D8-80139D0F04A0}" type="pres">
      <dgm:prSet presAssocID="{3B9C803D-2275-4C37-A939-594C67D18D27}" presName="aSpace2" presStyleCnt="0"/>
      <dgm:spPr/>
    </dgm:pt>
    <dgm:pt modelId="{48AF6B5A-164A-4134-AA48-98E1CA9E913F}" type="pres">
      <dgm:prSet presAssocID="{84BF8940-42A9-4879-9216-C2F56F760BBF}" presName="childNode" presStyleLbl="node1" presStyleIdx="1" presStyleCnt="6">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2" presStyleCnt="6">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3" presStyleCnt="6">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4" presStyleCnt="6">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5" presStyleCnt="6">
        <dgm:presLayoutVars>
          <dgm:bulletEnabled val="1"/>
        </dgm:presLayoutVars>
      </dgm:prSet>
      <dgm:spPr/>
    </dgm:pt>
  </dgm:ptLst>
  <dgm:cxnLst>
    <dgm:cxn modelId="{680FEE1F-168F-463F-B692-F3A02E7BE254}" type="presOf" srcId="{84BF8940-42A9-4879-9216-C2F56F760BBF}" destId="{48AF6B5A-164A-4134-AA48-98E1CA9E913F}" srcOrd="0" destOrd="0" presId="urn:microsoft.com/office/officeart/2005/8/layout/lProcess2"/>
    <dgm:cxn modelId="{5B0F7D25-8523-4694-947F-B55A1B34A55D}" type="presOf" srcId="{8E113AD3-1216-4868-873B-9A4AEC9A5003}" destId="{E19AFD89-7E0B-4B5C-90F8-927316EC7A98}" srcOrd="0" destOrd="0" presId="urn:microsoft.com/office/officeart/2005/8/layout/lProcess2"/>
    <dgm:cxn modelId="{5D649825-FFCE-49E2-B94B-75E86403885D}" srcId="{8245208F-8744-45B1-90A8-86D542F934F0}" destId="{3B9C803D-2275-4C37-A939-594C67D18D27}" srcOrd="0" destOrd="0" parTransId="{ABD0A370-A39D-45DF-A0E9-F4FA73D9D077}" sibTransId="{C468D896-BBAF-4923-8398-E1582D8C56F1}"/>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38E6B83D-B121-4655-819E-CD8ACE1D26A3}" srcId="{8E113AD3-1216-4868-873B-9A4AEC9A5003}" destId="{E3093668-ACCB-4CF7-8735-CD593E52646E}" srcOrd="0" destOrd="0" parTransId="{4B107640-A380-4F53-B8A9-741ED4724835}" sibTransId="{A7933CCE-385D-4DC6-BB05-10C157FCD40F}"/>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1280F886-DA0D-4DBB-BF40-2391B6EF9B48}" srcId="{8245208F-8744-45B1-90A8-86D542F934F0}" destId="{84BF8940-42A9-4879-9216-C2F56F760BBF}" srcOrd="1" destOrd="0" parTransId="{69352EE6-DF67-46AB-BEF5-66DEA3A1D690}" sibTransId="{01E9613D-B783-4740-BA37-86D8D3B78C9F}"/>
    <dgm:cxn modelId="{0D6DD59A-FCBF-4601-AC11-7567B2AACD68}" type="presOf" srcId="{3B9C803D-2275-4C37-A939-594C67D18D27}" destId="{59E920F4-5EAE-42D2-BE9D-9E4F2FF6B972}" srcOrd="0" destOrd="0" presId="urn:microsoft.com/office/officeart/2005/8/layout/lProcess2"/>
    <dgm:cxn modelId="{439E429E-7F8C-4BCF-95D9-1CEB6BE19EFF}" type="presOf" srcId="{6689905A-B81B-4A9C-ADBB-371B03968A79}" destId="{F7BF947C-DE94-4185-B8D5-1B887DD85655}" srcOrd="1" destOrd="0" presId="urn:microsoft.com/office/officeart/2005/8/layout/lProcess2"/>
    <dgm:cxn modelId="{B2E6ADA0-39D1-4698-AFC7-61CFAAE14AD1}" type="presOf" srcId="{BDA7F26E-7E77-405E-975F-1070EEAB3DB0}" destId="{BFF188C1-7662-4B3E-9D46-7581EFAB0185}"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82A85FEA-3F90-422F-A33D-BF2D8B0C3923}" srcId="{6689905A-B81B-4A9C-ADBB-371B03968A79}" destId="{810DEDB1-B4A6-4657-AF5E-AEB6410DD2D4}" srcOrd="0" destOrd="0" parTransId="{98292DC3-5B58-4215-A404-911D28DF38D9}" sibTransId="{86BE4BA9-58AD-4313-BD68-9B836E45986E}"/>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23129914-6345-4320-892E-EDF991E7E21B}" type="presParOf" srcId="{77969F2D-044F-4403-9444-44EFBF74E097}" destId="{59E920F4-5EAE-42D2-BE9D-9E4F2FF6B972}" srcOrd="0" destOrd="0" presId="urn:microsoft.com/office/officeart/2005/8/layout/lProcess2"/>
    <dgm:cxn modelId="{D174EC7B-FA31-420E-8C65-79C48058ED81}" type="presParOf" srcId="{77969F2D-044F-4403-9444-44EFBF74E097}" destId="{07D1E895-EF01-4136-85D8-80139D0F04A0}" srcOrd="1" destOrd="0" presId="urn:microsoft.com/office/officeart/2005/8/layout/lProcess2"/>
    <dgm:cxn modelId="{56F11963-5F6B-41FF-9038-6F61D7A836CD}" type="presParOf" srcId="{77969F2D-044F-4403-9444-44EFBF74E097}" destId="{48AF6B5A-164A-4134-AA48-98E1CA9E913F}" srcOrd="2"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59E920F4-5EAE-42D2-BE9D-9E4F2FF6B972}">
      <dsp:nvSpPr>
        <dsp:cNvPr id="0" name=""/>
        <dsp:cNvSpPr/>
      </dsp:nvSpPr>
      <dsp:spPr>
        <a:xfrm>
          <a:off x="217382" y="1282681"/>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pt-BR" sz="2400" kern="1200" dirty="0"/>
            <a:t>Projeto de </a:t>
          </a:r>
          <a:r>
            <a:rPr lang="pt-BR" sz="2400" kern="1200" dirty="0" err="1"/>
            <a:t>NatDes</a:t>
          </a:r>
          <a:endParaRPr lang="pt-BR" sz="2400" kern="1200" dirty="0"/>
        </a:p>
      </dsp:txBody>
      <dsp:txXfrm>
        <a:off x="255103" y="1320402"/>
        <a:ext cx="1615434" cy="1212453"/>
      </dsp:txXfrm>
    </dsp:sp>
    <dsp:sp modelId="{48AF6B5A-164A-4134-AA48-98E1CA9E913F}">
      <dsp:nvSpPr>
        <dsp:cNvPr id="0" name=""/>
        <dsp:cNvSpPr/>
      </dsp:nvSpPr>
      <dsp:spPr>
        <a:xfrm>
          <a:off x="217382" y="2768714"/>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pt-BR" sz="2600" kern="1200">
              <a:solidFill>
                <a:schemeClr val="bg1"/>
              </a:solidFill>
            </a:rPr>
            <a:t>Projeto final de modsim</a:t>
          </a:r>
          <a:endParaRPr lang="pt-BR" sz="2600" kern="1200" dirty="0">
            <a:solidFill>
              <a:schemeClr val="bg1"/>
            </a:solidFill>
          </a:endParaRPr>
        </a:p>
      </dsp:txBody>
      <dsp:txXfrm>
        <a:off x="255103" y="2806435"/>
        <a:ext cx="1615434" cy="1212453"/>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dsp:txBody>
      <dsp:txXfrm>
        <a:off x="2539021" y="1330953"/>
        <a:ext cx="1591828" cy="2677383"/>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dsp:txBody>
      <dsp:txXfrm>
        <a:off x="4811135" y="1330953"/>
        <a:ext cx="1591828" cy="2677383"/>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a:p>
          <a:pPr marL="0" lvl="0" indent="0" algn="ctr" defTabSz="1155700">
            <a:lnSpc>
              <a:spcPct val="90000"/>
            </a:lnSpc>
            <a:spcBef>
              <a:spcPct val="0"/>
            </a:spcBef>
            <a:spcAft>
              <a:spcPct val="35000"/>
            </a:spcAft>
            <a:buNone/>
          </a:pPr>
          <a:endParaRPr lang="pt-BR" sz="2600" kern="1200" dirty="0"/>
        </a:p>
      </dsp:txBody>
      <dsp:txXfrm>
        <a:off x="7083250" y="1330953"/>
        <a:ext cx="1591828" cy="2677383"/>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dsp:txBody>
      <dsp:txXfrm>
        <a:off x="9355365" y="1330953"/>
        <a:ext cx="1591828" cy="267738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18/08/2017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18/08/2017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18/08/2017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18/08/2017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18/08/2017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18/08/2017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18/08/2017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TeraByte900/J.L-In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5080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um exemplo AQUI!</a:t>
            </a:r>
          </a:p>
        </p:txBody>
      </p:sp>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69900" y="1252032"/>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inicial do portfólio AQUI!</a:t>
            </a:r>
          </a:p>
        </p:txBody>
      </p:sp>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“Sobre mim” AQUI!</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J.L. Inc.</a:t>
            </a:r>
          </a:p>
        </p:txBody>
      </p:sp>
      <p:sp>
        <p:nvSpPr>
          <p:cNvPr id="5" name="Espaço Reservado para Conteúdo 4"/>
          <p:cNvSpPr>
            <a:spLocks noGrp="1"/>
          </p:cNvSpPr>
          <p:nvPr>
            <p:ph idx="1"/>
          </p:nvPr>
        </p:nvSpPr>
        <p:spPr/>
        <p:txBody>
          <a:bodyPr/>
          <a:lstStyle/>
          <a:p>
            <a:r>
              <a:rPr lang="pt-BR" dirty="0" err="1"/>
              <a:t>Felippe</a:t>
            </a:r>
            <a:r>
              <a:rPr lang="pt-BR" dirty="0"/>
              <a:t> </a:t>
            </a:r>
            <a:r>
              <a:rPr lang="pt-BR" dirty="0" err="1"/>
              <a:t>Teracini</a:t>
            </a:r>
            <a:r>
              <a:rPr lang="pt-BR" dirty="0"/>
              <a:t> – Engenharia Mecatrônica</a:t>
            </a:r>
          </a:p>
          <a:p>
            <a:r>
              <a:rPr lang="pt-BR" dirty="0"/>
              <a:t>Diego David – Engenharia Mecatrônica</a:t>
            </a:r>
          </a:p>
          <a:p>
            <a:r>
              <a:rPr lang="pt-BR" dirty="0"/>
              <a:t>João </a:t>
            </a:r>
            <a:r>
              <a:rPr lang="pt-BR" dirty="0" err="1"/>
              <a:t>Laet</a:t>
            </a:r>
            <a:r>
              <a:rPr lang="pt-BR" dirty="0"/>
              <a:t> – Engenharia Mecânica</a:t>
            </a:r>
          </a:p>
          <a:p>
            <a:r>
              <a:rPr lang="pt-BR" dirty="0"/>
              <a:t>Lucas Vaz – Engenharia da Computação</a:t>
            </a:r>
          </a:p>
          <a:p>
            <a:endParaRPr lang="pt-BR" dirty="0"/>
          </a:p>
        </p:txBody>
      </p:sp>
      <p:pic>
        <p:nvPicPr>
          <p:cNvPr id="3" name="Imagem 2" descr="Uma imagem contendo pessoa, chão, interior, grupo&#10;&#10;Descrição gerada com muito alta confiança">
            <a:extLst>
              <a:ext uri="{FF2B5EF4-FFF2-40B4-BE49-F238E27FC236}">
                <a16:creationId xmlns:a16="http://schemas.microsoft.com/office/drawing/2014/main" id="{5AD09A87-BA23-4AFB-8BBD-183984808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916" y="497200"/>
            <a:ext cx="3134878" cy="5679763"/>
          </a:xfrm>
          <a:prstGeom prst="rect">
            <a:avLst/>
          </a:prstGeom>
        </p:spPr>
      </p:pic>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r>
              <a:rPr lang="pt-BR" dirty="0">
                <a:hlinkClick r:id="rId2"/>
              </a:rPr>
              <a:t>https://github.com/TeraByte900/J.L-Inc.</a:t>
            </a:r>
            <a:endParaRPr lang="pt-BR" dirty="0"/>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1880615903"/>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
        <p:nvSpPr>
          <p:cNvPr id="6" name="CaixaDeTexto 5">
            <a:extLst>
              <a:ext uri="{FF2B5EF4-FFF2-40B4-BE49-F238E27FC236}">
                <a16:creationId xmlns:a16="http://schemas.microsoft.com/office/drawing/2014/main" id="{0F1BBE96-49B2-43CB-B7FA-6EEB00BF5F29}"/>
              </a:ext>
            </a:extLst>
          </p:cNvPr>
          <p:cNvSpPr txBox="1"/>
          <p:nvPr/>
        </p:nvSpPr>
        <p:spPr>
          <a:xfrm>
            <a:off x="3116062" y="2379594"/>
            <a:ext cx="1429305" cy="584775"/>
          </a:xfrm>
          <a:prstGeom prst="rect">
            <a:avLst/>
          </a:prstGeom>
          <a:noFill/>
        </p:spPr>
        <p:txBody>
          <a:bodyPr wrap="square" rtlCol="0">
            <a:spAutoFit/>
          </a:bodyPr>
          <a:lstStyle/>
          <a:p>
            <a:r>
              <a:rPr lang="pt-BR" sz="1600" dirty="0">
                <a:solidFill>
                  <a:schemeClr val="bg1"/>
                </a:solidFill>
              </a:rPr>
              <a:t>Estação Meteorológica</a:t>
            </a:r>
          </a:p>
        </p:txBody>
      </p:sp>
      <p:sp>
        <p:nvSpPr>
          <p:cNvPr id="7" name="CaixaDeTexto 6">
            <a:extLst>
              <a:ext uri="{FF2B5EF4-FFF2-40B4-BE49-F238E27FC236}">
                <a16:creationId xmlns:a16="http://schemas.microsoft.com/office/drawing/2014/main" id="{73CC7F23-2254-45EE-AEEB-0FE535184CE6}"/>
              </a:ext>
            </a:extLst>
          </p:cNvPr>
          <p:cNvSpPr txBox="1"/>
          <p:nvPr/>
        </p:nvSpPr>
        <p:spPr>
          <a:xfrm>
            <a:off x="5494908" y="2379594"/>
            <a:ext cx="1275795" cy="830997"/>
          </a:xfrm>
          <a:prstGeom prst="rect">
            <a:avLst/>
          </a:prstGeom>
          <a:noFill/>
        </p:spPr>
        <p:txBody>
          <a:bodyPr wrap="square" rtlCol="0">
            <a:spAutoFit/>
          </a:bodyPr>
          <a:lstStyle/>
          <a:p>
            <a:r>
              <a:rPr lang="pt-BR" sz="1600" dirty="0">
                <a:solidFill>
                  <a:schemeClr val="bg1"/>
                </a:solidFill>
              </a:rPr>
              <a:t>Todos os projetos de </a:t>
            </a:r>
            <a:r>
              <a:rPr lang="pt-BR" sz="1600" dirty="0" err="1">
                <a:solidFill>
                  <a:schemeClr val="bg1"/>
                </a:solidFill>
              </a:rPr>
              <a:t>Dsoft</a:t>
            </a:r>
            <a:endParaRPr lang="pt-BR" sz="1600" dirty="0">
              <a:solidFill>
                <a:schemeClr val="bg1"/>
              </a:solidFill>
            </a:endParaRPr>
          </a:p>
        </p:txBody>
      </p:sp>
      <p:sp>
        <p:nvSpPr>
          <p:cNvPr id="8" name="CaixaDeTexto 7">
            <a:extLst>
              <a:ext uri="{FF2B5EF4-FFF2-40B4-BE49-F238E27FC236}">
                <a16:creationId xmlns:a16="http://schemas.microsoft.com/office/drawing/2014/main" id="{7A72EE9A-DF44-4C2F-8B61-CE94E74D5EBB}"/>
              </a:ext>
            </a:extLst>
          </p:cNvPr>
          <p:cNvSpPr txBox="1"/>
          <p:nvPr/>
        </p:nvSpPr>
        <p:spPr>
          <a:xfrm>
            <a:off x="10081211" y="2928086"/>
            <a:ext cx="1204561" cy="584775"/>
          </a:xfrm>
          <a:prstGeom prst="rect">
            <a:avLst/>
          </a:prstGeom>
          <a:noFill/>
        </p:spPr>
        <p:txBody>
          <a:bodyPr wrap="none" rtlCol="0">
            <a:spAutoFit/>
          </a:bodyPr>
          <a:lstStyle/>
          <a:p>
            <a:r>
              <a:rPr lang="pt-BR" sz="3200" dirty="0">
                <a:solidFill>
                  <a:schemeClr val="bg1"/>
                </a:solidFill>
              </a:rPr>
              <a:t>Artigo</a:t>
            </a:r>
          </a:p>
        </p:txBody>
      </p:sp>
      <p:sp>
        <p:nvSpPr>
          <p:cNvPr id="10" name="CaixaDeTexto 9">
            <a:extLst>
              <a:ext uri="{FF2B5EF4-FFF2-40B4-BE49-F238E27FC236}">
                <a16:creationId xmlns:a16="http://schemas.microsoft.com/office/drawing/2014/main" id="{D3053195-2803-4AC2-9032-F59ECBF65942}"/>
              </a:ext>
            </a:extLst>
          </p:cNvPr>
          <p:cNvSpPr txBox="1"/>
          <p:nvPr/>
        </p:nvSpPr>
        <p:spPr>
          <a:xfrm>
            <a:off x="9892251" y="3921855"/>
            <a:ext cx="1582479" cy="707886"/>
          </a:xfrm>
          <a:prstGeom prst="rect">
            <a:avLst/>
          </a:prstGeom>
          <a:noFill/>
        </p:spPr>
        <p:txBody>
          <a:bodyPr wrap="square" rtlCol="0">
            <a:spAutoFit/>
          </a:bodyPr>
          <a:lstStyle/>
          <a:p>
            <a:r>
              <a:rPr lang="pt-BR" sz="2000" dirty="0">
                <a:solidFill>
                  <a:schemeClr val="bg1"/>
                </a:solidFill>
              </a:rPr>
              <a:t>Projeto final de </a:t>
            </a:r>
            <a:r>
              <a:rPr lang="pt-BR" sz="2000" dirty="0" err="1">
                <a:solidFill>
                  <a:schemeClr val="bg1"/>
                </a:solidFill>
              </a:rPr>
              <a:t>modsim</a:t>
            </a:r>
            <a:endParaRPr lang="pt-BR" sz="2000" dirty="0">
              <a:solidFill>
                <a:schemeClr val="bg1"/>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Escreva a sua taxonomia AQUI!</a:t>
            </a:r>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p>
        </p:txBody>
      </p:sp>
      <p:sp>
        <p:nvSpPr>
          <p:cNvPr id="3" name="Retângulo 2">
            <a:extLst>
              <a:ext uri="{FF2B5EF4-FFF2-40B4-BE49-F238E27FC236}">
                <a16:creationId xmlns:a16="http://schemas.microsoft.com/office/drawing/2014/main" id="{F29FB203-57C7-42DE-B311-7DC2525A0F62}"/>
              </a:ext>
            </a:extLst>
          </p:cNvPr>
          <p:cNvSpPr/>
          <p:nvPr/>
        </p:nvSpPr>
        <p:spPr>
          <a:xfrm>
            <a:off x="838200" y="1447060"/>
            <a:ext cx="10515600" cy="419913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7990A3E4-C2BD-40A1-958E-9F13161D5522}"/>
              </a:ext>
            </a:extLst>
          </p:cNvPr>
          <p:cNvSpPr/>
          <p:nvPr/>
        </p:nvSpPr>
        <p:spPr>
          <a:xfrm>
            <a:off x="838200" y="1447060"/>
            <a:ext cx="10515600" cy="8700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2034C525-0F7E-49F4-8198-D991D82F75BD}"/>
              </a:ext>
            </a:extLst>
          </p:cNvPr>
          <p:cNvSpPr/>
          <p:nvPr/>
        </p:nvSpPr>
        <p:spPr>
          <a:xfrm>
            <a:off x="838200" y="2325950"/>
            <a:ext cx="10515600" cy="33202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a:extLst>
              <a:ext uri="{FF2B5EF4-FFF2-40B4-BE49-F238E27FC236}">
                <a16:creationId xmlns:a16="http://schemas.microsoft.com/office/drawing/2014/main" id="{05E89FBC-E103-4E41-BA05-B2EB097D8051}"/>
              </a:ext>
            </a:extLst>
          </p:cNvPr>
          <p:cNvSpPr/>
          <p:nvPr/>
        </p:nvSpPr>
        <p:spPr>
          <a:xfrm>
            <a:off x="5101701" y="2707373"/>
            <a:ext cx="2148396" cy="2130641"/>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lipse 8">
            <a:extLst>
              <a:ext uri="{FF2B5EF4-FFF2-40B4-BE49-F238E27FC236}">
                <a16:creationId xmlns:a16="http://schemas.microsoft.com/office/drawing/2014/main" id="{583879BE-94C8-40FA-949F-48854F8EAB05}"/>
              </a:ext>
            </a:extLst>
          </p:cNvPr>
          <p:cNvSpPr/>
          <p:nvPr/>
        </p:nvSpPr>
        <p:spPr>
          <a:xfrm>
            <a:off x="7799773" y="3632200"/>
            <a:ext cx="1722268" cy="1642369"/>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lipse 9">
            <a:extLst>
              <a:ext uri="{FF2B5EF4-FFF2-40B4-BE49-F238E27FC236}">
                <a16:creationId xmlns:a16="http://schemas.microsoft.com/office/drawing/2014/main" id="{A2821DAF-FF04-4A3A-9E53-329113F4FCB1}"/>
              </a:ext>
            </a:extLst>
          </p:cNvPr>
          <p:cNvSpPr/>
          <p:nvPr/>
        </p:nvSpPr>
        <p:spPr>
          <a:xfrm>
            <a:off x="2829757" y="3632200"/>
            <a:ext cx="1722268" cy="1642369"/>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TotalTime>
  <Words>735</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Projeto I</vt:lpstr>
      <vt:lpstr>Equipe: J.L. Inc.</vt:lpstr>
      <vt:lpstr>Link do GitHub</vt:lpstr>
      <vt:lpstr>1ª atividade</vt:lpstr>
      <vt:lpstr>2ª atividade</vt:lpstr>
      <vt:lpstr>2ª atividade</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Felippe Tera</cp:lastModifiedBy>
  <cp:revision>22</cp:revision>
  <dcterms:created xsi:type="dcterms:W3CDTF">2017-08-14T21:14:21Z</dcterms:created>
  <dcterms:modified xsi:type="dcterms:W3CDTF">2017-08-18T14:46:16Z</dcterms:modified>
</cp:coreProperties>
</file>