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[Nome da Sua Agência]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Consultoria de Comunicação e Conteúdo Digital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114800"/>
            <a:ext cx="1828800" cy="1654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Vamos Conversar?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Telefone: [Seu Telefone]</a:t>
            </a:r>
          </a:p>
          <a:p>
            <a:pPr>
              <a:defRPr sz="1800"/>
            </a:pPr>
            <a:r>
              <a:t>E-mail: [Seu E-mail]</a:t>
            </a:r>
          </a:p>
          <a:p>
            <a:pPr>
              <a:defRPr sz="1800"/>
            </a:pPr>
            <a:r>
              <a:t>Site/Portfólio: [URL]</a:t>
            </a:r>
          </a:p>
          <a:p>
            <a:pPr>
              <a:defRPr sz="1800"/>
            </a:pPr>
            <a:r>
              <a:t>LinkedIn/Instagram: @[perfil]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Problema que Resolvemos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Pequenas empresas lutam para se destacar online</a:t>
            </a:r>
          </a:p>
          <a:p>
            <a:pPr>
              <a:defRPr sz="1800"/>
            </a:pPr>
            <a:r>
              <a:t>Falta de tempo e conhecimento para criar conteúdo estratégico</a:t>
            </a:r>
          </a:p>
          <a:p>
            <a:pPr>
              <a:defRPr sz="1800"/>
            </a:pPr>
            <a:r>
              <a:t>Dificuldade em transformar presença digital em resultados concretos</a:t>
            </a:r>
          </a:p>
          <a:p>
            <a:pPr>
              <a:defRPr sz="1800"/>
            </a:pPr>
            <a:r>
              <a:t>Esforços dispersos sem um plano claro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Nossa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Conteúdo estratégico para redes sociais e canais digitais</a:t>
            </a:r>
          </a:p>
          <a:p>
            <a:pPr>
              <a:defRPr sz="1800"/>
            </a:pPr>
            <a:r>
              <a:t>Parceria próxima e personalizada</a:t>
            </a:r>
          </a:p>
          <a:p>
            <a:pPr>
              <a:defRPr sz="1800"/>
            </a:pPr>
            <a:r>
              <a:t>Transformação da presença digital em crescimento real</a:t>
            </a:r>
          </a:p>
        </p:txBody>
      </p:sp>
      <p:pic>
        <p:nvPicPr>
          <p:cNvPr id="4" name="Picture 3" descr="soluca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1148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Visão Geral de Serviços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Consultoria e Estratégia Digital</a:t>
            </a:r>
          </a:p>
          <a:p>
            <a:pPr>
              <a:defRPr sz="1800"/>
            </a:pPr>
            <a:r>
              <a:t>Produção de Conteúdo e Gestão de Canais</a:t>
            </a:r>
          </a:p>
          <a:p>
            <a:pPr>
              <a:defRPr sz="1800"/>
            </a:pPr>
            <a:r>
              <a:t>Performance e Análise de Resultados</a:t>
            </a:r>
          </a:p>
          <a:p>
            <a:pPr>
              <a:defRPr sz="1800"/>
            </a:pPr>
            <a:r>
              <a:t>Serviços Complementares</a:t>
            </a:r>
          </a:p>
        </p:txBody>
      </p:sp>
      <p:pic>
        <p:nvPicPr>
          <p:cNvPr id="4" name="Picture 3" descr="servic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114800"/>
            <a:ext cx="1828800" cy="1470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Consultoria e Estratégia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Diagnóstico e Análise de Marca, Mercado e Público</a:t>
            </a:r>
          </a:p>
          <a:p>
            <a:pPr>
              <a:defRPr sz="1800"/>
            </a:pPr>
            <a:r>
              <a:t>Definição de Persona e Jornada do Cliente</a:t>
            </a:r>
          </a:p>
          <a:p>
            <a:pPr>
              <a:defRPr sz="1800"/>
            </a:pPr>
            <a:r>
              <a:t>Planejamento Estratégico de Conteúdo</a:t>
            </a:r>
          </a:p>
          <a:p>
            <a:pPr>
              <a:defRPr sz="1800"/>
            </a:pPr>
            <a:r>
              <a:t>Definição de Tom de Voz</a:t>
            </a:r>
          </a:p>
          <a:p>
            <a:pPr>
              <a:defRPr sz="1800"/>
            </a:pPr>
            <a:r>
              <a:t>Consultoria contínua de comunicação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Produção &amp; Gestão de Conteúdo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Posts para Instagram, LinkedIn e outras redes</a:t>
            </a:r>
          </a:p>
          <a:p>
            <a:pPr>
              <a:defRPr sz="1800"/>
            </a:pPr>
            <a:r>
              <a:t>Artigos e reportagens para blog/portal</a:t>
            </a:r>
          </a:p>
          <a:p>
            <a:pPr>
              <a:defRPr sz="1800"/>
            </a:pPr>
            <a:r>
              <a:t>Campanhas de e-mail marketing</a:t>
            </a:r>
          </a:p>
          <a:p>
            <a:pPr>
              <a:defRPr sz="1800"/>
            </a:pPr>
            <a:r>
              <a:t>Design de conteúdo visual</a:t>
            </a:r>
          </a:p>
          <a:p>
            <a:pPr>
              <a:defRPr sz="1800"/>
            </a:pPr>
            <a:r>
              <a:t>Gestão editorial e revisão</a:t>
            </a:r>
          </a:p>
        </p:txBody>
      </p:sp>
      <p:pic>
        <p:nvPicPr>
          <p:cNvPr id="4" name="Picture 3" descr="produca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1148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&amp; Análise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Gestão de tráfego pago (ads)</a:t>
            </a:r>
          </a:p>
          <a:p>
            <a:pPr>
              <a:defRPr sz="1800"/>
            </a:pPr>
            <a:r>
              <a:t>Monitoramento de menções e performance</a:t>
            </a:r>
          </a:p>
          <a:p>
            <a:pPr>
              <a:defRPr sz="1800"/>
            </a:pPr>
            <a:r>
              <a:t>Relatórios de resultados e otimizações contínuas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Serviços Complementares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Assessoria de imprensa digital</a:t>
            </a:r>
          </a:p>
          <a:p>
            <a:pPr>
              <a:defRPr sz="1800"/>
            </a:pPr>
            <a:r>
              <a:t>Cobertura de eventos em tempo real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 Que Nos Escolher?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13 anos de experiência em comunicação estratégica</a:t>
            </a:r>
          </a:p>
          <a:p>
            <a:pPr>
              <a:defRPr sz="1800"/>
            </a:pPr>
            <a:r>
              <a:t>Foco em resultados concretos</a:t>
            </a:r>
          </a:p>
          <a:p>
            <a:pPr>
              <a:defRPr sz="1800"/>
            </a:pPr>
            <a:r>
              <a:t>Parceria próxima com pequenas empresas</a:t>
            </a:r>
          </a:p>
          <a:p>
            <a:pPr>
              <a:defRPr sz="1800"/>
            </a:pPr>
            <a:r>
              <a:t>Visão completa: da estratégia à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