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60" r:id="rId6"/>
    <p:sldId id="258" r:id="rId7"/>
    <p:sldId id="261" r:id="rId8"/>
    <p:sldId id="262" r:id="rId9"/>
    <p:sldId id="263" r:id="rId10"/>
    <p:sldId id="257" r:id="rId11"/>
    <p:sldId id="264" r:id="rId12"/>
    <p:sldId id="265" r:id="rId13"/>
    <p:sldId id="266" r:id="rId14"/>
    <p:sldId id="267" r:id="rId15"/>
    <p:sldId id="270"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4341212-163C-40C4-8CFB-019EC78D1F8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C182E9F-FBD6-456B-83CD-439E2FA1FA6E}">
      <dgm:prSet/>
      <dgm:spPr/>
      <dgm:t>
        <a:bodyPr/>
        <a:lstStyle/>
        <a:p>
          <a:r>
            <a:rPr lang="en-US" dirty="0"/>
            <a:t>age</a:t>
          </a:r>
        </a:p>
      </dgm:t>
    </dgm:pt>
    <dgm:pt modelId="{306FF0F3-7866-45B6-8A3D-96AEC74BF375}" type="parTrans" cxnId="{063DEF6B-4239-48EB-B6DB-10F5D8B0E370}">
      <dgm:prSet/>
      <dgm:spPr/>
      <dgm:t>
        <a:bodyPr/>
        <a:lstStyle/>
        <a:p>
          <a:endParaRPr lang="en-US"/>
        </a:p>
      </dgm:t>
    </dgm:pt>
    <dgm:pt modelId="{F9DE5064-CA9E-43DB-A14A-8A4B5C889C74}" type="sibTrans" cxnId="{063DEF6B-4239-48EB-B6DB-10F5D8B0E370}">
      <dgm:prSet/>
      <dgm:spPr/>
      <dgm:t>
        <a:bodyPr/>
        <a:lstStyle/>
        <a:p>
          <a:endParaRPr lang="en-US"/>
        </a:p>
      </dgm:t>
    </dgm:pt>
    <dgm:pt modelId="{3610EACA-2B7C-4FC6-8889-C01FEBD97D9A}">
      <dgm:prSet/>
      <dgm:spPr/>
      <dgm:t>
        <a:bodyPr/>
        <a:lstStyle/>
        <a:p>
          <a:r>
            <a:rPr lang="en-US"/>
            <a:t>   job</a:t>
          </a:r>
        </a:p>
      </dgm:t>
    </dgm:pt>
    <dgm:pt modelId="{158797E4-E1FA-4DDB-8F58-BDDD065ECFC2}" type="parTrans" cxnId="{7B8095EA-9E0B-4720-8A2B-320EABCBDC74}">
      <dgm:prSet/>
      <dgm:spPr/>
      <dgm:t>
        <a:bodyPr/>
        <a:lstStyle/>
        <a:p>
          <a:endParaRPr lang="en-US"/>
        </a:p>
      </dgm:t>
    </dgm:pt>
    <dgm:pt modelId="{A311F615-D3A5-4AAF-974E-3987387104F0}" type="sibTrans" cxnId="{7B8095EA-9E0B-4720-8A2B-320EABCBDC74}">
      <dgm:prSet/>
      <dgm:spPr/>
      <dgm:t>
        <a:bodyPr/>
        <a:lstStyle/>
        <a:p>
          <a:endParaRPr lang="en-US"/>
        </a:p>
      </dgm:t>
    </dgm:pt>
    <dgm:pt modelId="{AFA728D2-E3A6-46D8-BD78-7171876DA6C6}">
      <dgm:prSet/>
      <dgm:spPr/>
      <dgm:t>
        <a:bodyPr/>
        <a:lstStyle/>
        <a:p>
          <a:r>
            <a:rPr lang="en-US"/>
            <a:t>  marital</a:t>
          </a:r>
        </a:p>
      </dgm:t>
    </dgm:pt>
    <dgm:pt modelId="{69EFB98A-6BF3-4C63-8308-EC5C87E498BE}" type="parTrans" cxnId="{7D588A67-1469-40DC-ACC6-35275EFC2ADA}">
      <dgm:prSet/>
      <dgm:spPr/>
      <dgm:t>
        <a:bodyPr/>
        <a:lstStyle/>
        <a:p>
          <a:endParaRPr lang="en-US"/>
        </a:p>
      </dgm:t>
    </dgm:pt>
    <dgm:pt modelId="{2A4CE661-0685-4BE5-9FD8-FC0FF217E2DE}" type="sibTrans" cxnId="{7D588A67-1469-40DC-ACC6-35275EFC2ADA}">
      <dgm:prSet/>
      <dgm:spPr/>
      <dgm:t>
        <a:bodyPr/>
        <a:lstStyle/>
        <a:p>
          <a:endParaRPr lang="en-US"/>
        </a:p>
      </dgm:t>
    </dgm:pt>
    <dgm:pt modelId="{08BBBE9C-5541-4CB9-9740-66CDC18121EE}">
      <dgm:prSet/>
      <dgm:spPr/>
      <dgm:t>
        <a:bodyPr/>
        <a:lstStyle/>
        <a:p>
          <a:r>
            <a:rPr lang="en-US"/>
            <a:t>  education</a:t>
          </a:r>
        </a:p>
      </dgm:t>
    </dgm:pt>
    <dgm:pt modelId="{14BDCBB2-155F-45BC-A3F6-DC3C5B1E669C}" type="parTrans" cxnId="{99B85EEB-6DB7-424F-ABA5-D4EE6040ED45}">
      <dgm:prSet/>
      <dgm:spPr/>
      <dgm:t>
        <a:bodyPr/>
        <a:lstStyle/>
        <a:p>
          <a:endParaRPr lang="en-US"/>
        </a:p>
      </dgm:t>
    </dgm:pt>
    <dgm:pt modelId="{A218497A-F69E-451F-BC0B-0129D5CC2ADC}" type="sibTrans" cxnId="{99B85EEB-6DB7-424F-ABA5-D4EE6040ED45}">
      <dgm:prSet/>
      <dgm:spPr/>
      <dgm:t>
        <a:bodyPr/>
        <a:lstStyle/>
        <a:p>
          <a:endParaRPr lang="en-US"/>
        </a:p>
      </dgm:t>
    </dgm:pt>
    <dgm:pt modelId="{E42934EC-2828-4C0A-9DD1-67E5B989037D}">
      <dgm:prSet/>
      <dgm:spPr/>
      <dgm:t>
        <a:bodyPr/>
        <a:lstStyle/>
        <a:p>
          <a:r>
            <a:rPr lang="en-US"/>
            <a:t> default</a:t>
          </a:r>
        </a:p>
      </dgm:t>
    </dgm:pt>
    <dgm:pt modelId="{49C29B0D-B1EB-4371-A259-6CF3154651AA}" type="parTrans" cxnId="{5D2F1843-122B-4CF0-B8E7-81717E38FEEE}">
      <dgm:prSet/>
      <dgm:spPr/>
      <dgm:t>
        <a:bodyPr/>
        <a:lstStyle/>
        <a:p>
          <a:endParaRPr lang="en-US"/>
        </a:p>
      </dgm:t>
    </dgm:pt>
    <dgm:pt modelId="{3BC32294-6F6B-4E5B-976C-86E2E46A40FF}" type="sibTrans" cxnId="{5D2F1843-122B-4CF0-B8E7-81717E38FEEE}">
      <dgm:prSet/>
      <dgm:spPr/>
      <dgm:t>
        <a:bodyPr/>
        <a:lstStyle/>
        <a:p>
          <a:endParaRPr lang="en-US"/>
        </a:p>
      </dgm:t>
    </dgm:pt>
    <dgm:pt modelId="{4FD6A31F-96CF-4329-A0AB-4ED9AD344955}">
      <dgm:prSet/>
      <dgm:spPr/>
      <dgm:t>
        <a:bodyPr/>
        <a:lstStyle/>
        <a:p>
          <a:r>
            <a:rPr lang="en-US"/>
            <a:t> housing</a:t>
          </a:r>
        </a:p>
      </dgm:t>
    </dgm:pt>
    <dgm:pt modelId="{83C85222-5425-41BE-9042-F05E0621530B}" type="parTrans" cxnId="{17835923-FC9D-4B0E-A33B-4AD350A419B2}">
      <dgm:prSet/>
      <dgm:spPr/>
      <dgm:t>
        <a:bodyPr/>
        <a:lstStyle/>
        <a:p>
          <a:endParaRPr lang="en-US"/>
        </a:p>
      </dgm:t>
    </dgm:pt>
    <dgm:pt modelId="{D634F123-A0AA-49F6-90E6-2CC3E79A5303}" type="sibTrans" cxnId="{17835923-FC9D-4B0E-A33B-4AD350A419B2}">
      <dgm:prSet/>
      <dgm:spPr/>
      <dgm:t>
        <a:bodyPr/>
        <a:lstStyle/>
        <a:p>
          <a:endParaRPr lang="en-US"/>
        </a:p>
      </dgm:t>
    </dgm:pt>
    <dgm:pt modelId="{1F1FD920-66B4-408F-B4C5-F49EDBE14F34}">
      <dgm:prSet/>
      <dgm:spPr/>
      <dgm:t>
        <a:bodyPr/>
        <a:lstStyle/>
        <a:p>
          <a:r>
            <a:rPr lang="en-US"/>
            <a:t> loan</a:t>
          </a:r>
        </a:p>
      </dgm:t>
    </dgm:pt>
    <dgm:pt modelId="{F75306FD-D44B-45FF-B51F-BCD826A1994B}" type="parTrans" cxnId="{02B43657-8F3A-47AE-B6A8-4E3CA43732C2}">
      <dgm:prSet/>
      <dgm:spPr/>
      <dgm:t>
        <a:bodyPr/>
        <a:lstStyle/>
        <a:p>
          <a:endParaRPr lang="en-US"/>
        </a:p>
      </dgm:t>
    </dgm:pt>
    <dgm:pt modelId="{B7759BAB-FEBF-48D6-910B-4FCA1B191DFC}" type="sibTrans" cxnId="{02B43657-8F3A-47AE-B6A8-4E3CA43732C2}">
      <dgm:prSet/>
      <dgm:spPr/>
      <dgm:t>
        <a:bodyPr/>
        <a:lstStyle/>
        <a:p>
          <a:endParaRPr lang="en-US"/>
        </a:p>
      </dgm:t>
    </dgm:pt>
    <dgm:pt modelId="{B81DD3DC-7442-4A57-B3EA-C8069A7008E6}">
      <dgm:prSet/>
      <dgm:spPr/>
      <dgm:t>
        <a:bodyPr/>
        <a:lstStyle/>
        <a:p>
          <a:r>
            <a:rPr lang="en-US"/>
            <a:t> contact</a:t>
          </a:r>
        </a:p>
      </dgm:t>
    </dgm:pt>
    <dgm:pt modelId="{434D93AA-23D5-4738-9E25-1EAB918CEA22}" type="parTrans" cxnId="{3E0AFEF8-8392-498C-A6C8-63BB2FD3DF11}">
      <dgm:prSet/>
      <dgm:spPr/>
      <dgm:t>
        <a:bodyPr/>
        <a:lstStyle/>
        <a:p>
          <a:endParaRPr lang="en-US"/>
        </a:p>
      </dgm:t>
    </dgm:pt>
    <dgm:pt modelId="{D3F6D223-431B-40A7-A429-5B9C2C5E6AAE}" type="sibTrans" cxnId="{3E0AFEF8-8392-498C-A6C8-63BB2FD3DF11}">
      <dgm:prSet/>
      <dgm:spPr/>
      <dgm:t>
        <a:bodyPr/>
        <a:lstStyle/>
        <a:p>
          <a:endParaRPr lang="en-US"/>
        </a:p>
      </dgm:t>
    </dgm:pt>
    <dgm:pt modelId="{06AFA1B2-15C3-4084-9696-47C6CE53C6B4}">
      <dgm:prSet/>
      <dgm:spPr/>
      <dgm:t>
        <a:bodyPr/>
        <a:lstStyle/>
        <a:p>
          <a:r>
            <a:rPr lang="en-US"/>
            <a:t>  month</a:t>
          </a:r>
        </a:p>
      </dgm:t>
    </dgm:pt>
    <dgm:pt modelId="{755E1BA5-B817-4B64-8CC5-6EB6278A4B25}" type="parTrans" cxnId="{D5E92874-14D7-4EAE-A3F2-C82A575D167B}">
      <dgm:prSet/>
      <dgm:spPr/>
      <dgm:t>
        <a:bodyPr/>
        <a:lstStyle/>
        <a:p>
          <a:endParaRPr lang="en-US"/>
        </a:p>
      </dgm:t>
    </dgm:pt>
    <dgm:pt modelId="{C7452AB7-A0A4-4E3F-B732-CCF75220CA51}" type="sibTrans" cxnId="{D5E92874-14D7-4EAE-A3F2-C82A575D167B}">
      <dgm:prSet/>
      <dgm:spPr/>
      <dgm:t>
        <a:bodyPr/>
        <a:lstStyle/>
        <a:p>
          <a:endParaRPr lang="en-US"/>
        </a:p>
      </dgm:t>
    </dgm:pt>
    <dgm:pt modelId="{86A324F5-6826-4229-89F7-CA8EB83BB2AC}">
      <dgm:prSet/>
      <dgm:spPr/>
      <dgm:t>
        <a:bodyPr/>
        <a:lstStyle/>
        <a:p>
          <a:r>
            <a:rPr lang="en-US"/>
            <a:t> day_of_week</a:t>
          </a:r>
        </a:p>
      </dgm:t>
    </dgm:pt>
    <dgm:pt modelId="{C1868E79-5F41-48A7-B741-02A83D749697}" type="parTrans" cxnId="{E2A708C2-CC17-4443-A375-2598B341691E}">
      <dgm:prSet/>
      <dgm:spPr/>
      <dgm:t>
        <a:bodyPr/>
        <a:lstStyle/>
        <a:p>
          <a:endParaRPr lang="en-US"/>
        </a:p>
      </dgm:t>
    </dgm:pt>
    <dgm:pt modelId="{4CF589E0-FF0A-425E-B846-33C16F7D08BA}" type="sibTrans" cxnId="{E2A708C2-CC17-4443-A375-2598B341691E}">
      <dgm:prSet/>
      <dgm:spPr/>
      <dgm:t>
        <a:bodyPr/>
        <a:lstStyle/>
        <a:p>
          <a:endParaRPr lang="en-US"/>
        </a:p>
      </dgm:t>
    </dgm:pt>
    <dgm:pt modelId="{4EEB41FF-693B-405E-9036-76DD830EEF15}">
      <dgm:prSet/>
      <dgm:spPr/>
      <dgm:t>
        <a:bodyPr/>
        <a:lstStyle/>
        <a:p>
          <a:r>
            <a:rPr lang="en-US"/>
            <a:t> duration</a:t>
          </a:r>
        </a:p>
      </dgm:t>
    </dgm:pt>
    <dgm:pt modelId="{2D482708-B623-4357-B276-43BD0B65995F}" type="parTrans" cxnId="{A3064243-2F0E-49BD-9F57-AE10F8E6A510}">
      <dgm:prSet/>
      <dgm:spPr/>
      <dgm:t>
        <a:bodyPr/>
        <a:lstStyle/>
        <a:p>
          <a:endParaRPr lang="en-US"/>
        </a:p>
      </dgm:t>
    </dgm:pt>
    <dgm:pt modelId="{9178BEED-F8D7-4EC4-A478-E75018E47392}" type="sibTrans" cxnId="{A3064243-2F0E-49BD-9F57-AE10F8E6A510}">
      <dgm:prSet/>
      <dgm:spPr/>
      <dgm:t>
        <a:bodyPr/>
        <a:lstStyle/>
        <a:p>
          <a:endParaRPr lang="en-US"/>
        </a:p>
      </dgm:t>
    </dgm:pt>
    <dgm:pt modelId="{F28BCD4C-8F53-4A17-B7E7-C5D6FFF915FC}">
      <dgm:prSet/>
      <dgm:spPr/>
      <dgm:t>
        <a:bodyPr/>
        <a:lstStyle/>
        <a:p>
          <a:r>
            <a:rPr lang="en-US"/>
            <a:t> campaign</a:t>
          </a:r>
        </a:p>
      </dgm:t>
    </dgm:pt>
    <dgm:pt modelId="{86ADF029-82DA-480A-98F7-1DEB8A494200}" type="parTrans" cxnId="{A4948C9D-2514-4465-9D60-78FE51F0594F}">
      <dgm:prSet/>
      <dgm:spPr/>
      <dgm:t>
        <a:bodyPr/>
        <a:lstStyle/>
        <a:p>
          <a:endParaRPr lang="en-US"/>
        </a:p>
      </dgm:t>
    </dgm:pt>
    <dgm:pt modelId="{1B855E19-F8D3-4C5F-AE34-DAC2462456DE}" type="sibTrans" cxnId="{A4948C9D-2514-4465-9D60-78FE51F0594F}">
      <dgm:prSet/>
      <dgm:spPr/>
      <dgm:t>
        <a:bodyPr/>
        <a:lstStyle/>
        <a:p>
          <a:endParaRPr lang="en-US"/>
        </a:p>
      </dgm:t>
    </dgm:pt>
    <dgm:pt modelId="{6E5FCEE5-D516-49F1-BF46-EC71352466B4}">
      <dgm:prSet/>
      <dgm:spPr/>
      <dgm:t>
        <a:bodyPr/>
        <a:lstStyle/>
        <a:p>
          <a:r>
            <a:rPr lang="en-US"/>
            <a:t> pdays</a:t>
          </a:r>
        </a:p>
      </dgm:t>
    </dgm:pt>
    <dgm:pt modelId="{5D41B05F-FD4B-451D-A2B3-F35DBD146D40}" type="parTrans" cxnId="{49F25749-72A4-495B-BB74-2BB0C4386588}">
      <dgm:prSet/>
      <dgm:spPr/>
      <dgm:t>
        <a:bodyPr/>
        <a:lstStyle/>
        <a:p>
          <a:endParaRPr lang="en-US"/>
        </a:p>
      </dgm:t>
    </dgm:pt>
    <dgm:pt modelId="{9719FF63-0AE8-436A-80BA-92962703E650}" type="sibTrans" cxnId="{49F25749-72A4-495B-BB74-2BB0C4386588}">
      <dgm:prSet/>
      <dgm:spPr/>
      <dgm:t>
        <a:bodyPr/>
        <a:lstStyle/>
        <a:p>
          <a:endParaRPr lang="en-US"/>
        </a:p>
      </dgm:t>
    </dgm:pt>
    <dgm:pt modelId="{FBFECDCD-FA5C-47E7-B8AC-A8CF8CEB8607}">
      <dgm:prSet/>
      <dgm:spPr/>
      <dgm:t>
        <a:bodyPr/>
        <a:lstStyle/>
        <a:p>
          <a:r>
            <a:rPr lang="en-US"/>
            <a:t> previous</a:t>
          </a:r>
        </a:p>
      </dgm:t>
    </dgm:pt>
    <dgm:pt modelId="{66F3C346-7341-4C57-BBDB-E2C4B0D38866}" type="parTrans" cxnId="{262E34EB-438C-4FCD-BC9A-8612A2EE27ED}">
      <dgm:prSet/>
      <dgm:spPr/>
      <dgm:t>
        <a:bodyPr/>
        <a:lstStyle/>
        <a:p>
          <a:endParaRPr lang="en-US"/>
        </a:p>
      </dgm:t>
    </dgm:pt>
    <dgm:pt modelId="{C52BD1C3-23D8-45E1-BA27-AD6137641CA0}" type="sibTrans" cxnId="{262E34EB-438C-4FCD-BC9A-8612A2EE27ED}">
      <dgm:prSet/>
      <dgm:spPr/>
      <dgm:t>
        <a:bodyPr/>
        <a:lstStyle/>
        <a:p>
          <a:endParaRPr lang="en-US"/>
        </a:p>
      </dgm:t>
    </dgm:pt>
    <dgm:pt modelId="{3B287C75-F8A8-41E1-A734-5EE2B317F0F5}">
      <dgm:prSet/>
      <dgm:spPr/>
      <dgm:t>
        <a:bodyPr/>
        <a:lstStyle/>
        <a:p>
          <a:r>
            <a:rPr lang="en-US"/>
            <a:t>  poutcome</a:t>
          </a:r>
        </a:p>
      </dgm:t>
    </dgm:pt>
    <dgm:pt modelId="{02B8A7D1-17DD-4938-A1AE-334D8181E6AC}" type="parTrans" cxnId="{1D89B93A-303C-4681-B6B6-E645E0FA5333}">
      <dgm:prSet/>
      <dgm:spPr/>
      <dgm:t>
        <a:bodyPr/>
        <a:lstStyle/>
        <a:p>
          <a:endParaRPr lang="en-US"/>
        </a:p>
      </dgm:t>
    </dgm:pt>
    <dgm:pt modelId="{9894366B-CC5B-46AC-B2FB-FA7E13EFF6DA}" type="sibTrans" cxnId="{1D89B93A-303C-4681-B6B6-E645E0FA5333}">
      <dgm:prSet/>
      <dgm:spPr/>
      <dgm:t>
        <a:bodyPr/>
        <a:lstStyle/>
        <a:p>
          <a:endParaRPr lang="en-US"/>
        </a:p>
      </dgm:t>
    </dgm:pt>
    <dgm:pt modelId="{E1B00797-7979-4816-A29C-E2AC33657ED4}">
      <dgm:prSet/>
      <dgm:spPr/>
      <dgm:t>
        <a:bodyPr/>
        <a:lstStyle/>
        <a:p>
          <a:r>
            <a:rPr lang="en-US"/>
            <a:t> emp.var.rate</a:t>
          </a:r>
        </a:p>
      </dgm:t>
    </dgm:pt>
    <dgm:pt modelId="{4AB0E63E-2C49-4A42-99A2-F495DA69CE84}" type="parTrans" cxnId="{A19224BE-5CAF-4875-89E1-A5E19351B29F}">
      <dgm:prSet/>
      <dgm:spPr/>
      <dgm:t>
        <a:bodyPr/>
        <a:lstStyle/>
        <a:p>
          <a:endParaRPr lang="en-US"/>
        </a:p>
      </dgm:t>
    </dgm:pt>
    <dgm:pt modelId="{56AC7D05-0A96-4140-AEE7-40D7684987C9}" type="sibTrans" cxnId="{A19224BE-5CAF-4875-89E1-A5E19351B29F}">
      <dgm:prSet/>
      <dgm:spPr/>
      <dgm:t>
        <a:bodyPr/>
        <a:lstStyle/>
        <a:p>
          <a:endParaRPr lang="en-US"/>
        </a:p>
      </dgm:t>
    </dgm:pt>
    <dgm:pt modelId="{8E5505EF-0FB6-43F3-ACA9-1F07E0EC2560}">
      <dgm:prSet/>
      <dgm:spPr/>
      <dgm:t>
        <a:bodyPr/>
        <a:lstStyle/>
        <a:p>
          <a:r>
            <a:rPr lang="en-US"/>
            <a:t> cons.price.idx</a:t>
          </a:r>
        </a:p>
      </dgm:t>
    </dgm:pt>
    <dgm:pt modelId="{9A38A8E4-939A-4E16-912B-4B91034A7525}" type="parTrans" cxnId="{3404FEC1-0059-4307-99DF-F081308291E1}">
      <dgm:prSet/>
      <dgm:spPr/>
      <dgm:t>
        <a:bodyPr/>
        <a:lstStyle/>
        <a:p>
          <a:endParaRPr lang="en-US"/>
        </a:p>
      </dgm:t>
    </dgm:pt>
    <dgm:pt modelId="{78DD6940-2402-44CC-B5B9-32BFB2FB2A3D}" type="sibTrans" cxnId="{3404FEC1-0059-4307-99DF-F081308291E1}">
      <dgm:prSet/>
      <dgm:spPr/>
      <dgm:t>
        <a:bodyPr/>
        <a:lstStyle/>
        <a:p>
          <a:endParaRPr lang="en-US"/>
        </a:p>
      </dgm:t>
    </dgm:pt>
    <dgm:pt modelId="{ABD3895A-5469-4D75-B7A4-7C86C2E71E09}">
      <dgm:prSet/>
      <dgm:spPr/>
      <dgm:t>
        <a:bodyPr/>
        <a:lstStyle/>
        <a:p>
          <a:r>
            <a:rPr lang="en-US"/>
            <a:t> cons.conf.idx</a:t>
          </a:r>
        </a:p>
      </dgm:t>
    </dgm:pt>
    <dgm:pt modelId="{D5129E49-DEAE-47AE-A42D-D0D150064328}" type="parTrans" cxnId="{9C4D3926-67AA-4878-ADDD-D5EFF2ABEF2C}">
      <dgm:prSet/>
      <dgm:spPr/>
      <dgm:t>
        <a:bodyPr/>
        <a:lstStyle/>
        <a:p>
          <a:endParaRPr lang="en-US"/>
        </a:p>
      </dgm:t>
    </dgm:pt>
    <dgm:pt modelId="{F8325406-58F6-4BC6-A1E2-83AD03B36F93}" type="sibTrans" cxnId="{9C4D3926-67AA-4878-ADDD-D5EFF2ABEF2C}">
      <dgm:prSet/>
      <dgm:spPr/>
      <dgm:t>
        <a:bodyPr/>
        <a:lstStyle/>
        <a:p>
          <a:endParaRPr lang="en-US"/>
        </a:p>
      </dgm:t>
    </dgm:pt>
    <dgm:pt modelId="{B1D41FBA-1E67-42EC-9D18-D3F78F1219E2}">
      <dgm:prSet/>
      <dgm:spPr/>
      <dgm:t>
        <a:bodyPr/>
        <a:lstStyle/>
        <a:p>
          <a:r>
            <a:rPr lang="en-US"/>
            <a:t> euribor3m</a:t>
          </a:r>
        </a:p>
      </dgm:t>
    </dgm:pt>
    <dgm:pt modelId="{146D2353-EF0B-48FF-A547-F6C4FA483046}" type="parTrans" cxnId="{7E14924A-F7BA-429B-9161-B557DB4A7BB7}">
      <dgm:prSet/>
      <dgm:spPr/>
      <dgm:t>
        <a:bodyPr/>
        <a:lstStyle/>
        <a:p>
          <a:endParaRPr lang="en-US"/>
        </a:p>
      </dgm:t>
    </dgm:pt>
    <dgm:pt modelId="{831A4C22-2972-4317-849E-FB6AE2A16DDE}" type="sibTrans" cxnId="{7E14924A-F7BA-429B-9161-B557DB4A7BB7}">
      <dgm:prSet/>
      <dgm:spPr/>
      <dgm:t>
        <a:bodyPr/>
        <a:lstStyle/>
        <a:p>
          <a:endParaRPr lang="en-US"/>
        </a:p>
      </dgm:t>
    </dgm:pt>
    <dgm:pt modelId="{75761BD6-1997-415E-B235-872206274CF5}">
      <dgm:prSet/>
      <dgm:spPr/>
      <dgm:t>
        <a:bodyPr/>
        <a:lstStyle/>
        <a:p>
          <a:r>
            <a:rPr lang="en-US"/>
            <a:t> nr.employed</a:t>
          </a:r>
        </a:p>
      </dgm:t>
    </dgm:pt>
    <dgm:pt modelId="{D4159817-0AED-4A6D-B9B6-E13522E613A5}" type="parTrans" cxnId="{1E45D44B-75D9-4153-8280-A0F29D029190}">
      <dgm:prSet/>
      <dgm:spPr/>
      <dgm:t>
        <a:bodyPr/>
        <a:lstStyle/>
        <a:p>
          <a:endParaRPr lang="en-US"/>
        </a:p>
      </dgm:t>
    </dgm:pt>
    <dgm:pt modelId="{E84033EE-6EC8-436C-ACED-76B59836FBFF}" type="sibTrans" cxnId="{1E45D44B-75D9-4153-8280-A0F29D029190}">
      <dgm:prSet/>
      <dgm:spPr/>
      <dgm:t>
        <a:bodyPr/>
        <a:lstStyle/>
        <a:p>
          <a:endParaRPr lang="en-US"/>
        </a:p>
      </dgm:t>
    </dgm:pt>
    <dgm:pt modelId="{AC912C98-BE95-454D-B875-B44C9FCC991E}">
      <dgm:prSet/>
      <dgm:spPr/>
      <dgm:t>
        <a:bodyPr/>
        <a:lstStyle/>
        <a:p>
          <a:r>
            <a:rPr lang="en-US"/>
            <a:t> y</a:t>
          </a:r>
        </a:p>
      </dgm:t>
    </dgm:pt>
    <dgm:pt modelId="{900A6EA8-D1F7-4708-B9C1-F2C53B45F827}" type="parTrans" cxnId="{9F83BD25-51E7-423D-921B-BFBB2822C713}">
      <dgm:prSet/>
      <dgm:spPr/>
      <dgm:t>
        <a:bodyPr/>
        <a:lstStyle/>
        <a:p>
          <a:endParaRPr lang="en-US"/>
        </a:p>
      </dgm:t>
    </dgm:pt>
    <dgm:pt modelId="{47A50642-093F-4A4E-B66B-2023A7FB5BFD}" type="sibTrans" cxnId="{9F83BD25-51E7-423D-921B-BFBB2822C713}">
      <dgm:prSet/>
      <dgm:spPr/>
      <dgm:t>
        <a:bodyPr/>
        <a:lstStyle/>
        <a:p>
          <a:endParaRPr lang="en-US"/>
        </a:p>
      </dgm:t>
    </dgm:pt>
    <dgm:pt modelId="{E67B3E13-D1C7-4D17-ADC9-3FD09E3F571B}" type="pres">
      <dgm:prSet presAssocID="{74341212-163C-40C4-8CFB-019EC78D1F8B}" presName="diagram" presStyleCnt="0">
        <dgm:presLayoutVars>
          <dgm:dir/>
          <dgm:resizeHandles val="exact"/>
        </dgm:presLayoutVars>
      </dgm:prSet>
      <dgm:spPr/>
    </dgm:pt>
    <dgm:pt modelId="{6EFDF506-CB1C-4450-91A5-3C2D60FAD56B}" type="pres">
      <dgm:prSet presAssocID="{CC182E9F-FBD6-456B-83CD-439E2FA1FA6E}" presName="node" presStyleLbl="node1" presStyleIdx="0" presStyleCnt="21">
        <dgm:presLayoutVars>
          <dgm:bulletEnabled val="1"/>
        </dgm:presLayoutVars>
      </dgm:prSet>
      <dgm:spPr/>
    </dgm:pt>
    <dgm:pt modelId="{9435D207-147E-4CFD-B529-EE966CB6CE58}" type="pres">
      <dgm:prSet presAssocID="{F9DE5064-CA9E-43DB-A14A-8A4B5C889C74}" presName="sibTrans" presStyleCnt="0"/>
      <dgm:spPr/>
    </dgm:pt>
    <dgm:pt modelId="{7183E83C-56FA-4E54-A2E1-22F36CEF1F78}" type="pres">
      <dgm:prSet presAssocID="{3610EACA-2B7C-4FC6-8889-C01FEBD97D9A}" presName="node" presStyleLbl="node1" presStyleIdx="1" presStyleCnt="21">
        <dgm:presLayoutVars>
          <dgm:bulletEnabled val="1"/>
        </dgm:presLayoutVars>
      </dgm:prSet>
      <dgm:spPr/>
    </dgm:pt>
    <dgm:pt modelId="{DAF2FD85-6F06-4EF5-B17E-0337B7A6301D}" type="pres">
      <dgm:prSet presAssocID="{A311F615-D3A5-4AAF-974E-3987387104F0}" presName="sibTrans" presStyleCnt="0"/>
      <dgm:spPr/>
    </dgm:pt>
    <dgm:pt modelId="{D674237C-2D5B-4FC3-84AC-59830A383D42}" type="pres">
      <dgm:prSet presAssocID="{AFA728D2-E3A6-46D8-BD78-7171876DA6C6}" presName="node" presStyleLbl="node1" presStyleIdx="2" presStyleCnt="21">
        <dgm:presLayoutVars>
          <dgm:bulletEnabled val="1"/>
        </dgm:presLayoutVars>
      </dgm:prSet>
      <dgm:spPr/>
    </dgm:pt>
    <dgm:pt modelId="{201291CB-0FC7-4D4C-A409-4E8D91D10E2A}" type="pres">
      <dgm:prSet presAssocID="{2A4CE661-0685-4BE5-9FD8-FC0FF217E2DE}" presName="sibTrans" presStyleCnt="0"/>
      <dgm:spPr/>
    </dgm:pt>
    <dgm:pt modelId="{843B2DE6-6CF9-47FD-B688-EC7367B2D13C}" type="pres">
      <dgm:prSet presAssocID="{08BBBE9C-5541-4CB9-9740-66CDC18121EE}" presName="node" presStyleLbl="node1" presStyleIdx="3" presStyleCnt="21">
        <dgm:presLayoutVars>
          <dgm:bulletEnabled val="1"/>
        </dgm:presLayoutVars>
      </dgm:prSet>
      <dgm:spPr/>
    </dgm:pt>
    <dgm:pt modelId="{A43FD58E-F29E-451E-99C6-9B938C90F1E1}" type="pres">
      <dgm:prSet presAssocID="{A218497A-F69E-451F-BC0B-0129D5CC2ADC}" presName="sibTrans" presStyleCnt="0"/>
      <dgm:spPr/>
    </dgm:pt>
    <dgm:pt modelId="{2E99B737-051E-4353-9325-4C1CAB8209C5}" type="pres">
      <dgm:prSet presAssocID="{E42934EC-2828-4C0A-9DD1-67E5B989037D}" presName="node" presStyleLbl="node1" presStyleIdx="4" presStyleCnt="21">
        <dgm:presLayoutVars>
          <dgm:bulletEnabled val="1"/>
        </dgm:presLayoutVars>
      </dgm:prSet>
      <dgm:spPr/>
    </dgm:pt>
    <dgm:pt modelId="{ABCC5CB0-8E2D-4432-958F-4DE4DD09203C}" type="pres">
      <dgm:prSet presAssocID="{3BC32294-6F6B-4E5B-976C-86E2E46A40FF}" presName="sibTrans" presStyleCnt="0"/>
      <dgm:spPr/>
    </dgm:pt>
    <dgm:pt modelId="{1C340856-4E14-4F60-9141-E781A7E495E5}" type="pres">
      <dgm:prSet presAssocID="{4FD6A31F-96CF-4329-A0AB-4ED9AD344955}" presName="node" presStyleLbl="node1" presStyleIdx="5" presStyleCnt="21">
        <dgm:presLayoutVars>
          <dgm:bulletEnabled val="1"/>
        </dgm:presLayoutVars>
      </dgm:prSet>
      <dgm:spPr/>
    </dgm:pt>
    <dgm:pt modelId="{77857437-15D7-46BB-94FC-01AA884EEEC1}" type="pres">
      <dgm:prSet presAssocID="{D634F123-A0AA-49F6-90E6-2CC3E79A5303}" presName="sibTrans" presStyleCnt="0"/>
      <dgm:spPr/>
    </dgm:pt>
    <dgm:pt modelId="{9C45618B-9B5B-48C0-BD26-DFF58C8F467A}" type="pres">
      <dgm:prSet presAssocID="{1F1FD920-66B4-408F-B4C5-F49EDBE14F34}" presName="node" presStyleLbl="node1" presStyleIdx="6" presStyleCnt="21">
        <dgm:presLayoutVars>
          <dgm:bulletEnabled val="1"/>
        </dgm:presLayoutVars>
      </dgm:prSet>
      <dgm:spPr/>
    </dgm:pt>
    <dgm:pt modelId="{7D6917CE-C1E8-468C-B097-A3B6312D1657}" type="pres">
      <dgm:prSet presAssocID="{B7759BAB-FEBF-48D6-910B-4FCA1B191DFC}" presName="sibTrans" presStyleCnt="0"/>
      <dgm:spPr/>
    </dgm:pt>
    <dgm:pt modelId="{5B8FB721-06AF-4D1C-937D-9530BC7C7C16}" type="pres">
      <dgm:prSet presAssocID="{B81DD3DC-7442-4A57-B3EA-C8069A7008E6}" presName="node" presStyleLbl="node1" presStyleIdx="7" presStyleCnt="21">
        <dgm:presLayoutVars>
          <dgm:bulletEnabled val="1"/>
        </dgm:presLayoutVars>
      </dgm:prSet>
      <dgm:spPr/>
    </dgm:pt>
    <dgm:pt modelId="{DEA5D543-2EA2-4ECD-97F4-D88538DCDB62}" type="pres">
      <dgm:prSet presAssocID="{D3F6D223-431B-40A7-A429-5B9C2C5E6AAE}" presName="sibTrans" presStyleCnt="0"/>
      <dgm:spPr/>
    </dgm:pt>
    <dgm:pt modelId="{F0A37903-B178-4B83-9FE6-2652FDB93795}" type="pres">
      <dgm:prSet presAssocID="{06AFA1B2-15C3-4084-9696-47C6CE53C6B4}" presName="node" presStyleLbl="node1" presStyleIdx="8" presStyleCnt="21">
        <dgm:presLayoutVars>
          <dgm:bulletEnabled val="1"/>
        </dgm:presLayoutVars>
      </dgm:prSet>
      <dgm:spPr/>
    </dgm:pt>
    <dgm:pt modelId="{EF00EB62-C6F3-4C72-A179-7DFF0424B972}" type="pres">
      <dgm:prSet presAssocID="{C7452AB7-A0A4-4E3F-B732-CCF75220CA51}" presName="sibTrans" presStyleCnt="0"/>
      <dgm:spPr/>
    </dgm:pt>
    <dgm:pt modelId="{C4CE74A7-C4F0-4055-9BBB-5A0DACFFC8D1}" type="pres">
      <dgm:prSet presAssocID="{86A324F5-6826-4229-89F7-CA8EB83BB2AC}" presName="node" presStyleLbl="node1" presStyleIdx="9" presStyleCnt="21">
        <dgm:presLayoutVars>
          <dgm:bulletEnabled val="1"/>
        </dgm:presLayoutVars>
      </dgm:prSet>
      <dgm:spPr/>
    </dgm:pt>
    <dgm:pt modelId="{555CB755-21F1-4F6A-8690-363F2CACF3ED}" type="pres">
      <dgm:prSet presAssocID="{4CF589E0-FF0A-425E-B846-33C16F7D08BA}" presName="sibTrans" presStyleCnt="0"/>
      <dgm:spPr/>
    </dgm:pt>
    <dgm:pt modelId="{910A40B7-A2AE-4132-B586-614833A6D734}" type="pres">
      <dgm:prSet presAssocID="{4EEB41FF-693B-405E-9036-76DD830EEF15}" presName="node" presStyleLbl="node1" presStyleIdx="10" presStyleCnt="21">
        <dgm:presLayoutVars>
          <dgm:bulletEnabled val="1"/>
        </dgm:presLayoutVars>
      </dgm:prSet>
      <dgm:spPr/>
    </dgm:pt>
    <dgm:pt modelId="{3F626443-EF87-4A04-BBCF-428EA03203B9}" type="pres">
      <dgm:prSet presAssocID="{9178BEED-F8D7-4EC4-A478-E75018E47392}" presName="sibTrans" presStyleCnt="0"/>
      <dgm:spPr/>
    </dgm:pt>
    <dgm:pt modelId="{EFF9A913-5FC6-4EF8-B287-00F6AE8AF1B5}" type="pres">
      <dgm:prSet presAssocID="{F28BCD4C-8F53-4A17-B7E7-C5D6FFF915FC}" presName="node" presStyleLbl="node1" presStyleIdx="11" presStyleCnt="21">
        <dgm:presLayoutVars>
          <dgm:bulletEnabled val="1"/>
        </dgm:presLayoutVars>
      </dgm:prSet>
      <dgm:spPr/>
    </dgm:pt>
    <dgm:pt modelId="{057F8F28-D445-4B71-963C-4F384174B033}" type="pres">
      <dgm:prSet presAssocID="{1B855E19-F8D3-4C5F-AE34-DAC2462456DE}" presName="sibTrans" presStyleCnt="0"/>
      <dgm:spPr/>
    </dgm:pt>
    <dgm:pt modelId="{E09BA1C7-8466-4F4B-ADE1-0CF5D683C34A}" type="pres">
      <dgm:prSet presAssocID="{6E5FCEE5-D516-49F1-BF46-EC71352466B4}" presName="node" presStyleLbl="node1" presStyleIdx="12" presStyleCnt="21">
        <dgm:presLayoutVars>
          <dgm:bulletEnabled val="1"/>
        </dgm:presLayoutVars>
      </dgm:prSet>
      <dgm:spPr/>
    </dgm:pt>
    <dgm:pt modelId="{3237C306-3F45-4654-9FAA-7AD791B547ED}" type="pres">
      <dgm:prSet presAssocID="{9719FF63-0AE8-436A-80BA-92962703E650}" presName="sibTrans" presStyleCnt="0"/>
      <dgm:spPr/>
    </dgm:pt>
    <dgm:pt modelId="{31B9C65B-F78D-43E9-9D0A-CB1695929835}" type="pres">
      <dgm:prSet presAssocID="{FBFECDCD-FA5C-47E7-B8AC-A8CF8CEB8607}" presName="node" presStyleLbl="node1" presStyleIdx="13" presStyleCnt="21">
        <dgm:presLayoutVars>
          <dgm:bulletEnabled val="1"/>
        </dgm:presLayoutVars>
      </dgm:prSet>
      <dgm:spPr/>
    </dgm:pt>
    <dgm:pt modelId="{000FBB16-01F3-456D-91E5-71C0D4A3698F}" type="pres">
      <dgm:prSet presAssocID="{C52BD1C3-23D8-45E1-BA27-AD6137641CA0}" presName="sibTrans" presStyleCnt="0"/>
      <dgm:spPr/>
    </dgm:pt>
    <dgm:pt modelId="{8C867F50-8D7C-4BAC-B138-D8FD26C336EB}" type="pres">
      <dgm:prSet presAssocID="{3B287C75-F8A8-41E1-A734-5EE2B317F0F5}" presName="node" presStyleLbl="node1" presStyleIdx="14" presStyleCnt="21">
        <dgm:presLayoutVars>
          <dgm:bulletEnabled val="1"/>
        </dgm:presLayoutVars>
      </dgm:prSet>
      <dgm:spPr/>
    </dgm:pt>
    <dgm:pt modelId="{E1B79495-B031-4CEF-AA41-E2D4E886FD9C}" type="pres">
      <dgm:prSet presAssocID="{9894366B-CC5B-46AC-B2FB-FA7E13EFF6DA}" presName="sibTrans" presStyleCnt="0"/>
      <dgm:spPr/>
    </dgm:pt>
    <dgm:pt modelId="{AEEBEA37-C83B-4812-97ED-9636561CA8CD}" type="pres">
      <dgm:prSet presAssocID="{E1B00797-7979-4816-A29C-E2AC33657ED4}" presName="node" presStyleLbl="node1" presStyleIdx="15" presStyleCnt="21">
        <dgm:presLayoutVars>
          <dgm:bulletEnabled val="1"/>
        </dgm:presLayoutVars>
      </dgm:prSet>
      <dgm:spPr/>
    </dgm:pt>
    <dgm:pt modelId="{9463F650-A2CE-49A9-B25F-F2854776A3A0}" type="pres">
      <dgm:prSet presAssocID="{56AC7D05-0A96-4140-AEE7-40D7684987C9}" presName="sibTrans" presStyleCnt="0"/>
      <dgm:spPr/>
    </dgm:pt>
    <dgm:pt modelId="{3C7EB263-9092-4FAB-9CDB-8AEF147C9777}" type="pres">
      <dgm:prSet presAssocID="{8E5505EF-0FB6-43F3-ACA9-1F07E0EC2560}" presName="node" presStyleLbl="node1" presStyleIdx="16" presStyleCnt="21">
        <dgm:presLayoutVars>
          <dgm:bulletEnabled val="1"/>
        </dgm:presLayoutVars>
      </dgm:prSet>
      <dgm:spPr/>
    </dgm:pt>
    <dgm:pt modelId="{8E17AD6A-88A8-426D-9BEC-673B6BE5BCBA}" type="pres">
      <dgm:prSet presAssocID="{78DD6940-2402-44CC-B5B9-32BFB2FB2A3D}" presName="sibTrans" presStyleCnt="0"/>
      <dgm:spPr/>
    </dgm:pt>
    <dgm:pt modelId="{3D77F36B-91E7-47B7-811D-0F10AE94602E}" type="pres">
      <dgm:prSet presAssocID="{ABD3895A-5469-4D75-B7A4-7C86C2E71E09}" presName="node" presStyleLbl="node1" presStyleIdx="17" presStyleCnt="21">
        <dgm:presLayoutVars>
          <dgm:bulletEnabled val="1"/>
        </dgm:presLayoutVars>
      </dgm:prSet>
      <dgm:spPr/>
    </dgm:pt>
    <dgm:pt modelId="{38B11CD9-B8D7-4809-8B14-EAD3C420A17F}" type="pres">
      <dgm:prSet presAssocID="{F8325406-58F6-4BC6-A1E2-83AD03B36F93}" presName="sibTrans" presStyleCnt="0"/>
      <dgm:spPr/>
    </dgm:pt>
    <dgm:pt modelId="{5F8F8308-7ABF-4FCC-8FAB-8D0BF0298F0A}" type="pres">
      <dgm:prSet presAssocID="{B1D41FBA-1E67-42EC-9D18-D3F78F1219E2}" presName="node" presStyleLbl="node1" presStyleIdx="18" presStyleCnt="21">
        <dgm:presLayoutVars>
          <dgm:bulletEnabled val="1"/>
        </dgm:presLayoutVars>
      </dgm:prSet>
      <dgm:spPr/>
    </dgm:pt>
    <dgm:pt modelId="{037BF822-4AF6-415E-89B6-C69330FD4F80}" type="pres">
      <dgm:prSet presAssocID="{831A4C22-2972-4317-849E-FB6AE2A16DDE}" presName="sibTrans" presStyleCnt="0"/>
      <dgm:spPr/>
    </dgm:pt>
    <dgm:pt modelId="{196A156A-1810-4928-9699-7C64FE54F0D8}" type="pres">
      <dgm:prSet presAssocID="{75761BD6-1997-415E-B235-872206274CF5}" presName="node" presStyleLbl="node1" presStyleIdx="19" presStyleCnt="21">
        <dgm:presLayoutVars>
          <dgm:bulletEnabled val="1"/>
        </dgm:presLayoutVars>
      </dgm:prSet>
      <dgm:spPr/>
    </dgm:pt>
    <dgm:pt modelId="{CF58D647-D7D2-4690-AAE7-84A63B079E5C}" type="pres">
      <dgm:prSet presAssocID="{E84033EE-6EC8-436C-ACED-76B59836FBFF}" presName="sibTrans" presStyleCnt="0"/>
      <dgm:spPr/>
    </dgm:pt>
    <dgm:pt modelId="{0C5439E7-CE14-4ABC-95F1-CAEA334726B4}" type="pres">
      <dgm:prSet presAssocID="{AC912C98-BE95-454D-B875-B44C9FCC991E}" presName="node" presStyleLbl="node1" presStyleIdx="20" presStyleCnt="21">
        <dgm:presLayoutVars>
          <dgm:bulletEnabled val="1"/>
        </dgm:presLayoutVars>
      </dgm:prSet>
      <dgm:spPr/>
    </dgm:pt>
  </dgm:ptLst>
  <dgm:cxnLst>
    <dgm:cxn modelId="{6539A800-19EA-4E72-B157-6F9DBE05170E}" type="presOf" srcId="{08BBBE9C-5541-4CB9-9740-66CDC18121EE}" destId="{843B2DE6-6CF9-47FD-B688-EC7367B2D13C}" srcOrd="0" destOrd="0" presId="urn:microsoft.com/office/officeart/2005/8/layout/default"/>
    <dgm:cxn modelId="{02A0E203-7F18-42EB-9892-2FB9A471886D}" type="presOf" srcId="{3B287C75-F8A8-41E1-A734-5EE2B317F0F5}" destId="{8C867F50-8D7C-4BAC-B138-D8FD26C336EB}" srcOrd="0" destOrd="0" presId="urn:microsoft.com/office/officeart/2005/8/layout/default"/>
    <dgm:cxn modelId="{83071B0E-0D9B-463D-9381-2C6388D53DF8}" type="presOf" srcId="{B1D41FBA-1E67-42EC-9D18-D3F78F1219E2}" destId="{5F8F8308-7ABF-4FCC-8FAB-8D0BF0298F0A}" srcOrd="0" destOrd="0" presId="urn:microsoft.com/office/officeart/2005/8/layout/default"/>
    <dgm:cxn modelId="{17835923-FC9D-4B0E-A33B-4AD350A419B2}" srcId="{74341212-163C-40C4-8CFB-019EC78D1F8B}" destId="{4FD6A31F-96CF-4329-A0AB-4ED9AD344955}" srcOrd="5" destOrd="0" parTransId="{83C85222-5425-41BE-9042-F05E0621530B}" sibTransId="{D634F123-A0AA-49F6-90E6-2CC3E79A5303}"/>
    <dgm:cxn modelId="{9F83BD25-51E7-423D-921B-BFBB2822C713}" srcId="{74341212-163C-40C4-8CFB-019EC78D1F8B}" destId="{AC912C98-BE95-454D-B875-B44C9FCC991E}" srcOrd="20" destOrd="0" parTransId="{900A6EA8-D1F7-4708-B9C1-F2C53B45F827}" sibTransId="{47A50642-093F-4A4E-B66B-2023A7FB5BFD}"/>
    <dgm:cxn modelId="{9C4D3926-67AA-4878-ADDD-D5EFF2ABEF2C}" srcId="{74341212-163C-40C4-8CFB-019EC78D1F8B}" destId="{ABD3895A-5469-4D75-B7A4-7C86C2E71E09}" srcOrd="17" destOrd="0" parTransId="{D5129E49-DEAE-47AE-A42D-D0D150064328}" sibTransId="{F8325406-58F6-4BC6-A1E2-83AD03B36F93}"/>
    <dgm:cxn modelId="{1D89B93A-303C-4681-B6B6-E645E0FA5333}" srcId="{74341212-163C-40C4-8CFB-019EC78D1F8B}" destId="{3B287C75-F8A8-41E1-A734-5EE2B317F0F5}" srcOrd="14" destOrd="0" parTransId="{02B8A7D1-17DD-4938-A1AE-334D8181E6AC}" sibTransId="{9894366B-CC5B-46AC-B2FB-FA7E13EFF6DA}"/>
    <dgm:cxn modelId="{DCF9A362-1B9E-403F-8085-9EA25DC9E9CF}" type="presOf" srcId="{E1B00797-7979-4816-A29C-E2AC33657ED4}" destId="{AEEBEA37-C83B-4812-97ED-9636561CA8CD}" srcOrd="0" destOrd="0" presId="urn:microsoft.com/office/officeart/2005/8/layout/default"/>
    <dgm:cxn modelId="{5D2F1843-122B-4CF0-B8E7-81717E38FEEE}" srcId="{74341212-163C-40C4-8CFB-019EC78D1F8B}" destId="{E42934EC-2828-4C0A-9DD1-67E5B989037D}" srcOrd="4" destOrd="0" parTransId="{49C29B0D-B1EB-4371-A259-6CF3154651AA}" sibTransId="{3BC32294-6F6B-4E5B-976C-86E2E46A40FF}"/>
    <dgm:cxn modelId="{A3064243-2F0E-49BD-9F57-AE10F8E6A510}" srcId="{74341212-163C-40C4-8CFB-019EC78D1F8B}" destId="{4EEB41FF-693B-405E-9036-76DD830EEF15}" srcOrd="10" destOrd="0" parTransId="{2D482708-B623-4357-B276-43BD0B65995F}" sibTransId="{9178BEED-F8D7-4EC4-A478-E75018E47392}"/>
    <dgm:cxn modelId="{1EE25D64-B63E-4560-968F-59C9869C211F}" type="presOf" srcId="{4FD6A31F-96CF-4329-A0AB-4ED9AD344955}" destId="{1C340856-4E14-4F60-9141-E781A7E495E5}" srcOrd="0" destOrd="0" presId="urn:microsoft.com/office/officeart/2005/8/layout/default"/>
    <dgm:cxn modelId="{31DB0647-7A51-4D30-895C-B2B9E5CE5396}" type="presOf" srcId="{ABD3895A-5469-4D75-B7A4-7C86C2E71E09}" destId="{3D77F36B-91E7-47B7-811D-0F10AE94602E}" srcOrd="0" destOrd="0" presId="urn:microsoft.com/office/officeart/2005/8/layout/default"/>
    <dgm:cxn modelId="{7D588A67-1469-40DC-ACC6-35275EFC2ADA}" srcId="{74341212-163C-40C4-8CFB-019EC78D1F8B}" destId="{AFA728D2-E3A6-46D8-BD78-7171876DA6C6}" srcOrd="2" destOrd="0" parTransId="{69EFB98A-6BF3-4C63-8308-EC5C87E498BE}" sibTransId="{2A4CE661-0685-4BE5-9FD8-FC0FF217E2DE}"/>
    <dgm:cxn modelId="{49F25749-72A4-495B-BB74-2BB0C4386588}" srcId="{74341212-163C-40C4-8CFB-019EC78D1F8B}" destId="{6E5FCEE5-D516-49F1-BF46-EC71352466B4}" srcOrd="12" destOrd="0" parTransId="{5D41B05F-FD4B-451D-A2B3-F35DBD146D40}" sibTransId="{9719FF63-0AE8-436A-80BA-92962703E650}"/>
    <dgm:cxn modelId="{1AF9C849-277B-4A08-B3E7-B8267D0C363F}" type="presOf" srcId="{8E5505EF-0FB6-43F3-ACA9-1F07E0EC2560}" destId="{3C7EB263-9092-4FAB-9CDB-8AEF147C9777}" srcOrd="0" destOrd="0" presId="urn:microsoft.com/office/officeart/2005/8/layout/default"/>
    <dgm:cxn modelId="{7E14924A-F7BA-429B-9161-B557DB4A7BB7}" srcId="{74341212-163C-40C4-8CFB-019EC78D1F8B}" destId="{B1D41FBA-1E67-42EC-9D18-D3F78F1219E2}" srcOrd="18" destOrd="0" parTransId="{146D2353-EF0B-48FF-A547-F6C4FA483046}" sibTransId="{831A4C22-2972-4317-849E-FB6AE2A16DDE}"/>
    <dgm:cxn modelId="{1E45D44B-75D9-4153-8280-A0F29D029190}" srcId="{74341212-163C-40C4-8CFB-019EC78D1F8B}" destId="{75761BD6-1997-415E-B235-872206274CF5}" srcOrd="19" destOrd="0" parTransId="{D4159817-0AED-4A6D-B9B6-E13522E613A5}" sibTransId="{E84033EE-6EC8-436C-ACED-76B59836FBFF}"/>
    <dgm:cxn modelId="{063DEF6B-4239-48EB-B6DB-10F5D8B0E370}" srcId="{74341212-163C-40C4-8CFB-019EC78D1F8B}" destId="{CC182E9F-FBD6-456B-83CD-439E2FA1FA6E}" srcOrd="0" destOrd="0" parTransId="{306FF0F3-7866-45B6-8A3D-96AEC74BF375}" sibTransId="{F9DE5064-CA9E-43DB-A14A-8A4B5C889C74}"/>
    <dgm:cxn modelId="{25E6BD70-2ABC-4320-83C0-B3393D62C431}" type="presOf" srcId="{1F1FD920-66B4-408F-B4C5-F49EDBE14F34}" destId="{9C45618B-9B5B-48C0-BD26-DFF58C8F467A}" srcOrd="0" destOrd="0" presId="urn:microsoft.com/office/officeart/2005/8/layout/default"/>
    <dgm:cxn modelId="{D5E92874-14D7-4EAE-A3F2-C82A575D167B}" srcId="{74341212-163C-40C4-8CFB-019EC78D1F8B}" destId="{06AFA1B2-15C3-4084-9696-47C6CE53C6B4}" srcOrd="8" destOrd="0" parTransId="{755E1BA5-B817-4B64-8CC5-6EB6278A4B25}" sibTransId="{C7452AB7-A0A4-4E3F-B732-CCF75220CA51}"/>
    <dgm:cxn modelId="{A2B48675-1668-4BB7-ACF4-45F647CB9B72}" type="presOf" srcId="{B81DD3DC-7442-4A57-B3EA-C8069A7008E6}" destId="{5B8FB721-06AF-4D1C-937D-9530BC7C7C16}" srcOrd="0" destOrd="0" presId="urn:microsoft.com/office/officeart/2005/8/layout/default"/>
    <dgm:cxn modelId="{85F0CC76-CF6A-4D7D-927B-65246AF39B9B}" type="presOf" srcId="{06AFA1B2-15C3-4084-9696-47C6CE53C6B4}" destId="{F0A37903-B178-4B83-9FE6-2652FDB93795}" srcOrd="0" destOrd="0" presId="urn:microsoft.com/office/officeart/2005/8/layout/default"/>
    <dgm:cxn modelId="{02B43657-8F3A-47AE-B6A8-4E3CA43732C2}" srcId="{74341212-163C-40C4-8CFB-019EC78D1F8B}" destId="{1F1FD920-66B4-408F-B4C5-F49EDBE14F34}" srcOrd="6" destOrd="0" parTransId="{F75306FD-D44B-45FF-B51F-BCD826A1994B}" sibTransId="{B7759BAB-FEBF-48D6-910B-4FCA1B191DFC}"/>
    <dgm:cxn modelId="{14CB0196-8322-41CC-AC64-2DF65130266D}" type="presOf" srcId="{F28BCD4C-8F53-4A17-B7E7-C5D6FFF915FC}" destId="{EFF9A913-5FC6-4EF8-B287-00F6AE8AF1B5}" srcOrd="0" destOrd="0" presId="urn:microsoft.com/office/officeart/2005/8/layout/default"/>
    <dgm:cxn modelId="{A4948C9D-2514-4465-9D60-78FE51F0594F}" srcId="{74341212-163C-40C4-8CFB-019EC78D1F8B}" destId="{F28BCD4C-8F53-4A17-B7E7-C5D6FFF915FC}" srcOrd="11" destOrd="0" parTransId="{86ADF029-82DA-480A-98F7-1DEB8A494200}" sibTransId="{1B855E19-F8D3-4C5F-AE34-DAC2462456DE}"/>
    <dgm:cxn modelId="{B52AFFB4-B0AA-4876-BA03-B1A3A7DFFE7A}" type="presOf" srcId="{AFA728D2-E3A6-46D8-BD78-7171876DA6C6}" destId="{D674237C-2D5B-4FC3-84AC-59830A383D42}" srcOrd="0" destOrd="0" presId="urn:microsoft.com/office/officeart/2005/8/layout/default"/>
    <dgm:cxn modelId="{07C106B9-5172-4EC3-AF6F-DE171088BADC}" type="presOf" srcId="{FBFECDCD-FA5C-47E7-B8AC-A8CF8CEB8607}" destId="{31B9C65B-F78D-43E9-9D0A-CB1695929835}" srcOrd="0" destOrd="0" presId="urn:microsoft.com/office/officeart/2005/8/layout/default"/>
    <dgm:cxn modelId="{54FA66BC-6D45-4EEB-BE5B-03D46C0D7312}" type="presOf" srcId="{74341212-163C-40C4-8CFB-019EC78D1F8B}" destId="{E67B3E13-D1C7-4D17-ADC9-3FD09E3F571B}" srcOrd="0" destOrd="0" presId="urn:microsoft.com/office/officeart/2005/8/layout/default"/>
    <dgm:cxn modelId="{A19224BE-5CAF-4875-89E1-A5E19351B29F}" srcId="{74341212-163C-40C4-8CFB-019EC78D1F8B}" destId="{E1B00797-7979-4816-A29C-E2AC33657ED4}" srcOrd="15" destOrd="0" parTransId="{4AB0E63E-2C49-4A42-99A2-F495DA69CE84}" sibTransId="{56AC7D05-0A96-4140-AEE7-40D7684987C9}"/>
    <dgm:cxn modelId="{3404FEC1-0059-4307-99DF-F081308291E1}" srcId="{74341212-163C-40C4-8CFB-019EC78D1F8B}" destId="{8E5505EF-0FB6-43F3-ACA9-1F07E0EC2560}" srcOrd="16" destOrd="0" parTransId="{9A38A8E4-939A-4E16-912B-4B91034A7525}" sibTransId="{78DD6940-2402-44CC-B5B9-32BFB2FB2A3D}"/>
    <dgm:cxn modelId="{E2A708C2-CC17-4443-A375-2598B341691E}" srcId="{74341212-163C-40C4-8CFB-019EC78D1F8B}" destId="{86A324F5-6826-4229-89F7-CA8EB83BB2AC}" srcOrd="9" destOrd="0" parTransId="{C1868E79-5F41-48A7-B741-02A83D749697}" sibTransId="{4CF589E0-FF0A-425E-B846-33C16F7D08BA}"/>
    <dgm:cxn modelId="{9DC924C6-6E77-4D60-B568-D49C85149619}" type="presOf" srcId="{75761BD6-1997-415E-B235-872206274CF5}" destId="{196A156A-1810-4928-9699-7C64FE54F0D8}" srcOrd="0" destOrd="0" presId="urn:microsoft.com/office/officeart/2005/8/layout/default"/>
    <dgm:cxn modelId="{83074ECD-A768-41AA-977C-B5D14E0671C2}" type="presOf" srcId="{AC912C98-BE95-454D-B875-B44C9FCC991E}" destId="{0C5439E7-CE14-4ABC-95F1-CAEA334726B4}" srcOrd="0" destOrd="0" presId="urn:microsoft.com/office/officeart/2005/8/layout/default"/>
    <dgm:cxn modelId="{DFA5ACD3-3302-4D87-AA25-3779E91D5BDB}" type="presOf" srcId="{CC182E9F-FBD6-456B-83CD-439E2FA1FA6E}" destId="{6EFDF506-CB1C-4450-91A5-3C2D60FAD56B}" srcOrd="0" destOrd="0" presId="urn:microsoft.com/office/officeart/2005/8/layout/default"/>
    <dgm:cxn modelId="{184247DC-9B92-474D-808D-899C4B57F424}" type="presOf" srcId="{86A324F5-6826-4229-89F7-CA8EB83BB2AC}" destId="{C4CE74A7-C4F0-4055-9BBB-5A0DACFFC8D1}" srcOrd="0" destOrd="0" presId="urn:microsoft.com/office/officeart/2005/8/layout/default"/>
    <dgm:cxn modelId="{1C8629DF-E389-4470-ACB4-1553B29C62AC}" type="presOf" srcId="{6E5FCEE5-D516-49F1-BF46-EC71352466B4}" destId="{E09BA1C7-8466-4F4B-ADE1-0CF5D683C34A}" srcOrd="0" destOrd="0" presId="urn:microsoft.com/office/officeart/2005/8/layout/default"/>
    <dgm:cxn modelId="{E7CC09E1-B358-4F55-8CFD-F71DAA9D72E2}" type="presOf" srcId="{E42934EC-2828-4C0A-9DD1-67E5B989037D}" destId="{2E99B737-051E-4353-9325-4C1CAB8209C5}" srcOrd="0" destOrd="0" presId="urn:microsoft.com/office/officeart/2005/8/layout/default"/>
    <dgm:cxn modelId="{577D53E8-1DDC-4003-A6D8-63107C06C471}" type="presOf" srcId="{3610EACA-2B7C-4FC6-8889-C01FEBD97D9A}" destId="{7183E83C-56FA-4E54-A2E1-22F36CEF1F78}" srcOrd="0" destOrd="0" presId="urn:microsoft.com/office/officeart/2005/8/layout/default"/>
    <dgm:cxn modelId="{EC8553E9-3EB8-4DFC-95BC-7ACD5B37B4E3}" type="presOf" srcId="{4EEB41FF-693B-405E-9036-76DD830EEF15}" destId="{910A40B7-A2AE-4132-B586-614833A6D734}" srcOrd="0" destOrd="0" presId="urn:microsoft.com/office/officeart/2005/8/layout/default"/>
    <dgm:cxn modelId="{7B8095EA-9E0B-4720-8A2B-320EABCBDC74}" srcId="{74341212-163C-40C4-8CFB-019EC78D1F8B}" destId="{3610EACA-2B7C-4FC6-8889-C01FEBD97D9A}" srcOrd="1" destOrd="0" parTransId="{158797E4-E1FA-4DDB-8F58-BDDD065ECFC2}" sibTransId="{A311F615-D3A5-4AAF-974E-3987387104F0}"/>
    <dgm:cxn modelId="{262E34EB-438C-4FCD-BC9A-8612A2EE27ED}" srcId="{74341212-163C-40C4-8CFB-019EC78D1F8B}" destId="{FBFECDCD-FA5C-47E7-B8AC-A8CF8CEB8607}" srcOrd="13" destOrd="0" parTransId="{66F3C346-7341-4C57-BBDB-E2C4B0D38866}" sibTransId="{C52BD1C3-23D8-45E1-BA27-AD6137641CA0}"/>
    <dgm:cxn modelId="{99B85EEB-6DB7-424F-ABA5-D4EE6040ED45}" srcId="{74341212-163C-40C4-8CFB-019EC78D1F8B}" destId="{08BBBE9C-5541-4CB9-9740-66CDC18121EE}" srcOrd="3" destOrd="0" parTransId="{14BDCBB2-155F-45BC-A3F6-DC3C5B1E669C}" sibTransId="{A218497A-F69E-451F-BC0B-0129D5CC2ADC}"/>
    <dgm:cxn modelId="{3E0AFEF8-8392-498C-A6C8-63BB2FD3DF11}" srcId="{74341212-163C-40C4-8CFB-019EC78D1F8B}" destId="{B81DD3DC-7442-4A57-B3EA-C8069A7008E6}" srcOrd="7" destOrd="0" parTransId="{434D93AA-23D5-4738-9E25-1EAB918CEA22}" sibTransId="{D3F6D223-431B-40A7-A429-5B9C2C5E6AAE}"/>
    <dgm:cxn modelId="{93C1E4D3-72A8-4917-9BA4-7BE002654A63}" type="presParOf" srcId="{E67B3E13-D1C7-4D17-ADC9-3FD09E3F571B}" destId="{6EFDF506-CB1C-4450-91A5-3C2D60FAD56B}" srcOrd="0" destOrd="0" presId="urn:microsoft.com/office/officeart/2005/8/layout/default"/>
    <dgm:cxn modelId="{421B3721-1602-4CEB-A7DD-1B86108E1B5F}" type="presParOf" srcId="{E67B3E13-D1C7-4D17-ADC9-3FD09E3F571B}" destId="{9435D207-147E-4CFD-B529-EE966CB6CE58}" srcOrd="1" destOrd="0" presId="urn:microsoft.com/office/officeart/2005/8/layout/default"/>
    <dgm:cxn modelId="{6B9BAB61-5357-4592-B84F-1A3C70D4651C}" type="presParOf" srcId="{E67B3E13-D1C7-4D17-ADC9-3FD09E3F571B}" destId="{7183E83C-56FA-4E54-A2E1-22F36CEF1F78}" srcOrd="2" destOrd="0" presId="urn:microsoft.com/office/officeart/2005/8/layout/default"/>
    <dgm:cxn modelId="{DA511AEE-8540-4972-81ED-1522B51298CF}" type="presParOf" srcId="{E67B3E13-D1C7-4D17-ADC9-3FD09E3F571B}" destId="{DAF2FD85-6F06-4EF5-B17E-0337B7A6301D}" srcOrd="3" destOrd="0" presId="urn:microsoft.com/office/officeart/2005/8/layout/default"/>
    <dgm:cxn modelId="{851CAE22-E1B5-4F8C-B244-94ACB32EC822}" type="presParOf" srcId="{E67B3E13-D1C7-4D17-ADC9-3FD09E3F571B}" destId="{D674237C-2D5B-4FC3-84AC-59830A383D42}" srcOrd="4" destOrd="0" presId="urn:microsoft.com/office/officeart/2005/8/layout/default"/>
    <dgm:cxn modelId="{AA04573A-025C-4890-A79A-44DF1F25DB09}" type="presParOf" srcId="{E67B3E13-D1C7-4D17-ADC9-3FD09E3F571B}" destId="{201291CB-0FC7-4D4C-A409-4E8D91D10E2A}" srcOrd="5" destOrd="0" presId="urn:microsoft.com/office/officeart/2005/8/layout/default"/>
    <dgm:cxn modelId="{8132FF14-C1A9-46B7-9D3F-AE7BC80D30D7}" type="presParOf" srcId="{E67B3E13-D1C7-4D17-ADC9-3FD09E3F571B}" destId="{843B2DE6-6CF9-47FD-B688-EC7367B2D13C}" srcOrd="6" destOrd="0" presId="urn:microsoft.com/office/officeart/2005/8/layout/default"/>
    <dgm:cxn modelId="{E59941F8-AD00-4E46-B0F5-B65041A32FF3}" type="presParOf" srcId="{E67B3E13-D1C7-4D17-ADC9-3FD09E3F571B}" destId="{A43FD58E-F29E-451E-99C6-9B938C90F1E1}" srcOrd="7" destOrd="0" presId="urn:microsoft.com/office/officeart/2005/8/layout/default"/>
    <dgm:cxn modelId="{8D02A76A-0317-47F1-9FED-2FD52D5AE072}" type="presParOf" srcId="{E67B3E13-D1C7-4D17-ADC9-3FD09E3F571B}" destId="{2E99B737-051E-4353-9325-4C1CAB8209C5}" srcOrd="8" destOrd="0" presId="urn:microsoft.com/office/officeart/2005/8/layout/default"/>
    <dgm:cxn modelId="{24542B5A-2D4F-40B7-B182-BB8C378404F7}" type="presParOf" srcId="{E67B3E13-D1C7-4D17-ADC9-3FD09E3F571B}" destId="{ABCC5CB0-8E2D-4432-958F-4DE4DD09203C}" srcOrd="9" destOrd="0" presId="urn:microsoft.com/office/officeart/2005/8/layout/default"/>
    <dgm:cxn modelId="{C46F9909-FC24-467A-BCEB-6DF3EAEC5BD1}" type="presParOf" srcId="{E67B3E13-D1C7-4D17-ADC9-3FD09E3F571B}" destId="{1C340856-4E14-4F60-9141-E781A7E495E5}" srcOrd="10" destOrd="0" presId="urn:microsoft.com/office/officeart/2005/8/layout/default"/>
    <dgm:cxn modelId="{7E8814B1-C475-4FB0-90B4-55866BFC75D4}" type="presParOf" srcId="{E67B3E13-D1C7-4D17-ADC9-3FD09E3F571B}" destId="{77857437-15D7-46BB-94FC-01AA884EEEC1}" srcOrd="11" destOrd="0" presId="urn:microsoft.com/office/officeart/2005/8/layout/default"/>
    <dgm:cxn modelId="{A22E390C-78FF-42A6-AC3B-A52B78F9AA91}" type="presParOf" srcId="{E67B3E13-D1C7-4D17-ADC9-3FD09E3F571B}" destId="{9C45618B-9B5B-48C0-BD26-DFF58C8F467A}" srcOrd="12" destOrd="0" presId="urn:microsoft.com/office/officeart/2005/8/layout/default"/>
    <dgm:cxn modelId="{377D0AA0-5AB6-4542-BF5E-F9C5CFAE1265}" type="presParOf" srcId="{E67B3E13-D1C7-4D17-ADC9-3FD09E3F571B}" destId="{7D6917CE-C1E8-468C-B097-A3B6312D1657}" srcOrd="13" destOrd="0" presId="urn:microsoft.com/office/officeart/2005/8/layout/default"/>
    <dgm:cxn modelId="{305C13AA-D1A9-415D-BAE8-C4AB96FDFC52}" type="presParOf" srcId="{E67B3E13-D1C7-4D17-ADC9-3FD09E3F571B}" destId="{5B8FB721-06AF-4D1C-937D-9530BC7C7C16}" srcOrd="14" destOrd="0" presId="urn:microsoft.com/office/officeart/2005/8/layout/default"/>
    <dgm:cxn modelId="{6EB892C7-2417-4DF3-A555-AC868378E17F}" type="presParOf" srcId="{E67B3E13-D1C7-4D17-ADC9-3FD09E3F571B}" destId="{DEA5D543-2EA2-4ECD-97F4-D88538DCDB62}" srcOrd="15" destOrd="0" presId="urn:microsoft.com/office/officeart/2005/8/layout/default"/>
    <dgm:cxn modelId="{353CBA56-43B0-44A3-9978-036A10F9483F}" type="presParOf" srcId="{E67B3E13-D1C7-4D17-ADC9-3FD09E3F571B}" destId="{F0A37903-B178-4B83-9FE6-2652FDB93795}" srcOrd="16" destOrd="0" presId="urn:microsoft.com/office/officeart/2005/8/layout/default"/>
    <dgm:cxn modelId="{C4F2ACDA-88DC-47F8-BB07-C30EC2232276}" type="presParOf" srcId="{E67B3E13-D1C7-4D17-ADC9-3FD09E3F571B}" destId="{EF00EB62-C6F3-4C72-A179-7DFF0424B972}" srcOrd="17" destOrd="0" presId="urn:microsoft.com/office/officeart/2005/8/layout/default"/>
    <dgm:cxn modelId="{BA54D91A-AA7F-41BC-AD09-B38ACB965F31}" type="presParOf" srcId="{E67B3E13-D1C7-4D17-ADC9-3FD09E3F571B}" destId="{C4CE74A7-C4F0-4055-9BBB-5A0DACFFC8D1}" srcOrd="18" destOrd="0" presId="urn:microsoft.com/office/officeart/2005/8/layout/default"/>
    <dgm:cxn modelId="{271E10FF-4CF4-4D26-A3D5-90CF06C12C42}" type="presParOf" srcId="{E67B3E13-D1C7-4D17-ADC9-3FD09E3F571B}" destId="{555CB755-21F1-4F6A-8690-363F2CACF3ED}" srcOrd="19" destOrd="0" presId="urn:microsoft.com/office/officeart/2005/8/layout/default"/>
    <dgm:cxn modelId="{EE8A0DB2-2325-41B6-BA88-ED19755898E8}" type="presParOf" srcId="{E67B3E13-D1C7-4D17-ADC9-3FD09E3F571B}" destId="{910A40B7-A2AE-4132-B586-614833A6D734}" srcOrd="20" destOrd="0" presId="urn:microsoft.com/office/officeart/2005/8/layout/default"/>
    <dgm:cxn modelId="{87A2B886-48AE-4644-88A7-E02D995BBF6F}" type="presParOf" srcId="{E67B3E13-D1C7-4D17-ADC9-3FD09E3F571B}" destId="{3F626443-EF87-4A04-BBCF-428EA03203B9}" srcOrd="21" destOrd="0" presId="urn:microsoft.com/office/officeart/2005/8/layout/default"/>
    <dgm:cxn modelId="{2C2310EF-9E65-48BB-956F-E2460ABBC9D1}" type="presParOf" srcId="{E67B3E13-D1C7-4D17-ADC9-3FD09E3F571B}" destId="{EFF9A913-5FC6-4EF8-B287-00F6AE8AF1B5}" srcOrd="22" destOrd="0" presId="urn:microsoft.com/office/officeart/2005/8/layout/default"/>
    <dgm:cxn modelId="{DC1493AB-EC30-480B-8665-B1D9CB76EAAE}" type="presParOf" srcId="{E67B3E13-D1C7-4D17-ADC9-3FD09E3F571B}" destId="{057F8F28-D445-4B71-963C-4F384174B033}" srcOrd="23" destOrd="0" presId="urn:microsoft.com/office/officeart/2005/8/layout/default"/>
    <dgm:cxn modelId="{ABF47C79-CFF0-4887-A7EB-AD7C7ACC08E2}" type="presParOf" srcId="{E67B3E13-D1C7-4D17-ADC9-3FD09E3F571B}" destId="{E09BA1C7-8466-4F4B-ADE1-0CF5D683C34A}" srcOrd="24" destOrd="0" presId="urn:microsoft.com/office/officeart/2005/8/layout/default"/>
    <dgm:cxn modelId="{635DBDE4-658C-469E-B7C5-37E214BDCA31}" type="presParOf" srcId="{E67B3E13-D1C7-4D17-ADC9-3FD09E3F571B}" destId="{3237C306-3F45-4654-9FAA-7AD791B547ED}" srcOrd="25" destOrd="0" presId="urn:microsoft.com/office/officeart/2005/8/layout/default"/>
    <dgm:cxn modelId="{08BA4F4F-A22C-484E-B374-8D906AE1FC37}" type="presParOf" srcId="{E67B3E13-D1C7-4D17-ADC9-3FD09E3F571B}" destId="{31B9C65B-F78D-43E9-9D0A-CB1695929835}" srcOrd="26" destOrd="0" presId="urn:microsoft.com/office/officeart/2005/8/layout/default"/>
    <dgm:cxn modelId="{7BAF9653-FF8E-4FBE-9159-930FA0D8F736}" type="presParOf" srcId="{E67B3E13-D1C7-4D17-ADC9-3FD09E3F571B}" destId="{000FBB16-01F3-456D-91E5-71C0D4A3698F}" srcOrd="27" destOrd="0" presId="urn:microsoft.com/office/officeart/2005/8/layout/default"/>
    <dgm:cxn modelId="{FE36CD96-CD75-41D0-9281-C88822072D63}" type="presParOf" srcId="{E67B3E13-D1C7-4D17-ADC9-3FD09E3F571B}" destId="{8C867F50-8D7C-4BAC-B138-D8FD26C336EB}" srcOrd="28" destOrd="0" presId="urn:microsoft.com/office/officeart/2005/8/layout/default"/>
    <dgm:cxn modelId="{B5997DE5-B76E-447D-9593-A0CA45EA6FF3}" type="presParOf" srcId="{E67B3E13-D1C7-4D17-ADC9-3FD09E3F571B}" destId="{E1B79495-B031-4CEF-AA41-E2D4E886FD9C}" srcOrd="29" destOrd="0" presId="urn:microsoft.com/office/officeart/2005/8/layout/default"/>
    <dgm:cxn modelId="{F7C3FE69-3C30-4B17-9764-339A7C0AE46C}" type="presParOf" srcId="{E67B3E13-D1C7-4D17-ADC9-3FD09E3F571B}" destId="{AEEBEA37-C83B-4812-97ED-9636561CA8CD}" srcOrd="30" destOrd="0" presId="urn:microsoft.com/office/officeart/2005/8/layout/default"/>
    <dgm:cxn modelId="{8E83AE36-4285-48D5-A472-0E0E33D5F887}" type="presParOf" srcId="{E67B3E13-D1C7-4D17-ADC9-3FD09E3F571B}" destId="{9463F650-A2CE-49A9-B25F-F2854776A3A0}" srcOrd="31" destOrd="0" presId="urn:microsoft.com/office/officeart/2005/8/layout/default"/>
    <dgm:cxn modelId="{25F62DE3-41B0-40BE-B826-32E62EFCCA7E}" type="presParOf" srcId="{E67B3E13-D1C7-4D17-ADC9-3FD09E3F571B}" destId="{3C7EB263-9092-4FAB-9CDB-8AEF147C9777}" srcOrd="32" destOrd="0" presId="urn:microsoft.com/office/officeart/2005/8/layout/default"/>
    <dgm:cxn modelId="{00E700BF-E9EA-4DE9-9267-9EC37B8434AC}" type="presParOf" srcId="{E67B3E13-D1C7-4D17-ADC9-3FD09E3F571B}" destId="{8E17AD6A-88A8-426D-9BEC-673B6BE5BCBA}" srcOrd="33" destOrd="0" presId="urn:microsoft.com/office/officeart/2005/8/layout/default"/>
    <dgm:cxn modelId="{E64A19A7-E06D-41BC-8439-AADEACC9DB14}" type="presParOf" srcId="{E67B3E13-D1C7-4D17-ADC9-3FD09E3F571B}" destId="{3D77F36B-91E7-47B7-811D-0F10AE94602E}" srcOrd="34" destOrd="0" presId="urn:microsoft.com/office/officeart/2005/8/layout/default"/>
    <dgm:cxn modelId="{09710056-C6DA-4B0D-8951-95C7E4609C43}" type="presParOf" srcId="{E67B3E13-D1C7-4D17-ADC9-3FD09E3F571B}" destId="{38B11CD9-B8D7-4809-8B14-EAD3C420A17F}" srcOrd="35" destOrd="0" presId="urn:microsoft.com/office/officeart/2005/8/layout/default"/>
    <dgm:cxn modelId="{97229777-5609-4D5D-999E-5B622B50732E}" type="presParOf" srcId="{E67B3E13-D1C7-4D17-ADC9-3FD09E3F571B}" destId="{5F8F8308-7ABF-4FCC-8FAB-8D0BF0298F0A}" srcOrd="36" destOrd="0" presId="urn:microsoft.com/office/officeart/2005/8/layout/default"/>
    <dgm:cxn modelId="{E6DD1E7D-7746-4721-980F-57B44DAEFCDA}" type="presParOf" srcId="{E67B3E13-D1C7-4D17-ADC9-3FD09E3F571B}" destId="{037BF822-4AF6-415E-89B6-C69330FD4F80}" srcOrd="37" destOrd="0" presId="urn:microsoft.com/office/officeart/2005/8/layout/default"/>
    <dgm:cxn modelId="{AB594A60-7F95-48F2-ADA2-ED0352E76D97}" type="presParOf" srcId="{E67B3E13-D1C7-4D17-ADC9-3FD09E3F571B}" destId="{196A156A-1810-4928-9699-7C64FE54F0D8}" srcOrd="38" destOrd="0" presId="urn:microsoft.com/office/officeart/2005/8/layout/default"/>
    <dgm:cxn modelId="{BCBBD42D-998A-4260-8A35-CD214D8811ED}" type="presParOf" srcId="{E67B3E13-D1C7-4D17-ADC9-3FD09E3F571B}" destId="{CF58D647-D7D2-4690-AAE7-84A63B079E5C}" srcOrd="39" destOrd="0" presId="urn:microsoft.com/office/officeart/2005/8/layout/default"/>
    <dgm:cxn modelId="{FA751786-C0F6-481F-B33C-079C454100FB}" type="presParOf" srcId="{E67B3E13-D1C7-4D17-ADC9-3FD09E3F571B}" destId="{0C5439E7-CE14-4ABC-95F1-CAEA334726B4}" srcOrd="4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02570-D672-45D8-A4C4-56A93B88097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DE89062-8CD6-4AED-A457-53FB7238146E}">
      <dgm:prSet/>
      <dgm:spPr/>
      <dgm:t>
        <a:bodyPr/>
        <a:lstStyle/>
        <a:p>
          <a:r>
            <a:rPr lang="en-US"/>
            <a:t>What client characteristics are most significant in predicting the success of a marketing campaign for the bank? </a:t>
          </a:r>
        </a:p>
      </dgm:t>
    </dgm:pt>
    <dgm:pt modelId="{43159E7C-6E60-42DF-A049-C70BCB2F33C0}" type="parTrans" cxnId="{E67DA920-14DD-4C47-A1A3-798108743D8A}">
      <dgm:prSet/>
      <dgm:spPr/>
      <dgm:t>
        <a:bodyPr/>
        <a:lstStyle/>
        <a:p>
          <a:endParaRPr lang="en-US"/>
        </a:p>
      </dgm:t>
    </dgm:pt>
    <dgm:pt modelId="{EF5198F1-5C82-4C2C-B904-B86B963A605F}" type="sibTrans" cxnId="{E67DA920-14DD-4C47-A1A3-798108743D8A}">
      <dgm:prSet/>
      <dgm:spPr/>
      <dgm:t>
        <a:bodyPr/>
        <a:lstStyle/>
        <a:p>
          <a:endParaRPr lang="en-US"/>
        </a:p>
      </dgm:t>
    </dgm:pt>
    <dgm:pt modelId="{41EC27FE-B965-4613-B1AA-58695FBC0908}">
      <dgm:prSet/>
      <dgm:spPr/>
      <dgm:t>
        <a:bodyPr/>
        <a:lstStyle/>
        <a:p>
          <a:r>
            <a:rPr lang="en-US"/>
            <a:t>What is their numerical impact to the probability of a yes outcome?</a:t>
          </a:r>
        </a:p>
      </dgm:t>
    </dgm:pt>
    <dgm:pt modelId="{C1DF99E5-E6FF-4C9B-8DB7-DFC1D567810D}" type="parTrans" cxnId="{AE0192D1-EAE7-400B-87E8-5F8B70FCFEDC}">
      <dgm:prSet/>
      <dgm:spPr/>
      <dgm:t>
        <a:bodyPr/>
        <a:lstStyle/>
        <a:p>
          <a:endParaRPr lang="en-US"/>
        </a:p>
      </dgm:t>
    </dgm:pt>
    <dgm:pt modelId="{C9B08717-3BDE-40FB-BE08-77A567D54188}" type="sibTrans" cxnId="{AE0192D1-EAE7-400B-87E8-5F8B70FCFEDC}">
      <dgm:prSet/>
      <dgm:spPr/>
      <dgm:t>
        <a:bodyPr/>
        <a:lstStyle/>
        <a:p>
          <a:endParaRPr lang="en-US"/>
        </a:p>
      </dgm:t>
    </dgm:pt>
    <dgm:pt modelId="{0969D7F9-F522-4D9A-8281-F24F0AF1B522}">
      <dgm:prSet/>
      <dgm:spPr/>
      <dgm:t>
        <a:bodyPr/>
        <a:lstStyle/>
        <a:p>
          <a:r>
            <a:rPr lang="en-US"/>
            <a:t>The response variable chosen was the column y: which is a yes/no column indicating the result of the campaign.</a:t>
          </a:r>
        </a:p>
      </dgm:t>
    </dgm:pt>
    <dgm:pt modelId="{46A5AC8B-7EA3-406D-80C7-41A6513CAC9B}" type="parTrans" cxnId="{9B2EB4CA-A6C4-42DF-A03E-F13553634A69}">
      <dgm:prSet/>
      <dgm:spPr/>
      <dgm:t>
        <a:bodyPr/>
        <a:lstStyle/>
        <a:p>
          <a:endParaRPr lang="en-US"/>
        </a:p>
      </dgm:t>
    </dgm:pt>
    <dgm:pt modelId="{BC3211A2-9161-42A1-ACC4-3B23B8604879}" type="sibTrans" cxnId="{9B2EB4CA-A6C4-42DF-A03E-F13553634A69}">
      <dgm:prSet/>
      <dgm:spPr/>
      <dgm:t>
        <a:bodyPr/>
        <a:lstStyle/>
        <a:p>
          <a:endParaRPr lang="en-US"/>
        </a:p>
      </dgm:t>
    </dgm:pt>
    <dgm:pt modelId="{6EBE5338-0FA6-4EBA-BD21-BA2B558ED9CC}">
      <dgm:prSet/>
      <dgm:spPr/>
      <dgm:t>
        <a:bodyPr/>
        <a:lstStyle/>
        <a:p>
          <a:r>
            <a:rPr lang="en-US"/>
            <a:t>Possible variables were </a:t>
          </a:r>
        </a:p>
      </dgm:t>
    </dgm:pt>
    <dgm:pt modelId="{251913E9-C7E4-4B27-8C8D-07AC7488C46B}" type="parTrans" cxnId="{5992DF8E-50C1-491B-A5F7-9AC6EF1E44B3}">
      <dgm:prSet/>
      <dgm:spPr/>
      <dgm:t>
        <a:bodyPr/>
        <a:lstStyle/>
        <a:p>
          <a:endParaRPr lang="en-US"/>
        </a:p>
      </dgm:t>
    </dgm:pt>
    <dgm:pt modelId="{1303FF2A-3234-4D6C-AF80-E0F4966AF529}" type="sibTrans" cxnId="{5992DF8E-50C1-491B-A5F7-9AC6EF1E44B3}">
      <dgm:prSet/>
      <dgm:spPr/>
      <dgm:t>
        <a:bodyPr/>
        <a:lstStyle/>
        <a:p>
          <a:endParaRPr lang="en-US"/>
        </a:p>
      </dgm:t>
    </dgm:pt>
    <dgm:pt modelId="{5C811FF1-A042-4A87-BA2B-C404AC799329}" type="pres">
      <dgm:prSet presAssocID="{10F02570-D672-45D8-A4C4-56A93B880973}" presName="root" presStyleCnt="0">
        <dgm:presLayoutVars>
          <dgm:dir/>
          <dgm:resizeHandles val="exact"/>
        </dgm:presLayoutVars>
      </dgm:prSet>
      <dgm:spPr/>
    </dgm:pt>
    <dgm:pt modelId="{B39932FF-49F1-423E-B03B-A0787B1D10A4}" type="pres">
      <dgm:prSet presAssocID="{DDE89062-8CD6-4AED-A457-53FB7238146E}" presName="compNode" presStyleCnt="0"/>
      <dgm:spPr/>
    </dgm:pt>
    <dgm:pt modelId="{D8D16962-3999-41A7-B592-98D7DDB55CD5}" type="pres">
      <dgm:prSet presAssocID="{DDE89062-8CD6-4AED-A457-53FB7238146E}" presName="bgRect" presStyleLbl="bgShp" presStyleIdx="0" presStyleCnt="4"/>
      <dgm:spPr/>
    </dgm:pt>
    <dgm:pt modelId="{FD93928F-0096-4290-BB7B-67A980CBF67C}" type="pres">
      <dgm:prSet presAssocID="{DDE89062-8CD6-4AED-A457-53FB723814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E123FA9D-FAB4-4D6E-A385-B2CDA6C556A6}" type="pres">
      <dgm:prSet presAssocID="{DDE89062-8CD6-4AED-A457-53FB7238146E}" presName="spaceRect" presStyleCnt="0"/>
      <dgm:spPr/>
    </dgm:pt>
    <dgm:pt modelId="{9CC71FC2-C8CC-4258-81BE-EA019F63802F}" type="pres">
      <dgm:prSet presAssocID="{DDE89062-8CD6-4AED-A457-53FB7238146E}" presName="parTx" presStyleLbl="revTx" presStyleIdx="0" presStyleCnt="4">
        <dgm:presLayoutVars>
          <dgm:chMax val="0"/>
          <dgm:chPref val="0"/>
        </dgm:presLayoutVars>
      </dgm:prSet>
      <dgm:spPr/>
    </dgm:pt>
    <dgm:pt modelId="{7C6D97B8-C926-4C58-9AC4-89D3DEAF4FBF}" type="pres">
      <dgm:prSet presAssocID="{EF5198F1-5C82-4C2C-B904-B86B963A605F}" presName="sibTrans" presStyleCnt="0"/>
      <dgm:spPr/>
    </dgm:pt>
    <dgm:pt modelId="{EE522A03-4726-42C8-876D-148C6C17DEBC}" type="pres">
      <dgm:prSet presAssocID="{41EC27FE-B965-4613-B1AA-58695FBC0908}" presName="compNode" presStyleCnt="0"/>
      <dgm:spPr/>
    </dgm:pt>
    <dgm:pt modelId="{F37AAB1E-146A-423A-9F1A-51CEB0EEADD2}" type="pres">
      <dgm:prSet presAssocID="{41EC27FE-B965-4613-B1AA-58695FBC0908}" presName="bgRect" presStyleLbl="bgShp" presStyleIdx="1" presStyleCnt="4"/>
      <dgm:spPr/>
    </dgm:pt>
    <dgm:pt modelId="{42464E88-FFBE-458E-8844-A1C6D65859FF}" type="pres">
      <dgm:prSet presAssocID="{41EC27FE-B965-4613-B1AA-58695FBC09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8AD6FA75-59B4-4B95-9293-F97B0D627BA3}" type="pres">
      <dgm:prSet presAssocID="{41EC27FE-B965-4613-B1AA-58695FBC0908}" presName="spaceRect" presStyleCnt="0"/>
      <dgm:spPr/>
    </dgm:pt>
    <dgm:pt modelId="{7BE62112-FAA4-4FB0-A7C6-A38763F3C301}" type="pres">
      <dgm:prSet presAssocID="{41EC27FE-B965-4613-B1AA-58695FBC0908}" presName="parTx" presStyleLbl="revTx" presStyleIdx="1" presStyleCnt="4">
        <dgm:presLayoutVars>
          <dgm:chMax val="0"/>
          <dgm:chPref val="0"/>
        </dgm:presLayoutVars>
      </dgm:prSet>
      <dgm:spPr/>
    </dgm:pt>
    <dgm:pt modelId="{5AE8B9B5-6D79-4B0C-B212-D5EAD447F71D}" type="pres">
      <dgm:prSet presAssocID="{C9B08717-3BDE-40FB-BE08-77A567D54188}" presName="sibTrans" presStyleCnt="0"/>
      <dgm:spPr/>
    </dgm:pt>
    <dgm:pt modelId="{821590D9-73B0-4A86-A62F-DFA1AB1D8EE5}" type="pres">
      <dgm:prSet presAssocID="{0969D7F9-F522-4D9A-8281-F24F0AF1B522}" presName="compNode" presStyleCnt="0"/>
      <dgm:spPr/>
    </dgm:pt>
    <dgm:pt modelId="{43C2964D-D3D1-410A-92D9-5748959BD337}" type="pres">
      <dgm:prSet presAssocID="{0969D7F9-F522-4D9A-8281-F24F0AF1B522}" presName="bgRect" presStyleLbl="bgShp" presStyleIdx="2" presStyleCnt="4"/>
      <dgm:spPr/>
    </dgm:pt>
    <dgm:pt modelId="{2A1E9016-456F-4DE5-928C-CC156F5DF60F}" type="pres">
      <dgm:prSet presAssocID="{0969D7F9-F522-4D9A-8281-F24F0AF1B5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3E459907-C02A-4F81-A54C-9A2778180A63}" type="pres">
      <dgm:prSet presAssocID="{0969D7F9-F522-4D9A-8281-F24F0AF1B522}" presName="spaceRect" presStyleCnt="0"/>
      <dgm:spPr/>
    </dgm:pt>
    <dgm:pt modelId="{CAF643BF-365D-4687-B50D-D9C67202044E}" type="pres">
      <dgm:prSet presAssocID="{0969D7F9-F522-4D9A-8281-F24F0AF1B522}" presName="parTx" presStyleLbl="revTx" presStyleIdx="2" presStyleCnt="4">
        <dgm:presLayoutVars>
          <dgm:chMax val="0"/>
          <dgm:chPref val="0"/>
        </dgm:presLayoutVars>
      </dgm:prSet>
      <dgm:spPr/>
    </dgm:pt>
    <dgm:pt modelId="{F77C6E96-F5F9-4685-BBE2-8F7DF42A72FA}" type="pres">
      <dgm:prSet presAssocID="{BC3211A2-9161-42A1-ACC4-3B23B8604879}" presName="sibTrans" presStyleCnt="0"/>
      <dgm:spPr/>
    </dgm:pt>
    <dgm:pt modelId="{7CC94C22-5A1B-4B42-BED0-3B3322836248}" type="pres">
      <dgm:prSet presAssocID="{6EBE5338-0FA6-4EBA-BD21-BA2B558ED9CC}" presName="compNode" presStyleCnt="0"/>
      <dgm:spPr/>
    </dgm:pt>
    <dgm:pt modelId="{2060244A-F0D8-4CF6-B4B8-4B0DFFD66A51}" type="pres">
      <dgm:prSet presAssocID="{6EBE5338-0FA6-4EBA-BD21-BA2B558ED9CC}" presName="bgRect" presStyleLbl="bgShp" presStyleIdx="3" presStyleCnt="4"/>
      <dgm:spPr/>
    </dgm:pt>
    <dgm:pt modelId="{4999D3E9-2140-48BE-8EBD-30BBFD7B05F2}" type="pres">
      <dgm:prSet presAssocID="{6EBE5338-0FA6-4EBA-BD21-BA2B558ED9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uzzle"/>
        </a:ext>
      </dgm:extLst>
    </dgm:pt>
    <dgm:pt modelId="{04DC5DB8-508A-49AF-AF04-4212DBC013C2}" type="pres">
      <dgm:prSet presAssocID="{6EBE5338-0FA6-4EBA-BD21-BA2B558ED9CC}" presName="spaceRect" presStyleCnt="0"/>
      <dgm:spPr/>
    </dgm:pt>
    <dgm:pt modelId="{7E597F23-4403-4C22-B993-C07CCDFADA7F}" type="pres">
      <dgm:prSet presAssocID="{6EBE5338-0FA6-4EBA-BD21-BA2B558ED9CC}" presName="parTx" presStyleLbl="revTx" presStyleIdx="3" presStyleCnt="4">
        <dgm:presLayoutVars>
          <dgm:chMax val="0"/>
          <dgm:chPref val="0"/>
        </dgm:presLayoutVars>
      </dgm:prSet>
      <dgm:spPr/>
    </dgm:pt>
  </dgm:ptLst>
  <dgm:cxnLst>
    <dgm:cxn modelId="{1929130F-8E84-462F-A515-5D58BE91CC1F}" type="presOf" srcId="{0969D7F9-F522-4D9A-8281-F24F0AF1B522}" destId="{CAF643BF-365D-4687-B50D-D9C67202044E}" srcOrd="0" destOrd="0" presId="urn:microsoft.com/office/officeart/2018/2/layout/IconVerticalSolidList"/>
    <dgm:cxn modelId="{E67DA920-14DD-4C47-A1A3-798108743D8A}" srcId="{10F02570-D672-45D8-A4C4-56A93B880973}" destId="{DDE89062-8CD6-4AED-A457-53FB7238146E}" srcOrd="0" destOrd="0" parTransId="{43159E7C-6E60-42DF-A049-C70BCB2F33C0}" sibTransId="{EF5198F1-5C82-4C2C-B904-B86B963A605F}"/>
    <dgm:cxn modelId="{D9EDE645-A2D5-40B8-94D1-9343A7930358}" type="presOf" srcId="{6EBE5338-0FA6-4EBA-BD21-BA2B558ED9CC}" destId="{7E597F23-4403-4C22-B993-C07CCDFADA7F}" srcOrd="0" destOrd="0" presId="urn:microsoft.com/office/officeart/2018/2/layout/IconVerticalSolidList"/>
    <dgm:cxn modelId="{AC959C8D-D6F6-42E4-B8BA-8D8DDA361248}" type="presOf" srcId="{41EC27FE-B965-4613-B1AA-58695FBC0908}" destId="{7BE62112-FAA4-4FB0-A7C6-A38763F3C301}" srcOrd="0" destOrd="0" presId="urn:microsoft.com/office/officeart/2018/2/layout/IconVerticalSolidList"/>
    <dgm:cxn modelId="{5992DF8E-50C1-491B-A5F7-9AC6EF1E44B3}" srcId="{10F02570-D672-45D8-A4C4-56A93B880973}" destId="{6EBE5338-0FA6-4EBA-BD21-BA2B558ED9CC}" srcOrd="3" destOrd="0" parTransId="{251913E9-C7E4-4B27-8C8D-07AC7488C46B}" sibTransId="{1303FF2A-3234-4D6C-AF80-E0F4966AF529}"/>
    <dgm:cxn modelId="{9B2EB4CA-A6C4-42DF-A03E-F13553634A69}" srcId="{10F02570-D672-45D8-A4C4-56A93B880973}" destId="{0969D7F9-F522-4D9A-8281-F24F0AF1B522}" srcOrd="2" destOrd="0" parTransId="{46A5AC8B-7EA3-406D-80C7-41A6513CAC9B}" sibTransId="{BC3211A2-9161-42A1-ACC4-3B23B8604879}"/>
    <dgm:cxn modelId="{AE0192D1-EAE7-400B-87E8-5F8B70FCFEDC}" srcId="{10F02570-D672-45D8-A4C4-56A93B880973}" destId="{41EC27FE-B965-4613-B1AA-58695FBC0908}" srcOrd="1" destOrd="0" parTransId="{C1DF99E5-E6FF-4C9B-8DB7-DFC1D567810D}" sibTransId="{C9B08717-3BDE-40FB-BE08-77A567D54188}"/>
    <dgm:cxn modelId="{E2F4B0E0-F7CB-402D-ADA3-144F4A464826}" type="presOf" srcId="{DDE89062-8CD6-4AED-A457-53FB7238146E}" destId="{9CC71FC2-C8CC-4258-81BE-EA019F63802F}" srcOrd="0" destOrd="0" presId="urn:microsoft.com/office/officeart/2018/2/layout/IconVerticalSolidList"/>
    <dgm:cxn modelId="{820295E7-4A9F-4F29-B673-9D5DF471CD14}" type="presOf" srcId="{10F02570-D672-45D8-A4C4-56A93B880973}" destId="{5C811FF1-A042-4A87-BA2B-C404AC799329}" srcOrd="0" destOrd="0" presId="urn:microsoft.com/office/officeart/2018/2/layout/IconVerticalSolidList"/>
    <dgm:cxn modelId="{C74C40C0-4A32-4C06-8B7F-5B939D4ED324}" type="presParOf" srcId="{5C811FF1-A042-4A87-BA2B-C404AC799329}" destId="{B39932FF-49F1-423E-B03B-A0787B1D10A4}" srcOrd="0" destOrd="0" presId="urn:microsoft.com/office/officeart/2018/2/layout/IconVerticalSolidList"/>
    <dgm:cxn modelId="{8DAD67E5-D125-4709-B268-AE17A52AC551}" type="presParOf" srcId="{B39932FF-49F1-423E-B03B-A0787B1D10A4}" destId="{D8D16962-3999-41A7-B592-98D7DDB55CD5}" srcOrd="0" destOrd="0" presId="urn:microsoft.com/office/officeart/2018/2/layout/IconVerticalSolidList"/>
    <dgm:cxn modelId="{253724B1-4FC1-4C06-BFC0-FCC694A23864}" type="presParOf" srcId="{B39932FF-49F1-423E-B03B-A0787B1D10A4}" destId="{FD93928F-0096-4290-BB7B-67A980CBF67C}" srcOrd="1" destOrd="0" presId="urn:microsoft.com/office/officeart/2018/2/layout/IconVerticalSolidList"/>
    <dgm:cxn modelId="{444B068B-FA6E-46FD-ACFC-FC9AF9DDC0E4}" type="presParOf" srcId="{B39932FF-49F1-423E-B03B-A0787B1D10A4}" destId="{E123FA9D-FAB4-4D6E-A385-B2CDA6C556A6}" srcOrd="2" destOrd="0" presId="urn:microsoft.com/office/officeart/2018/2/layout/IconVerticalSolidList"/>
    <dgm:cxn modelId="{C4E16686-51C1-4B79-9C0D-3E489632F927}" type="presParOf" srcId="{B39932FF-49F1-423E-B03B-A0787B1D10A4}" destId="{9CC71FC2-C8CC-4258-81BE-EA019F63802F}" srcOrd="3" destOrd="0" presId="urn:microsoft.com/office/officeart/2018/2/layout/IconVerticalSolidList"/>
    <dgm:cxn modelId="{76FCB4EE-5E78-4CC7-80F6-7433EAFA0810}" type="presParOf" srcId="{5C811FF1-A042-4A87-BA2B-C404AC799329}" destId="{7C6D97B8-C926-4C58-9AC4-89D3DEAF4FBF}" srcOrd="1" destOrd="0" presId="urn:microsoft.com/office/officeart/2018/2/layout/IconVerticalSolidList"/>
    <dgm:cxn modelId="{CDF2C31D-CD45-4091-9A88-DBA2B095AD29}" type="presParOf" srcId="{5C811FF1-A042-4A87-BA2B-C404AC799329}" destId="{EE522A03-4726-42C8-876D-148C6C17DEBC}" srcOrd="2" destOrd="0" presId="urn:microsoft.com/office/officeart/2018/2/layout/IconVerticalSolidList"/>
    <dgm:cxn modelId="{7E0CBC5C-2FE8-470F-8137-D9DA1339D3E7}" type="presParOf" srcId="{EE522A03-4726-42C8-876D-148C6C17DEBC}" destId="{F37AAB1E-146A-423A-9F1A-51CEB0EEADD2}" srcOrd="0" destOrd="0" presId="urn:microsoft.com/office/officeart/2018/2/layout/IconVerticalSolidList"/>
    <dgm:cxn modelId="{B0823C55-120F-4D3C-ACF5-8A2FB5AD8BAA}" type="presParOf" srcId="{EE522A03-4726-42C8-876D-148C6C17DEBC}" destId="{42464E88-FFBE-458E-8844-A1C6D65859FF}" srcOrd="1" destOrd="0" presId="urn:microsoft.com/office/officeart/2018/2/layout/IconVerticalSolidList"/>
    <dgm:cxn modelId="{E383EAE4-C707-47B9-A923-2DD40D5DF8F2}" type="presParOf" srcId="{EE522A03-4726-42C8-876D-148C6C17DEBC}" destId="{8AD6FA75-59B4-4B95-9293-F97B0D627BA3}" srcOrd="2" destOrd="0" presId="urn:microsoft.com/office/officeart/2018/2/layout/IconVerticalSolidList"/>
    <dgm:cxn modelId="{B462BA97-5BAE-4F2C-8B2D-90C97CFE28BD}" type="presParOf" srcId="{EE522A03-4726-42C8-876D-148C6C17DEBC}" destId="{7BE62112-FAA4-4FB0-A7C6-A38763F3C301}" srcOrd="3" destOrd="0" presId="urn:microsoft.com/office/officeart/2018/2/layout/IconVerticalSolidList"/>
    <dgm:cxn modelId="{F831D4AD-DA75-43E4-9B34-59ED300B17DC}" type="presParOf" srcId="{5C811FF1-A042-4A87-BA2B-C404AC799329}" destId="{5AE8B9B5-6D79-4B0C-B212-D5EAD447F71D}" srcOrd="3" destOrd="0" presId="urn:microsoft.com/office/officeart/2018/2/layout/IconVerticalSolidList"/>
    <dgm:cxn modelId="{5431FDED-D1F0-4D23-8BE1-AA165B253501}" type="presParOf" srcId="{5C811FF1-A042-4A87-BA2B-C404AC799329}" destId="{821590D9-73B0-4A86-A62F-DFA1AB1D8EE5}" srcOrd="4" destOrd="0" presId="urn:microsoft.com/office/officeart/2018/2/layout/IconVerticalSolidList"/>
    <dgm:cxn modelId="{0882795C-E88B-495B-AEB1-E9EA528238CB}" type="presParOf" srcId="{821590D9-73B0-4A86-A62F-DFA1AB1D8EE5}" destId="{43C2964D-D3D1-410A-92D9-5748959BD337}" srcOrd="0" destOrd="0" presId="urn:microsoft.com/office/officeart/2018/2/layout/IconVerticalSolidList"/>
    <dgm:cxn modelId="{029EA6C5-A6FB-47BF-8277-5B0CA9ED038E}" type="presParOf" srcId="{821590D9-73B0-4A86-A62F-DFA1AB1D8EE5}" destId="{2A1E9016-456F-4DE5-928C-CC156F5DF60F}" srcOrd="1" destOrd="0" presId="urn:microsoft.com/office/officeart/2018/2/layout/IconVerticalSolidList"/>
    <dgm:cxn modelId="{138409A7-CB97-4BD9-8B77-4D3342B0C49C}" type="presParOf" srcId="{821590D9-73B0-4A86-A62F-DFA1AB1D8EE5}" destId="{3E459907-C02A-4F81-A54C-9A2778180A63}" srcOrd="2" destOrd="0" presId="urn:microsoft.com/office/officeart/2018/2/layout/IconVerticalSolidList"/>
    <dgm:cxn modelId="{64A0F653-0659-458E-B785-082EE1D9EA31}" type="presParOf" srcId="{821590D9-73B0-4A86-A62F-DFA1AB1D8EE5}" destId="{CAF643BF-365D-4687-B50D-D9C67202044E}" srcOrd="3" destOrd="0" presId="urn:microsoft.com/office/officeart/2018/2/layout/IconVerticalSolidList"/>
    <dgm:cxn modelId="{C56C8E82-9EDC-4059-A5EA-54C4EE452929}" type="presParOf" srcId="{5C811FF1-A042-4A87-BA2B-C404AC799329}" destId="{F77C6E96-F5F9-4685-BBE2-8F7DF42A72FA}" srcOrd="5" destOrd="0" presId="urn:microsoft.com/office/officeart/2018/2/layout/IconVerticalSolidList"/>
    <dgm:cxn modelId="{FA9DC1D9-CD07-4BCB-986D-EC028A314009}" type="presParOf" srcId="{5C811FF1-A042-4A87-BA2B-C404AC799329}" destId="{7CC94C22-5A1B-4B42-BED0-3B3322836248}" srcOrd="6" destOrd="0" presId="urn:microsoft.com/office/officeart/2018/2/layout/IconVerticalSolidList"/>
    <dgm:cxn modelId="{FF59785A-9924-46A3-8A13-CAC2CFF2CFE3}" type="presParOf" srcId="{7CC94C22-5A1B-4B42-BED0-3B3322836248}" destId="{2060244A-F0D8-4CF6-B4B8-4B0DFFD66A51}" srcOrd="0" destOrd="0" presId="urn:microsoft.com/office/officeart/2018/2/layout/IconVerticalSolidList"/>
    <dgm:cxn modelId="{072813C0-CFAA-4446-8670-B9A568C8BC28}" type="presParOf" srcId="{7CC94C22-5A1B-4B42-BED0-3B3322836248}" destId="{4999D3E9-2140-48BE-8EBD-30BBFD7B05F2}" srcOrd="1" destOrd="0" presId="urn:microsoft.com/office/officeart/2018/2/layout/IconVerticalSolidList"/>
    <dgm:cxn modelId="{606C3C0B-9249-46F1-A82A-EABC163D8748}" type="presParOf" srcId="{7CC94C22-5A1B-4B42-BED0-3B3322836248}" destId="{04DC5DB8-508A-49AF-AF04-4212DBC013C2}" srcOrd="2" destOrd="0" presId="urn:microsoft.com/office/officeart/2018/2/layout/IconVerticalSolidList"/>
    <dgm:cxn modelId="{737A36DB-A944-430B-AFCC-FCC42264A053}" type="presParOf" srcId="{7CC94C22-5A1B-4B42-BED0-3B3322836248}" destId="{7E597F23-4403-4C22-B993-C07CCDFADA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7383C2-732E-48AA-B5C2-78B59344C1E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EC0B5F5-9D6C-489B-A6A8-C5B0290FB3C4}">
      <dgm:prSet/>
      <dgm:spPr/>
      <dgm:t>
        <a:bodyPr/>
        <a:lstStyle/>
        <a:p>
          <a:r>
            <a:rPr lang="en-US"/>
            <a:t>Call clients on any day other than Monday</a:t>
          </a:r>
        </a:p>
      </dgm:t>
    </dgm:pt>
    <dgm:pt modelId="{96870DF4-4D78-4555-9E9F-620456C94A4C}" type="parTrans" cxnId="{9B2DA5EA-EB04-446B-921E-11EDA171710C}">
      <dgm:prSet/>
      <dgm:spPr/>
      <dgm:t>
        <a:bodyPr/>
        <a:lstStyle/>
        <a:p>
          <a:endParaRPr lang="en-US"/>
        </a:p>
      </dgm:t>
    </dgm:pt>
    <dgm:pt modelId="{73C9B743-5551-4C4F-B8D4-E873A70AC6FE}" type="sibTrans" cxnId="{9B2DA5EA-EB04-446B-921E-11EDA171710C}">
      <dgm:prSet/>
      <dgm:spPr/>
      <dgm:t>
        <a:bodyPr/>
        <a:lstStyle/>
        <a:p>
          <a:endParaRPr lang="en-US"/>
        </a:p>
      </dgm:t>
    </dgm:pt>
    <dgm:pt modelId="{5F6BB255-34E3-496D-8AF0-F241794F001E}">
      <dgm:prSet/>
      <dgm:spPr/>
      <dgm:t>
        <a:bodyPr/>
        <a:lstStyle/>
        <a:p>
          <a:r>
            <a:rPr lang="en-US"/>
            <a:t>Focus on previous success’s and clients not targeted before </a:t>
          </a:r>
        </a:p>
      </dgm:t>
    </dgm:pt>
    <dgm:pt modelId="{650869B8-DA96-4D45-8E34-F9445236B1A8}" type="parTrans" cxnId="{3D826DBC-1BC4-4BED-B994-975E3F77791A}">
      <dgm:prSet/>
      <dgm:spPr/>
      <dgm:t>
        <a:bodyPr/>
        <a:lstStyle/>
        <a:p>
          <a:endParaRPr lang="en-US"/>
        </a:p>
      </dgm:t>
    </dgm:pt>
    <dgm:pt modelId="{D929773F-F22A-497C-B25B-B9CB3D8B2C19}" type="sibTrans" cxnId="{3D826DBC-1BC4-4BED-B994-975E3F77791A}">
      <dgm:prSet/>
      <dgm:spPr/>
      <dgm:t>
        <a:bodyPr/>
        <a:lstStyle/>
        <a:p>
          <a:endParaRPr lang="en-US"/>
        </a:p>
      </dgm:t>
    </dgm:pt>
    <dgm:pt modelId="{6AE702EF-D355-442C-A1CD-C3A5FCD7A489}">
      <dgm:prSet/>
      <dgm:spPr/>
      <dgm:t>
        <a:bodyPr/>
        <a:lstStyle/>
        <a:p>
          <a:r>
            <a:rPr lang="en-US" dirty="0"/>
            <a:t>Focus on best prospects (previous successes and non-</a:t>
          </a:r>
          <a:r>
            <a:rPr lang="en-US" dirty="0" err="1"/>
            <a:t>targetted</a:t>
          </a:r>
          <a:r>
            <a:rPr lang="en-US" dirty="0"/>
            <a:t>) in first month and last month of campaign to increase magnitude of success</a:t>
          </a:r>
        </a:p>
      </dgm:t>
    </dgm:pt>
    <dgm:pt modelId="{97E00FA3-D1B5-4899-A5AB-10BBF00A3607}" type="parTrans" cxnId="{A37B7F64-E8CE-430F-A1BD-82E55FCDF1DE}">
      <dgm:prSet/>
      <dgm:spPr/>
      <dgm:t>
        <a:bodyPr/>
        <a:lstStyle/>
        <a:p>
          <a:endParaRPr lang="en-US"/>
        </a:p>
      </dgm:t>
    </dgm:pt>
    <dgm:pt modelId="{D920A3DF-8CD0-431A-A3CB-B86B355C89AF}" type="sibTrans" cxnId="{A37B7F64-E8CE-430F-A1BD-82E55FCDF1DE}">
      <dgm:prSet/>
      <dgm:spPr/>
      <dgm:t>
        <a:bodyPr/>
        <a:lstStyle/>
        <a:p>
          <a:endParaRPr lang="en-US"/>
        </a:p>
      </dgm:t>
    </dgm:pt>
    <dgm:pt modelId="{7E647ED0-6C1B-4CCF-A901-A1FE58C05F93}">
      <dgm:prSet/>
      <dgm:spPr/>
      <dgm:t>
        <a:bodyPr/>
        <a:lstStyle/>
        <a:p>
          <a:r>
            <a:rPr lang="en-US" dirty="0"/>
            <a:t>When economy is very optimistic, bank should try and market more high risk products? This is interpreting the inverse relationship between high euro inter bank borrowing rate, and term deposit – generally a low risk investment</a:t>
          </a:r>
        </a:p>
      </dgm:t>
    </dgm:pt>
    <dgm:pt modelId="{2B0285EB-FD79-4547-BC35-50F57AC5F6AB}" type="parTrans" cxnId="{F3106D3C-4D91-4EED-B139-5AA6CB7BCB9C}">
      <dgm:prSet/>
      <dgm:spPr/>
      <dgm:t>
        <a:bodyPr/>
        <a:lstStyle/>
        <a:p>
          <a:endParaRPr lang="en-US"/>
        </a:p>
      </dgm:t>
    </dgm:pt>
    <dgm:pt modelId="{E0DB4126-DEAF-427B-9882-B7E4F10B146A}" type="sibTrans" cxnId="{F3106D3C-4D91-4EED-B139-5AA6CB7BCB9C}">
      <dgm:prSet/>
      <dgm:spPr/>
      <dgm:t>
        <a:bodyPr/>
        <a:lstStyle/>
        <a:p>
          <a:endParaRPr lang="en-US"/>
        </a:p>
      </dgm:t>
    </dgm:pt>
    <dgm:pt modelId="{167A3CE7-3095-4E4E-86DF-202945E98B62}" type="pres">
      <dgm:prSet presAssocID="{CD7383C2-732E-48AA-B5C2-78B59344C1E3}" presName="root" presStyleCnt="0">
        <dgm:presLayoutVars>
          <dgm:dir/>
          <dgm:resizeHandles val="exact"/>
        </dgm:presLayoutVars>
      </dgm:prSet>
      <dgm:spPr/>
    </dgm:pt>
    <dgm:pt modelId="{C735AB66-1794-493A-A6BE-2DFB4BFB7B1C}" type="pres">
      <dgm:prSet presAssocID="{7EC0B5F5-9D6C-489B-A6A8-C5B0290FB3C4}" presName="compNode" presStyleCnt="0"/>
      <dgm:spPr/>
    </dgm:pt>
    <dgm:pt modelId="{EA27B098-9533-43B1-B550-B83CE9EBC72B}" type="pres">
      <dgm:prSet presAssocID="{7EC0B5F5-9D6C-489B-A6A8-C5B0290FB3C4}" presName="bgRect" presStyleLbl="bgShp" presStyleIdx="0" presStyleCnt="4"/>
      <dgm:spPr/>
    </dgm:pt>
    <dgm:pt modelId="{7329313D-C4EE-432E-BA42-85E91CF508C6}" type="pres">
      <dgm:prSet presAssocID="{7EC0B5F5-9D6C-489B-A6A8-C5B0290FB3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eiver"/>
        </a:ext>
      </dgm:extLst>
    </dgm:pt>
    <dgm:pt modelId="{751966C2-2ECC-4759-B8AE-67F395E47BC1}" type="pres">
      <dgm:prSet presAssocID="{7EC0B5F5-9D6C-489B-A6A8-C5B0290FB3C4}" presName="spaceRect" presStyleCnt="0"/>
      <dgm:spPr/>
    </dgm:pt>
    <dgm:pt modelId="{9CD141A1-5287-4AB8-8BA3-660C6F6D9558}" type="pres">
      <dgm:prSet presAssocID="{7EC0B5F5-9D6C-489B-A6A8-C5B0290FB3C4}" presName="parTx" presStyleLbl="revTx" presStyleIdx="0" presStyleCnt="4">
        <dgm:presLayoutVars>
          <dgm:chMax val="0"/>
          <dgm:chPref val="0"/>
        </dgm:presLayoutVars>
      </dgm:prSet>
      <dgm:spPr/>
    </dgm:pt>
    <dgm:pt modelId="{D032F121-3AB8-474B-AFBA-6B824E9CC954}" type="pres">
      <dgm:prSet presAssocID="{73C9B743-5551-4C4F-B8D4-E873A70AC6FE}" presName="sibTrans" presStyleCnt="0"/>
      <dgm:spPr/>
    </dgm:pt>
    <dgm:pt modelId="{B79F6EF5-889B-45E3-9083-992B77259292}" type="pres">
      <dgm:prSet presAssocID="{5F6BB255-34E3-496D-8AF0-F241794F001E}" presName="compNode" presStyleCnt="0"/>
      <dgm:spPr/>
    </dgm:pt>
    <dgm:pt modelId="{6E3F8923-7FF3-45EC-83ED-2C98608B5857}" type="pres">
      <dgm:prSet presAssocID="{5F6BB255-34E3-496D-8AF0-F241794F001E}" presName="bgRect" presStyleLbl="bgShp" presStyleIdx="1" presStyleCnt="4"/>
      <dgm:spPr/>
    </dgm:pt>
    <dgm:pt modelId="{E9FE4C82-0B78-4A04-B566-0EBB0EFA6405}" type="pres">
      <dgm:prSet presAssocID="{5F6BB255-34E3-496D-8AF0-F241794F00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CB9EA36C-8AC6-4CF3-A5A3-732264D0955E}" type="pres">
      <dgm:prSet presAssocID="{5F6BB255-34E3-496D-8AF0-F241794F001E}" presName="spaceRect" presStyleCnt="0"/>
      <dgm:spPr/>
    </dgm:pt>
    <dgm:pt modelId="{B0604B11-2457-4780-A848-771333063B1C}" type="pres">
      <dgm:prSet presAssocID="{5F6BB255-34E3-496D-8AF0-F241794F001E}" presName="parTx" presStyleLbl="revTx" presStyleIdx="1" presStyleCnt="4">
        <dgm:presLayoutVars>
          <dgm:chMax val="0"/>
          <dgm:chPref val="0"/>
        </dgm:presLayoutVars>
      </dgm:prSet>
      <dgm:spPr/>
    </dgm:pt>
    <dgm:pt modelId="{00673734-0CDF-433E-91F5-53ADB0107743}" type="pres">
      <dgm:prSet presAssocID="{D929773F-F22A-497C-B25B-B9CB3D8B2C19}" presName="sibTrans" presStyleCnt="0"/>
      <dgm:spPr/>
    </dgm:pt>
    <dgm:pt modelId="{0E7A9BDA-B3CE-4F4E-ADBE-CCCB4B547C94}" type="pres">
      <dgm:prSet presAssocID="{6AE702EF-D355-442C-A1CD-C3A5FCD7A489}" presName="compNode" presStyleCnt="0"/>
      <dgm:spPr/>
    </dgm:pt>
    <dgm:pt modelId="{95122B24-8552-4D53-B899-D2BEB509A028}" type="pres">
      <dgm:prSet presAssocID="{6AE702EF-D355-442C-A1CD-C3A5FCD7A489}" presName="bgRect" presStyleLbl="bgShp" presStyleIdx="2" presStyleCnt="4"/>
      <dgm:spPr/>
    </dgm:pt>
    <dgm:pt modelId="{A0755243-6C6C-4D12-9CF8-F11B91463976}" type="pres">
      <dgm:prSet presAssocID="{6AE702EF-D355-442C-A1CD-C3A5FCD7A48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BD0124FA-1993-487E-A5BF-9B107B4BE8F7}" type="pres">
      <dgm:prSet presAssocID="{6AE702EF-D355-442C-A1CD-C3A5FCD7A489}" presName="spaceRect" presStyleCnt="0"/>
      <dgm:spPr/>
    </dgm:pt>
    <dgm:pt modelId="{8E6F4803-D314-4464-BD2F-06135690DBFE}" type="pres">
      <dgm:prSet presAssocID="{6AE702EF-D355-442C-A1CD-C3A5FCD7A489}" presName="parTx" presStyleLbl="revTx" presStyleIdx="2" presStyleCnt="4">
        <dgm:presLayoutVars>
          <dgm:chMax val="0"/>
          <dgm:chPref val="0"/>
        </dgm:presLayoutVars>
      </dgm:prSet>
      <dgm:spPr/>
    </dgm:pt>
    <dgm:pt modelId="{25D46E30-DCB3-4206-A2FC-A0FFFE4894B9}" type="pres">
      <dgm:prSet presAssocID="{D920A3DF-8CD0-431A-A3CB-B86B355C89AF}" presName="sibTrans" presStyleCnt="0"/>
      <dgm:spPr/>
    </dgm:pt>
    <dgm:pt modelId="{F46B21D5-9B92-4028-B942-E41D53AA5AC3}" type="pres">
      <dgm:prSet presAssocID="{7E647ED0-6C1B-4CCF-A901-A1FE58C05F93}" presName="compNode" presStyleCnt="0"/>
      <dgm:spPr/>
    </dgm:pt>
    <dgm:pt modelId="{879C1E0B-F961-4BE3-902E-7CF36783D410}" type="pres">
      <dgm:prSet presAssocID="{7E647ED0-6C1B-4CCF-A901-A1FE58C05F93}" presName="bgRect" presStyleLbl="bgShp" presStyleIdx="3" presStyleCnt="4"/>
      <dgm:spPr/>
    </dgm:pt>
    <dgm:pt modelId="{6799E8C2-AFCC-4872-9205-0CEE893FE733}" type="pres">
      <dgm:prSet presAssocID="{7E647ED0-6C1B-4CCF-A901-A1FE58C05F9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73C1C84E-B526-41D2-9CC7-2E3D96D85678}" type="pres">
      <dgm:prSet presAssocID="{7E647ED0-6C1B-4CCF-A901-A1FE58C05F93}" presName="spaceRect" presStyleCnt="0"/>
      <dgm:spPr/>
    </dgm:pt>
    <dgm:pt modelId="{69B05AE6-5540-4EFE-BD24-863BB589178B}" type="pres">
      <dgm:prSet presAssocID="{7E647ED0-6C1B-4CCF-A901-A1FE58C05F93}" presName="parTx" presStyleLbl="revTx" presStyleIdx="3" presStyleCnt="4">
        <dgm:presLayoutVars>
          <dgm:chMax val="0"/>
          <dgm:chPref val="0"/>
        </dgm:presLayoutVars>
      </dgm:prSet>
      <dgm:spPr/>
    </dgm:pt>
  </dgm:ptLst>
  <dgm:cxnLst>
    <dgm:cxn modelId="{58E4B308-ACDC-4D8D-8474-BBE52D3B1743}" type="presOf" srcId="{CD7383C2-732E-48AA-B5C2-78B59344C1E3}" destId="{167A3CE7-3095-4E4E-86DF-202945E98B62}" srcOrd="0" destOrd="0" presId="urn:microsoft.com/office/officeart/2018/2/layout/IconVerticalSolidList"/>
    <dgm:cxn modelId="{EC97C931-6472-406C-898D-E89EACE3AB62}" type="presOf" srcId="{6AE702EF-D355-442C-A1CD-C3A5FCD7A489}" destId="{8E6F4803-D314-4464-BD2F-06135690DBFE}" srcOrd="0" destOrd="0" presId="urn:microsoft.com/office/officeart/2018/2/layout/IconVerticalSolidList"/>
    <dgm:cxn modelId="{F3106D3C-4D91-4EED-B139-5AA6CB7BCB9C}" srcId="{CD7383C2-732E-48AA-B5C2-78B59344C1E3}" destId="{7E647ED0-6C1B-4CCF-A901-A1FE58C05F93}" srcOrd="3" destOrd="0" parTransId="{2B0285EB-FD79-4547-BC35-50F57AC5F6AB}" sibTransId="{E0DB4126-DEAF-427B-9882-B7E4F10B146A}"/>
    <dgm:cxn modelId="{1E144161-4576-4D43-A9D9-64B04D754E39}" type="presOf" srcId="{7E647ED0-6C1B-4CCF-A901-A1FE58C05F93}" destId="{69B05AE6-5540-4EFE-BD24-863BB589178B}" srcOrd="0" destOrd="0" presId="urn:microsoft.com/office/officeart/2018/2/layout/IconVerticalSolidList"/>
    <dgm:cxn modelId="{0E106361-F694-4047-8D8C-0151625C1E51}" type="presOf" srcId="{5F6BB255-34E3-496D-8AF0-F241794F001E}" destId="{B0604B11-2457-4780-A848-771333063B1C}" srcOrd="0" destOrd="0" presId="urn:microsoft.com/office/officeart/2018/2/layout/IconVerticalSolidList"/>
    <dgm:cxn modelId="{32A23442-8EBD-44FD-A65C-4D317FC7729C}" type="presOf" srcId="{7EC0B5F5-9D6C-489B-A6A8-C5B0290FB3C4}" destId="{9CD141A1-5287-4AB8-8BA3-660C6F6D9558}" srcOrd="0" destOrd="0" presId="urn:microsoft.com/office/officeart/2018/2/layout/IconVerticalSolidList"/>
    <dgm:cxn modelId="{A37B7F64-E8CE-430F-A1BD-82E55FCDF1DE}" srcId="{CD7383C2-732E-48AA-B5C2-78B59344C1E3}" destId="{6AE702EF-D355-442C-A1CD-C3A5FCD7A489}" srcOrd="2" destOrd="0" parTransId="{97E00FA3-D1B5-4899-A5AB-10BBF00A3607}" sibTransId="{D920A3DF-8CD0-431A-A3CB-B86B355C89AF}"/>
    <dgm:cxn modelId="{3D826DBC-1BC4-4BED-B994-975E3F77791A}" srcId="{CD7383C2-732E-48AA-B5C2-78B59344C1E3}" destId="{5F6BB255-34E3-496D-8AF0-F241794F001E}" srcOrd="1" destOrd="0" parTransId="{650869B8-DA96-4D45-8E34-F9445236B1A8}" sibTransId="{D929773F-F22A-497C-B25B-B9CB3D8B2C19}"/>
    <dgm:cxn modelId="{9B2DA5EA-EB04-446B-921E-11EDA171710C}" srcId="{CD7383C2-732E-48AA-B5C2-78B59344C1E3}" destId="{7EC0B5F5-9D6C-489B-A6A8-C5B0290FB3C4}" srcOrd="0" destOrd="0" parTransId="{96870DF4-4D78-4555-9E9F-620456C94A4C}" sibTransId="{73C9B743-5551-4C4F-B8D4-E873A70AC6FE}"/>
    <dgm:cxn modelId="{704F1FA4-FF5C-47C0-A73F-FFC6C17A8B13}" type="presParOf" srcId="{167A3CE7-3095-4E4E-86DF-202945E98B62}" destId="{C735AB66-1794-493A-A6BE-2DFB4BFB7B1C}" srcOrd="0" destOrd="0" presId="urn:microsoft.com/office/officeart/2018/2/layout/IconVerticalSolidList"/>
    <dgm:cxn modelId="{670AF044-628C-42AE-BC10-04D93979E4D9}" type="presParOf" srcId="{C735AB66-1794-493A-A6BE-2DFB4BFB7B1C}" destId="{EA27B098-9533-43B1-B550-B83CE9EBC72B}" srcOrd="0" destOrd="0" presId="urn:microsoft.com/office/officeart/2018/2/layout/IconVerticalSolidList"/>
    <dgm:cxn modelId="{BC25AE97-D982-450A-BB9E-7C94C4C0550B}" type="presParOf" srcId="{C735AB66-1794-493A-A6BE-2DFB4BFB7B1C}" destId="{7329313D-C4EE-432E-BA42-85E91CF508C6}" srcOrd="1" destOrd="0" presId="urn:microsoft.com/office/officeart/2018/2/layout/IconVerticalSolidList"/>
    <dgm:cxn modelId="{7FA4B89B-A0E3-4419-B028-8640952D2E81}" type="presParOf" srcId="{C735AB66-1794-493A-A6BE-2DFB4BFB7B1C}" destId="{751966C2-2ECC-4759-B8AE-67F395E47BC1}" srcOrd="2" destOrd="0" presId="urn:microsoft.com/office/officeart/2018/2/layout/IconVerticalSolidList"/>
    <dgm:cxn modelId="{195F3047-ED38-4AA0-AF3A-A248E00EFB1D}" type="presParOf" srcId="{C735AB66-1794-493A-A6BE-2DFB4BFB7B1C}" destId="{9CD141A1-5287-4AB8-8BA3-660C6F6D9558}" srcOrd="3" destOrd="0" presId="urn:microsoft.com/office/officeart/2018/2/layout/IconVerticalSolidList"/>
    <dgm:cxn modelId="{55FD81BA-B389-4823-91B3-33B74805D3F6}" type="presParOf" srcId="{167A3CE7-3095-4E4E-86DF-202945E98B62}" destId="{D032F121-3AB8-474B-AFBA-6B824E9CC954}" srcOrd="1" destOrd="0" presId="urn:microsoft.com/office/officeart/2018/2/layout/IconVerticalSolidList"/>
    <dgm:cxn modelId="{262AB154-5A34-4FD8-BAE8-EA86EFE464EB}" type="presParOf" srcId="{167A3CE7-3095-4E4E-86DF-202945E98B62}" destId="{B79F6EF5-889B-45E3-9083-992B77259292}" srcOrd="2" destOrd="0" presId="urn:microsoft.com/office/officeart/2018/2/layout/IconVerticalSolidList"/>
    <dgm:cxn modelId="{3FAB1867-B9A6-44A2-B234-5C4232F4DC92}" type="presParOf" srcId="{B79F6EF5-889B-45E3-9083-992B77259292}" destId="{6E3F8923-7FF3-45EC-83ED-2C98608B5857}" srcOrd="0" destOrd="0" presId="urn:microsoft.com/office/officeart/2018/2/layout/IconVerticalSolidList"/>
    <dgm:cxn modelId="{925DC58D-43AC-40D5-B192-DC2637B4B83E}" type="presParOf" srcId="{B79F6EF5-889B-45E3-9083-992B77259292}" destId="{E9FE4C82-0B78-4A04-B566-0EBB0EFA6405}" srcOrd="1" destOrd="0" presId="urn:microsoft.com/office/officeart/2018/2/layout/IconVerticalSolidList"/>
    <dgm:cxn modelId="{15AC496E-42C6-4974-957B-9264248CDB0A}" type="presParOf" srcId="{B79F6EF5-889B-45E3-9083-992B77259292}" destId="{CB9EA36C-8AC6-4CF3-A5A3-732264D0955E}" srcOrd="2" destOrd="0" presId="urn:microsoft.com/office/officeart/2018/2/layout/IconVerticalSolidList"/>
    <dgm:cxn modelId="{D4A401AA-AC17-4196-B0CB-E2FB8DE06A87}" type="presParOf" srcId="{B79F6EF5-889B-45E3-9083-992B77259292}" destId="{B0604B11-2457-4780-A848-771333063B1C}" srcOrd="3" destOrd="0" presId="urn:microsoft.com/office/officeart/2018/2/layout/IconVerticalSolidList"/>
    <dgm:cxn modelId="{1DB6CBA6-BAF2-44CE-BA20-17CF9159D918}" type="presParOf" srcId="{167A3CE7-3095-4E4E-86DF-202945E98B62}" destId="{00673734-0CDF-433E-91F5-53ADB0107743}" srcOrd="3" destOrd="0" presId="urn:microsoft.com/office/officeart/2018/2/layout/IconVerticalSolidList"/>
    <dgm:cxn modelId="{7F175226-7D37-4F18-BB53-F7F691EA1C31}" type="presParOf" srcId="{167A3CE7-3095-4E4E-86DF-202945E98B62}" destId="{0E7A9BDA-B3CE-4F4E-ADBE-CCCB4B547C94}" srcOrd="4" destOrd="0" presId="urn:microsoft.com/office/officeart/2018/2/layout/IconVerticalSolidList"/>
    <dgm:cxn modelId="{EBC88B70-0DA2-48BD-8397-EB6D8C6F67A1}" type="presParOf" srcId="{0E7A9BDA-B3CE-4F4E-ADBE-CCCB4B547C94}" destId="{95122B24-8552-4D53-B899-D2BEB509A028}" srcOrd="0" destOrd="0" presId="urn:microsoft.com/office/officeart/2018/2/layout/IconVerticalSolidList"/>
    <dgm:cxn modelId="{9E66B06B-F097-44F8-BAD0-277D59AE404E}" type="presParOf" srcId="{0E7A9BDA-B3CE-4F4E-ADBE-CCCB4B547C94}" destId="{A0755243-6C6C-4D12-9CF8-F11B91463976}" srcOrd="1" destOrd="0" presId="urn:microsoft.com/office/officeart/2018/2/layout/IconVerticalSolidList"/>
    <dgm:cxn modelId="{E668A272-6E4B-47C8-A96E-040C22A34C11}" type="presParOf" srcId="{0E7A9BDA-B3CE-4F4E-ADBE-CCCB4B547C94}" destId="{BD0124FA-1993-487E-A5BF-9B107B4BE8F7}" srcOrd="2" destOrd="0" presId="urn:microsoft.com/office/officeart/2018/2/layout/IconVerticalSolidList"/>
    <dgm:cxn modelId="{B243F784-08EE-455D-B18B-C118E754F5EF}" type="presParOf" srcId="{0E7A9BDA-B3CE-4F4E-ADBE-CCCB4B547C94}" destId="{8E6F4803-D314-4464-BD2F-06135690DBFE}" srcOrd="3" destOrd="0" presId="urn:microsoft.com/office/officeart/2018/2/layout/IconVerticalSolidList"/>
    <dgm:cxn modelId="{5B30E7B6-60AC-4AD2-BE68-EDD427E9A6C2}" type="presParOf" srcId="{167A3CE7-3095-4E4E-86DF-202945E98B62}" destId="{25D46E30-DCB3-4206-A2FC-A0FFFE4894B9}" srcOrd="5" destOrd="0" presId="urn:microsoft.com/office/officeart/2018/2/layout/IconVerticalSolidList"/>
    <dgm:cxn modelId="{3289BAEE-FEDF-4F5E-97A7-062568DF6B3E}" type="presParOf" srcId="{167A3CE7-3095-4E4E-86DF-202945E98B62}" destId="{F46B21D5-9B92-4028-B942-E41D53AA5AC3}" srcOrd="6" destOrd="0" presId="urn:microsoft.com/office/officeart/2018/2/layout/IconVerticalSolidList"/>
    <dgm:cxn modelId="{47B0870A-21E2-4D72-96BE-E11787A90EE0}" type="presParOf" srcId="{F46B21D5-9B92-4028-B942-E41D53AA5AC3}" destId="{879C1E0B-F961-4BE3-902E-7CF36783D410}" srcOrd="0" destOrd="0" presId="urn:microsoft.com/office/officeart/2018/2/layout/IconVerticalSolidList"/>
    <dgm:cxn modelId="{3B419B95-DFE7-4899-82C0-78B551F6675B}" type="presParOf" srcId="{F46B21D5-9B92-4028-B942-E41D53AA5AC3}" destId="{6799E8C2-AFCC-4872-9205-0CEE893FE733}" srcOrd="1" destOrd="0" presId="urn:microsoft.com/office/officeart/2018/2/layout/IconVerticalSolidList"/>
    <dgm:cxn modelId="{00E7BA64-5B8C-41F0-9338-EDC105621C8E}" type="presParOf" srcId="{F46B21D5-9B92-4028-B942-E41D53AA5AC3}" destId="{73C1C84E-B526-41D2-9CC7-2E3D96D85678}" srcOrd="2" destOrd="0" presId="urn:microsoft.com/office/officeart/2018/2/layout/IconVerticalSolidList"/>
    <dgm:cxn modelId="{7AB410DB-EC6E-406A-9115-27543A0F97F3}" type="presParOf" srcId="{F46B21D5-9B92-4028-B942-E41D53AA5AC3}" destId="{69B05AE6-5540-4EFE-BD24-863BB58917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DF506-CB1C-4450-91A5-3C2D60FAD56B}">
      <dsp:nvSpPr>
        <dsp:cNvPr id="0" name=""/>
        <dsp:cNvSpPr/>
      </dsp:nvSpPr>
      <dsp:spPr>
        <a:xfrm>
          <a:off x="9694" y="458382"/>
          <a:ext cx="1448758" cy="86925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age</a:t>
          </a:r>
        </a:p>
      </dsp:txBody>
      <dsp:txXfrm>
        <a:off x="9694" y="458382"/>
        <a:ext cx="1448758" cy="869254"/>
      </dsp:txXfrm>
    </dsp:sp>
    <dsp:sp modelId="{7183E83C-56FA-4E54-A2E1-22F36CEF1F78}">
      <dsp:nvSpPr>
        <dsp:cNvPr id="0" name=""/>
        <dsp:cNvSpPr/>
      </dsp:nvSpPr>
      <dsp:spPr>
        <a:xfrm>
          <a:off x="1603328" y="458382"/>
          <a:ext cx="1448758" cy="869254"/>
        </a:xfrm>
        <a:prstGeom prst="rect">
          <a:avLst/>
        </a:prstGeom>
        <a:solidFill>
          <a:schemeClr val="accent2">
            <a:hueOff val="153091"/>
            <a:satOff val="-155"/>
            <a:lumOff val="-1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job</a:t>
          </a:r>
        </a:p>
      </dsp:txBody>
      <dsp:txXfrm>
        <a:off x="1603328" y="458382"/>
        <a:ext cx="1448758" cy="869254"/>
      </dsp:txXfrm>
    </dsp:sp>
    <dsp:sp modelId="{D674237C-2D5B-4FC3-84AC-59830A383D42}">
      <dsp:nvSpPr>
        <dsp:cNvPr id="0" name=""/>
        <dsp:cNvSpPr/>
      </dsp:nvSpPr>
      <dsp:spPr>
        <a:xfrm>
          <a:off x="3196962" y="458382"/>
          <a:ext cx="1448758" cy="869254"/>
        </a:xfrm>
        <a:prstGeom prst="rect">
          <a:avLst/>
        </a:prstGeom>
        <a:solidFill>
          <a:schemeClr val="accent2">
            <a:hueOff val="306182"/>
            <a:satOff val="-309"/>
            <a:lumOff val="-1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marital</a:t>
          </a:r>
        </a:p>
      </dsp:txBody>
      <dsp:txXfrm>
        <a:off x="3196962" y="458382"/>
        <a:ext cx="1448758" cy="869254"/>
      </dsp:txXfrm>
    </dsp:sp>
    <dsp:sp modelId="{843B2DE6-6CF9-47FD-B688-EC7367B2D13C}">
      <dsp:nvSpPr>
        <dsp:cNvPr id="0" name=""/>
        <dsp:cNvSpPr/>
      </dsp:nvSpPr>
      <dsp:spPr>
        <a:xfrm>
          <a:off x="4790595" y="458382"/>
          <a:ext cx="1448758" cy="869254"/>
        </a:xfrm>
        <a:prstGeom prst="rect">
          <a:avLst/>
        </a:prstGeom>
        <a:solidFill>
          <a:schemeClr val="accent2">
            <a:hueOff val="459273"/>
            <a:satOff val="-464"/>
            <a:lumOff val="-2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education</a:t>
          </a:r>
        </a:p>
      </dsp:txBody>
      <dsp:txXfrm>
        <a:off x="4790595" y="458382"/>
        <a:ext cx="1448758" cy="869254"/>
      </dsp:txXfrm>
    </dsp:sp>
    <dsp:sp modelId="{2E99B737-051E-4353-9325-4C1CAB8209C5}">
      <dsp:nvSpPr>
        <dsp:cNvPr id="0" name=""/>
        <dsp:cNvSpPr/>
      </dsp:nvSpPr>
      <dsp:spPr>
        <a:xfrm>
          <a:off x="6384229" y="458382"/>
          <a:ext cx="1448758" cy="869254"/>
        </a:xfrm>
        <a:prstGeom prst="rect">
          <a:avLst/>
        </a:prstGeom>
        <a:solidFill>
          <a:schemeClr val="accent2">
            <a:hueOff val="612364"/>
            <a:satOff val="-619"/>
            <a:lumOff val="-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default</a:t>
          </a:r>
        </a:p>
      </dsp:txBody>
      <dsp:txXfrm>
        <a:off x="6384229" y="458382"/>
        <a:ext cx="1448758" cy="869254"/>
      </dsp:txXfrm>
    </dsp:sp>
    <dsp:sp modelId="{1C340856-4E14-4F60-9141-E781A7E495E5}">
      <dsp:nvSpPr>
        <dsp:cNvPr id="0" name=""/>
        <dsp:cNvSpPr/>
      </dsp:nvSpPr>
      <dsp:spPr>
        <a:xfrm>
          <a:off x="7977863" y="458382"/>
          <a:ext cx="1448758" cy="869254"/>
        </a:xfrm>
        <a:prstGeom prst="rect">
          <a:avLst/>
        </a:prstGeom>
        <a:solidFill>
          <a:schemeClr val="accent2">
            <a:hueOff val="765454"/>
            <a:satOff val="-773"/>
            <a:lumOff val="-4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housing</a:t>
          </a:r>
        </a:p>
      </dsp:txBody>
      <dsp:txXfrm>
        <a:off x="7977863" y="458382"/>
        <a:ext cx="1448758" cy="869254"/>
      </dsp:txXfrm>
    </dsp:sp>
    <dsp:sp modelId="{9C45618B-9B5B-48C0-BD26-DFF58C8F467A}">
      <dsp:nvSpPr>
        <dsp:cNvPr id="0" name=""/>
        <dsp:cNvSpPr/>
      </dsp:nvSpPr>
      <dsp:spPr>
        <a:xfrm>
          <a:off x="9571497" y="458382"/>
          <a:ext cx="1448758" cy="869254"/>
        </a:xfrm>
        <a:prstGeom prst="rect">
          <a:avLst/>
        </a:prstGeom>
        <a:solidFill>
          <a:schemeClr val="accent2">
            <a:hueOff val="918545"/>
            <a:satOff val="-928"/>
            <a:lumOff val="-5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loan</a:t>
          </a:r>
        </a:p>
      </dsp:txBody>
      <dsp:txXfrm>
        <a:off x="9571497" y="458382"/>
        <a:ext cx="1448758" cy="869254"/>
      </dsp:txXfrm>
    </dsp:sp>
    <dsp:sp modelId="{5B8FB721-06AF-4D1C-937D-9530BC7C7C16}">
      <dsp:nvSpPr>
        <dsp:cNvPr id="0" name=""/>
        <dsp:cNvSpPr/>
      </dsp:nvSpPr>
      <dsp:spPr>
        <a:xfrm>
          <a:off x="9694" y="1472513"/>
          <a:ext cx="1448758" cy="869254"/>
        </a:xfrm>
        <a:prstGeom prst="rect">
          <a:avLst/>
        </a:prstGeom>
        <a:solidFill>
          <a:schemeClr val="accent2">
            <a:hueOff val="1071636"/>
            <a:satOff val="-1083"/>
            <a:lumOff val="-6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contact</a:t>
          </a:r>
        </a:p>
      </dsp:txBody>
      <dsp:txXfrm>
        <a:off x="9694" y="1472513"/>
        <a:ext cx="1448758" cy="869254"/>
      </dsp:txXfrm>
    </dsp:sp>
    <dsp:sp modelId="{F0A37903-B178-4B83-9FE6-2652FDB93795}">
      <dsp:nvSpPr>
        <dsp:cNvPr id="0" name=""/>
        <dsp:cNvSpPr/>
      </dsp:nvSpPr>
      <dsp:spPr>
        <a:xfrm>
          <a:off x="1603328" y="1472513"/>
          <a:ext cx="1448758" cy="869254"/>
        </a:xfrm>
        <a:prstGeom prst="rect">
          <a:avLst/>
        </a:prstGeom>
        <a:solidFill>
          <a:schemeClr val="accent2">
            <a:hueOff val="1224727"/>
            <a:satOff val="-1237"/>
            <a:lumOff val="-7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month</a:t>
          </a:r>
        </a:p>
      </dsp:txBody>
      <dsp:txXfrm>
        <a:off x="1603328" y="1472513"/>
        <a:ext cx="1448758" cy="869254"/>
      </dsp:txXfrm>
    </dsp:sp>
    <dsp:sp modelId="{C4CE74A7-C4F0-4055-9BBB-5A0DACFFC8D1}">
      <dsp:nvSpPr>
        <dsp:cNvPr id="0" name=""/>
        <dsp:cNvSpPr/>
      </dsp:nvSpPr>
      <dsp:spPr>
        <a:xfrm>
          <a:off x="3196962" y="1472513"/>
          <a:ext cx="1448758" cy="869254"/>
        </a:xfrm>
        <a:prstGeom prst="rect">
          <a:avLst/>
        </a:prstGeom>
        <a:solidFill>
          <a:schemeClr val="accent2">
            <a:hueOff val="1377818"/>
            <a:satOff val="-1392"/>
            <a:lumOff val="-8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day_of_week</a:t>
          </a:r>
        </a:p>
      </dsp:txBody>
      <dsp:txXfrm>
        <a:off x="3196962" y="1472513"/>
        <a:ext cx="1448758" cy="869254"/>
      </dsp:txXfrm>
    </dsp:sp>
    <dsp:sp modelId="{910A40B7-A2AE-4132-B586-614833A6D734}">
      <dsp:nvSpPr>
        <dsp:cNvPr id="0" name=""/>
        <dsp:cNvSpPr/>
      </dsp:nvSpPr>
      <dsp:spPr>
        <a:xfrm>
          <a:off x="4790595" y="1472513"/>
          <a:ext cx="1448758" cy="869254"/>
        </a:xfrm>
        <a:prstGeom prst="rect">
          <a:avLst/>
        </a:prstGeom>
        <a:solidFill>
          <a:schemeClr val="accent2">
            <a:hueOff val="1530909"/>
            <a:satOff val="-1547"/>
            <a:lumOff val="-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duration</a:t>
          </a:r>
        </a:p>
      </dsp:txBody>
      <dsp:txXfrm>
        <a:off x="4790595" y="1472513"/>
        <a:ext cx="1448758" cy="869254"/>
      </dsp:txXfrm>
    </dsp:sp>
    <dsp:sp modelId="{EFF9A913-5FC6-4EF8-B287-00F6AE8AF1B5}">
      <dsp:nvSpPr>
        <dsp:cNvPr id="0" name=""/>
        <dsp:cNvSpPr/>
      </dsp:nvSpPr>
      <dsp:spPr>
        <a:xfrm>
          <a:off x="6384229" y="1472513"/>
          <a:ext cx="1448758" cy="869254"/>
        </a:xfrm>
        <a:prstGeom prst="rect">
          <a:avLst/>
        </a:prstGeom>
        <a:solidFill>
          <a:schemeClr val="accent2">
            <a:hueOff val="1684000"/>
            <a:satOff val="-1701"/>
            <a:lumOff val="-10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campaign</a:t>
          </a:r>
        </a:p>
      </dsp:txBody>
      <dsp:txXfrm>
        <a:off x="6384229" y="1472513"/>
        <a:ext cx="1448758" cy="869254"/>
      </dsp:txXfrm>
    </dsp:sp>
    <dsp:sp modelId="{E09BA1C7-8466-4F4B-ADE1-0CF5D683C34A}">
      <dsp:nvSpPr>
        <dsp:cNvPr id="0" name=""/>
        <dsp:cNvSpPr/>
      </dsp:nvSpPr>
      <dsp:spPr>
        <a:xfrm>
          <a:off x="7977863" y="1472513"/>
          <a:ext cx="1448758" cy="869254"/>
        </a:xfrm>
        <a:prstGeom prst="rect">
          <a:avLst/>
        </a:prstGeom>
        <a:solidFill>
          <a:schemeClr val="accent2">
            <a:hueOff val="1837091"/>
            <a:satOff val="-1856"/>
            <a:lumOff val="-11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pdays</a:t>
          </a:r>
        </a:p>
      </dsp:txBody>
      <dsp:txXfrm>
        <a:off x="7977863" y="1472513"/>
        <a:ext cx="1448758" cy="869254"/>
      </dsp:txXfrm>
    </dsp:sp>
    <dsp:sp modelId="{31B9C65B-F78D-43E9-9D0A-CB1695929835}">
      <dsp:nvSpPr>
        <dsp:cNvPr id="0" name=""/>
        <dsp:cNvSpPr/>
      </dsp:nvSpPr>
      <dsp:spPr>
        <a:xfrm>
          <a:off x="9571497" y="1472513"/>
          <a:ext cx="1448758" cy="869254"/>
        </a:xfrm>
        <a:prstGeom prst="rect">
          <a:avLst/>
        </a:prstGeom>
        <a:solidFill>
          <a:schemeClr val="accent2">
            <a:hueOff val="1990182"/>
            <a:satOff val="-2010"/>
            <a:lumOff val="-12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previous</a:t>
          </a:r>
        </a:p>
      </dsp:txBody>
      <dsp:txXfrm>
        <a:off x="9571497" y="1472513"/>
        <a:ext cx="1448758" cy="869254"/>
      </dsp:txXfrm>
    </dsp:sp>
    <dsp:sp modelId="{8C867F50-8D7C-4BAC-B138-D8FD26C336EB}">
      <dsp:nvSpPr>
        <dsp:cNvPr id="0" name=""/>
        <dsp:cNvSpPr/>
      </dsp:nvSpPr>
      <dsp:spPr>
        <a:xfrm>
          <a:off x="9694" y="2486643"/>
          <a:ext cx="1448758" cy="869254"/>
        </a:xfrm>
        <a:prstGeom prst="rect">
          <a:avLst/>
        </a:prstGeom>
        <a:solidFill>
          <a:schemeClr val="accent2">
            <a:hueOff val="2143272"/>
            <a:satOff val="-2165"/>
            <a:lumOff val="-13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poutcome</a:t>
          </a:r>
        </a:p>
      </dsp:txBody>
      <dsp:txXfrm>
        <a:off x="9694" y="2486643"/>
        <a:ext cx="1448758" cy="869254"/>
      </dsp:txXfrm>
    </dsp:sp>
    <dsp:sp modelId="{AEEBEA37-C83B-4812-97ED-9636561CA8CD}">
      <dsp:nvSpPr>
        <dsp:cNvPr id="0" name=""/>
        <dsp:cNvSpPr/>
      </dsp:nvSpPr>
      <dsp:spPr>
        <a:xfrm>
          <a:off x="1603328" y="2486643"/>
          <a:ext cx="1448758" cy="869254"/>
        </a:xfrm>
        <a:prstGeom prst="rect">
          <a:avLst/>
        </a:prstGeom>
        <a:solidFill>
          <a:schemeClr val="accent2">
            <a:hueOff val="2296363"/>
            <a:satOff val="-2320"/>
            <a:lumOff val="-14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emp.var.rate</a:t>
          </a:r>
        </a:p>
      </dsp:txBody>
      <dsp:txXfrm>
        <a:off x="1603328" y="2486643"/>
        <a:ext cx="1448758" cy="869254"/>
      </dsp:txXfrm>
    </dsp:sp>
    <dsp:sp modelId="{3C7EB263-9092-4FAB-9CDB-8AEF147C9777}">
      <dsp:nvSpPr>
        <dsp:cNvPr id="0" name=""/>
        <dsp:cNvSpPr/>
      </dsp:nvSpPr>
      <dsp:spPr>
        <a:xfrm>
          <a:off x="3196962" y="2486643"/>
          <a:ext cx="1448758" cy="869254"/>
        </a:xfrm>
        <a:prstGeom prst="rect">
          <a:avLst/>
        </a:prstGeom>
        <a:solidFill>
          <a:schemeClr val="accent2">
            <a:hueOff val="2449454"/>
            <a:satOff val="-2474"/>
            <a:lumOff val="-15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cons.price.idx</a:t>
          </a:r>
        </a:p>
      </dsp:txBody>
      <dsp:txXfrm>
        <a:off x="3196962" y="2486643"/>
        <a:ext cx="1448758" cy="869254"/>
      </dsp:txXfrm>
    </dsp:sp>
    <dsp:sp modelId="{3D77F36B-91E7-47B7-811D-0F10AE94602E}">
      <dsp:nvSpPr>
        <dsp:cNvPr id="0" name=""/>
        <dsp:cNvSpPr/>
      </dsp:nvSpPr>
      <dsp:spPr>
        <a:xfrm>
          <a:off x="4790595" y="2486643"/>
          <a:ext cx="1448758" cy="869254"/>
        </a:xfrm>
        <a:prstGeom prst="rect">
          <a:avLst/>
        </a:prstGeom>
        <a:solidFill>
          <a:schemeClr val="accent2">
            <a:hueOff val="2602545"/>
            <a:satOff val="-2629"/>
            <a:lumOff val="-16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cons.conf.idx</a:t>
          </a:r>
        </a:p>
      </dsp:txBody>
      <dsp:txXfrm>
        <a:off x="4790595" y="2486643"/>
        <a:ext cx="1448758" cy="869254"/>
      </dsp:txXfrm>
    </dsp:sp>
    <dsp:sp modelId="{5F8F8308-7ABF-4FCC-8FAB-8D0BF0298F0A}">
      <dsp:nvSpPr>
        <dsp:cNvPr id="0" name=""/>
        <dsp:cNvSpPr/>
      </dsp:nvSpPr>
      <dsp:spPr>
        <a:xfrm>
          <a:off x="6384229" y="2486643"/>
          <a:ext cx="1448758" cy="869254"/>
        </a:xfrm>
        <a:prstGeom prst="rect">
          <a:avLst/>
        </a:prstGeom>
        <a:solidFill>
          <a:schemeClr val="accent2">
            <a:hueOff val="2755636"/>
            <a:satOff val="-2784"/>
            <a:lumOff val="-17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euribor3m</a:t>
          </a:r>
        </a:p>
      </dsp:txBody>
      <dsp:txXfrm>
        <a:off x="6384229" y="2486643"/>
        <a:ext cx="1448758" cy="869254"/>
      </dsp:txXfrm>
    </dsp:sp>
    <dsp:sp modelId="{196A156A-1810-4928-9699-7C64FE54F0D8}">
      <dsp:nvSpPr>
        <dsp:cNvPr id="0" name=""/>
        <dsp:cNvSpPr/>
      </dsp:nvSpPr>
      <dsp:spPr>
        <a:xfrm>
          <a:off x="7977863" y="2486643"/>
          <a:ext cx="1448758" cy="869254"/>
        </a:xfrm>
        <a:prstGeom prst="rect">
          <a:avLst/>
        </a:prstGeom>
        <a:solidFill>
          <a:schemeClr val="accent2">
            <a:hueOff val="2908727"/>
            <a:satOff val="-2938"/>
            <a:lumOff val="-18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nr.employed</a:t>
          </a:r>
        </a:p>
      </dsp:txBody>
      <dsp:txXfrm>
        <a:off x="7977863" y="2486643"/>
        <a:ext cx="1448758" cy="869254"/>
      </dsp:txXfrm>
    </dsp:sp>
    <dsp:sp modelId="{0C5439E7-CE14-4ABC-95F1-CAEA334726B4}">
      <dsp:nvSpPr>
        <dsp:cNvPr id="0" name=""/>
        <dsp:cNvSpPr/>
      </dsp:nvSpPr>
      <dsp:spPr>
        <a:xfrm>
          <a:off x="9571497" y="2486643"/>
          <a:ext cx="1448758" cy="869254"/>
        </a:xfrm>
        <a:prstGeom prst="rect">
          <a:avLst/>
        </a:prstGeom>
        <a:solidFill>
          <a:schemeClr val="accent2">
            <a:hueOff val="3061818"/>
            <a:satOff val="-3093"/>
            <a:lumOff val="-19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y</a:t>
          </a:r>
        </a:p>
      </dsp:txBody>
      <dsp:txXfrm>
        <a:off x="9571497" y="2486643"/>
        <a:ext cx="1448758" cy="869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16962-3999-41A7-B592-98D7DDB55CD5}">
      <dsp:nvSpPr>
        <dsp:cNvPr id="0" name=""/>
        <dsp:cNvSpPr/>
      </dsp:nvSpPr>
      <dsp:spPr>
        <a:xfrm>
          <a:off x="0" y="1954"/>
          <a:ext cx="7012370" cy="9905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3928F-0096-4290-BB7B-67A980CBF67C}">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C71FC2-C8CC-4258-81BE-EA019F63802F}">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00100">
            <a:lnSpc>
              <a:spcPct val="90000"/>
            </a:lnSpc>
            <a:spcBef>
              <a:spcPct val="0"/>
            </a:spcBef>
            <a:spcAft>
              <a:spcPct val="35000"/>
            </a:spcAft>
            <a:buNone/>
          </a:pPr>
          <a:r>
            <a:rPr lang="en-US" sz="1800" kern="1200"/>
            <a:t>What client characteristics are most significant in predicting the success of a marketing campaign for the bank? </a:t>
          </a:r>
        </a:p>
      </dsp:txBody>
      <dsp:txXfrm>
        <a:off x="1144111" y="1954"/>
        <a:ext cx="5868258" cy="990573"/>
      </dsp:txXfrm>
    </dsp:sp>
    <dsp:sp modelId="{F37AAB1E-146A-423A-9F1A-51CEB0EEADD2}">
      <dsp:nvSpPr>
        <dsp:cNvPr id="0" name=""/>
        <dsp:cNvSpPr/>
      </dsp:nvSpPr>
      <dsp:spPr>
        <a:xfrm>
          <a:off x="0" y="1240170"/>
          <a:ext cx="7012370" cy="9905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464E88-FFBE-458E-8844-A1C6D65859FF}">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E62112-FAA4-4FB0-A7C6-A38763F3C301}">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00100">
            <a:lnSpc>
              <a:spcPct val="90000"/>
            </a:lnSpc>
            <a:spcBef>
              <a:spcPct val="0"/>
            </a:spcBef>
            <a:spcAft>
              <a:spcPct val="35000"/>
            </a:spcAft>
            <a:buNone/>
          </a:pPr>
          <a:r>
            <a:rPr lang="en-US" sz="1800" kern="1200"/>
            <a:t>What is their numerical impact to the probability of a yes outcome?</a:t>
          </a:r>
        </a:p>
      </dsp:txBody>
      <dsp:txXfrm>
        <a:off x="1144111" y="1240170"/>
        <a:ext cx="5868258" cy="990573"/>
      </dsp:txXfrm>
    </dsp:sp>
    <dsp:sp modelId="{43C2964D-D3D1-410A-92D9-5748959BD337}">
      <dsp:nvSpPr>
        <dsp:cNvPr id="0" name=""/>
        <dsp:cNvSpPr/>
      </dsp:nvSpPr>
      <dsp:spPr>
        <a:xfrm>
          <a:off x="0" y="2478387"/>
          <a:ext cx="7012370" cy="9905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E9016-456F-4DE5-928C-CC156F5DF60F}">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F643BF-365D-4687-B50D-D9C67202044E}">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00100">
            <a:lnSpc>
              <a:spcPct val="90000"/>
            </a:lnSpc>
            <a:spcBef>
              <a:spcPct val="0"/>
            </a:spcBef>
            <a:spcAft>
              <a:spcPct val="35000"/>
            </a:spcAft>
            <a:buNone/>
          </a:pPr>
          <a:r>
            <a:rPr lang="en-US" sz="1800" kern="1200"/>
            <a:t>The response variable chosen was the column y: which is a yes/no column indicating the result of the campaign.</a:t>
          </a:r>
        </a:p>
      </dsp:txBody>
      <dsp:txXfrm>
        <a:off x="1144111" y="2478387"/>
        <a:ext cx="5868258" cy="990573"/>
      </dsp:txXfrm>
    </dsp:sp>
    <dsp:sp modelId="{2060244A-F0D8-4CF6-B4B8-4B0DFFD66A51}">
      <dsp:nvSpPr>
        <dsp:cNvPr id="0" name=""/>
        <dsp:cNvSpPr/>
      </dsp:nvSpPr>
      <dsp:spPr>
        <a:xfrm>
          <a:off x="0" y="3716603"/>
          <a:ext cx="7012370" cy="9905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9D3E9-2140-48BE-8EBD-30BBFD7B05F2}">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597F23-4403-4C22-B993-C07CCDFADA7F}">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00100">
            <a:lnSpc>
              <a:spcPct val="90000"/>
            </a:lnSpc>
            <a:spcBef>
              <a:spcPct val="0"/>
            </a:spcBef>
            <a:spcAft>
              <a:spcPct val="35000"/>
            </a:spcAft>
            <a:buNone/>
          </a:pPr>
          <a:r>
            <a:rPr lang="en-US" sz="1800" kern="1200"/>
            <a:t>Possible variables were </a:t>
          </a:r>
        </a:p>
      </dsp:txBody>
      <dsp:txXfrm>
        <a:off x="1144111" y="3716603"/>
        <a:ext cx="5868258" cy="990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7B098-9533-43B1-B550-B83CE9EBC72B}">
      <dsp:nvSpPr>
        <dsp:cNvPr id="0" name=""/>
        <dsp:cNvSpPr/>
      </dsp:nvSpPr>
      <dsp:spPr>
        <a:xfrm>
          <a:off x="0" y="4251"/>
          <a:ext cx="7012370" cy="9596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29313D-C4EE-432E-BA42-85E91CF508C6}">
      <dsp:nvSpPr>
        <dsp:cNvPr id="0" name=""/>
        <dsp:cNvSpPr/>
      </dsp:nvSpPr>
      <dsp:spPr>
        <a:xfrm>
          <a:off x="290284" y="220165"/>
          <a:ext cx="528305" cy="527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D141A1-5287-4AB8-8BA3-660C6F6D9558}">
      <dsp:nvSpPr>
        <dsp:cNvPr id="0" name=""/>
        <dsp:cNvSpPr/>
      </dsp:nvSpPr>
      <dsp:spPr>
        <a:xfrm>
          <a:off x="1108874" y="4251"/>
          <a:ext cx="5886418" cy="98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33" tIns="104733" rIns="104733" bIns="104733" numCol="1" spcCol="1270" anchor="ctr" anchorCtr="0">
          <a:noAutofit/>
        </a:bodyPr>
        <a:lstStyle/>
        <a:p>
          <a:pPr marL="0" lvl="0" indent="0" algn="l" defTabSz="622300">
            <a:lnSpc>
              <a:spcPct val="90000"/>
            </a:lnSpc>
            <a:spcBef>
              <a:spcPct val="0"/>
            </a:spcBef>
            <a:spcAft>
              <a:spcPct val="35000"/>
            </a:spcAft>
            <a:buNone/>
          </a:pPr>
          <a:r>
            <a:rPr lang="en-US" sz="1400" kern="1200"/>
            <a:t>Call clients on any day other than Monday</a:t>
          </a:r>
        </a:p>
      </dsp:txBody>
      <dsp:txXfrm>
        <a:off x="1108874" y="4251"/>
        <a:ext cx="5886418" cy="989605"/>
      </dsp:txXfrm>
    </dsp:sp>
    <dsp:sp modelId="{6E3F8923-7FF3-45EC-83ED-2C98608B5857}">
      <dsp:nvSpPr>
        <dsp:cNvPr id="0" name=""/>
        <dsp:cNvSpPr/>
      </dsp:nvSpPr>
      <dsp:spPr>
        <a:xfrm>
          <a:off x="0" y="1241259"/>
          <a:ext cx="7012370" cy="9596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E4C82-0B78-4A04-B566-0EBB0EFA6405}">
      <dsp:nvSpPr>
        <dsp:cNvPr id="0" name=""/>
        <dsp:cNvSpPr/>
      </dsp:nvSpPr>
      <dsp:spPr>
        <a:xfrm>
          <a:off x="290284" y="1457173"/>
          <a:ext cx="528305" cy="527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604B11-2457-4780-A848-771333063B1C}">
      <dsp:nvSpPr>
        <dsp:cNvPr id="0" name=""/>
        <dsp:cNvSpPr/>
      </dsp:nvSpPr>
      <dsp:spPr>
        <a:xfrm>
          <a:off x="1108874" y="1241259"/>
          <a:ext cx="5886418" cy="98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33" tIns="104733" rIns="104733" bIns="104733" numCol="1" spcCol="1270" anchor="ctr" anchorCtr="0">
          <a:noAutofit/>
        </a:bodyPr>
        <a:lstStyle/>
        <a:p>
          <a:pPr marL="0" lvl="0" indent="0" algn="l" defTabSz="622300">
            <a:lnSpc>
              <a:spcPct val="90000"/>
            </a:lnSpc>
            <a:spcBef>
              <a:spcPct val="0"/>
            </a:spcBef>
            <a:spcAft>
              <a:spcPct val="35000"/>
            </a:spcAft>
            <a:buNone/>
          </a:pPr>
          <a:r>
            <a:rPr lang="en-US" sz="1400" kern="1200"/>
            <a:t>Focus on previous success’s and clients not targeted before </a:t>
          </a:r>
        </a:p>
      </dsp:txBody>
      <dsp:txXfrm>
        <a:off x="1108874" y="1241259"/>
        <a:ext cx="5886418" cy="989605"/>
      </dsp:txXfrm>
    </dsp:sp>
    <dsp:sp modelId="{95122B24-8552-4D53-B899-D2BEB509A028}">
      <dsp:nvSpPr>
        <dsp:cNvPr id="0" name=""/>
        <dsp:cNvSpPr/>
      </dsp:nvSpPr>
      <dsp:spPr>
        <a:xfrm>
          <a:off x="0" y="2478266"/>
          <a:ext cx="7012370" cy="9596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55243-6C6C-4D12-9CF8-F11B91463976}">
      <dsp:nvSpPr>
        <dsp:cNvPr id="0" name=""/>
        <dsp:cNvSpPr/>
      </dsp:nvSpPr>
      <dsp:spPr>
        <a:xfrm>
          <a:off x="290284" y="2694180"/>
          <a:ext cx="528305" cy="527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6F4803-D314-4464-BD2F-06135690DBFE}">
      <dsp:nvSpPr>
        <dsp:cNvPr id="0" name=""/>
        <dsp:cNvSpPr/>
      </dsp:nvSpPr>
      <dsp:spPr>
        <a:xfrm>
          <a:off x="1108874" y="2478266"/>
          <a:ext cx="5886418" cy="98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33" tIns="104733" rIns="104733" bIns="104733" numCol="1" spcCol="1270" anchor="ctr" anchorCtr="0">
          <a:noAutofit/>
        </a:bodyPr>
        <a:lstStyle/>
        <a:p>
          <a:pPr marL="0" lvl="0" indent="0" algn="l" defTabSz="622300">
            <a:lnSpc>
              <a:spcPct val="90000"/>
            </a:lnSpc>
            <a:spcBef>
              <a:spcPct val="0"/>
            </a:spcBef>
            <a:spcAft>
              <a:spcPct val="35000"/>
            </a:spcAft>
            <a:buNone/>
          </a:pPr>
          <a:r>
            <a:rPr lang="en-US" sz="1400" kern="1200" dirty="0"/>
            <a:t>Focus on best prospects (previous successes and non-</a:t>
          </a:r>
          <a:r>
            <a:rPr lang="en-US" sz="1400" kern="1200" dirty="0" err="1"/>
            <a:t>targetted</a:t>
          </a:r>
          <a:r>
            <a:rPr lang="en-US" sz="1400" kern="1200" dirty="0"/>
            <a:t>) in first month and last month of campaign to increase magnitude of success</a:t>
          </a:r>
        </a:p>
      </dsp:txBody>
      <dsp:txXfrm>
        <a:off x="1108874" y="2478266"/>
        <a:ext cx="5886418" cy="989605"/>
      </dsp:txXfrm>
    </dsp:sp>
    <dsp:sp modelId="{879C1E0B-F961-4BE3-902E-7CF36783D410}">
      <dsp:nvSpPr>
        <dsp:cNvPr id="0" name=""/>
        <dsp:cNvSpPr/>
      </dsp:nvSpPr>
      <dsp:spPr>
        <a:xfrm>
          <a:off x="0" y="3715273"/>
          <a:ext cx="7012370" cy="9596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99E8C2-AFCC-4872-9205-0CEE893FE733}">
      <dsp:nvSpPr>
        <dsp:cNvPr id="0" name=""/>
        <dsp:cNvSpPr/>
      </dsp:nvSpPr>
      <dsp:spPr>
        <a:xfrm>
          <a:off x="290568" y="3931187"/>
          <a:ext cx="528305" cy="5277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B05AE6-5540-4EFE-BD24-863BB589178B}">
      <dsp:nvSpPr>
        <dsp:cNvPr id="0" name=""/>
        <dsp:cNvSpPr/>
      </dsp:nvSpPr>
      <dsp:spPr>
        <a:xfrm>
          <a:off x="1109441" y="3715273"/>
          <a:ext cx="5868258" cy="98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33" tIns="104733" rIns="104733" bIns="104733" numCol="1" spcCol="1270" anchor="ctr" anchorCtr="0">
          <a:noAutofit/>
        </a:bodyPr>
        <a:lstStyle/>
        <a:p>
          <a:pPr marL="0" lvl="0" indent="0" algn="l" defTabSz="622300">
            <a:lnSpc>
              <a:spcPct val="90000"/>
            </a:lnSpc>
            <a:spcBef>
              <a:spcPct val="0"/>
            </a:spcBef>
            <a:spcAft>
              <a:spcPct val="35000"/>
            </a:spcAft>
            <a:buNone/>
          </a:pPr>
          <a:r>
            <a:rPr lang="en-US" sz="1400" kern="1200" dirty="0"/>
            <a:t>When economy is very optimistic, bank should try and market more high risk products? This is interpreting the inverse relationship between high euro inter bank borrowing rate, and term deposit – generally a low risk investment</a:t>
          </a:r>
        </a:p>
      </dsp:txBody>
      <dsp:txXfrm>
        <a:off x="1109441" y="3715273"/>
        <a:ext cx="5868258" cy="98960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90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0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15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87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149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69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08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856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61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8773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495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9/25/2020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420454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EAE9B6F0-30FA-44DD-B8CC-537716CA9B20}"/>
              </a:ext>
            </a:extLst>
          </p:cNvPr>
          <p:cNvPicPr>
            <a:picLocks noChangeAspect="1"/>
          </p:cNvPicPr>
          <p:nvPr/>
        </p:nvPicPr>
        <p:blipFill rotWithShape="1">
          <a:blip r:embed="rId2"/>
          <a:srcRect t="4810" b="10921"/>
          <a:stretch/>
        </p:blipFill>
        <p:spPr>
          <a:xfrm>
            <a:off x="20" y="10"/>
            <a:ext cx="12191980" cy="6857990"/>
          </a:xfrm>
          <a:prstGeom prst="rect">
            <a:avLst/>
          </a:prstGeom>
        </p:spPr>
      </p:pic>
      <p:sp>
        <p:nvSpPr>
          <p:cNvPr id="18"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2C818ED-8AE7-4F62-A257-F74600663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659" y="455955"/>
            <a:ext cx="3703320" cy="94997"/>
          </a:xfrm>
          <a:prstGeom prst="rect">
            <a:avLst/>
          </a:prstGeom>
          <a:solidFill>
            <a:srgbClr val="97A84F">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DB4AB29-9860-462E-B579-181B5532A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97A84F">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0A40FE-EC7A-416B-A2DF-9072A0DDA19B}"/>
              </a:ext>
            </a:extLst>
          </p:cNvPr>
          <p:cNvSpPr>
            <a:spLocks noGrp="1"/>
          </p:cNvSpPr>
          <p:nvPr>
            <p:ph type="ctrTitle"/>
          </p:nvPr>
        </p:nvSpPr>
        <p:spPr>
          <a:xfrm>
            <a:off x="584200" y="1524001"/>
            <a:ext cx="3412067" cy="3478384"/>
          </a:xfrm>
        </p:spPr>
        <p:txBody>
          <a:bodyPr>
            <a:normAutofit/>
          </a:bodyPr>
          <a:lstStyle/>
          <a:p>
            <a:r>
              <a:rPr lang="en-US" dirty="0">
                <a:solidFill>
                  <a:srgbClr val="FFFFFF"/>
                </a:solidFill>
              </a:rPr>
              <a:t>Bank Marketing data ANALYSIS</a:t>
            </a:r>
          </a:p>
        </p:txBody>
      </p:sp>
      <p:sp>
        <p:nvSpPr>
          <p:cNvPr id="3" name="Subtitle 2">
            <a:extLst>
              <a:ext uri="{FF2B5EF4-FFF2-40B4-BE49-F238E27FC236}">
                <a16:creationId xmlns:a16="http://schemas.microsoft.com/office/drawing/2014/main" id="{07C79ACE-F9BE-49E1-AB26-7A6CBE40C88E}"/>
              </a:ext>
            </a:extLst>
          </p:cNvPr>
          <p:cNvSpPr>
            <a:spLocks noGrp="1"/>
          </p:cNvSpPr>
          <p:nvPr>
            <p:ph type="subTitle" idx="1"/>
          </p:nvPr>
        </p:nvSpPr>
        <p:spPr>
          <a:xfrm>
            <a:off x="584200" y="5145513"/>
            <a:ext cx="3412067" cy="738820"/>
          </a:xfrm>
        </p:spPr>
        <p:txBody>
          <a:bodyPr>
            <a:normAutofit/>
          </a:bodyPr>
          <a:lstStyle/>
          <a:p>
            <a:r>
              <a:rPr lang="en-US" dirty="0">
                <a:solidFill>
                  <a:schemeClr val="bg1"/>
                </a:solidFill>
              </a:rPr>
              <a:t>Logistic regression</a:t>
            </a:r>
          </a:p>
        </p:txBody>
      </p:sp>
    </p:spTree>
    <p:extLst>
      <p:ext uri="{BB962C8B-B14F-4D97-AF65-F5344CB8AC3E}">
        <p14:creationId xmlns:p14="http://schemas.microsoft.com/office/powerpoint/2010/main" val="330349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9E93-32C2-40AC-9879-EA543E96375C}"/>
              </a:ext>
            </a:extLst>
          </p:cNvPr>
          <p:cNvSpPr>
            <a:spLocks noGrp="1"/>
          </p:cNvSpPr>
          <p:nvPr>
            <p:ph type="title"/>
          </p:nvPr>
        </p:nvSpPr>
        <p:spPr/>
        <p:txBody>
          <a:bodyPr/>
          <a:lstStyle/>
          <a:p>
            <a:r>
              <a:rPr lang="en-US" dirty="0"/>
              <a:t>Recursive selection</a:t>
            </a:r>
          </a:p>
        </p:txBody>
      </p:sp>
      <p:pic>
        <p:nvPicPr>
          <p:cNvPr id="4" name="Content Placeholder 3">
            <a:extLst>
              <a:ext uri="{FF2B5EF4-FFF2-40B4-BE49-F238E27FC236}">
                <a16:creationId xmlns:a16="http://schemas.microsoft.com/office/drawing/2014/main" id="{42ECA661-FF2A-4400-87C9-A6A99E9AFA47}"/>
              </a:ext>
            </a:extLst>
          </p:cNvPr>
          <p:cNvPicPr>
            <a:picLocks noGrp="1" noChangeAspect="1"/>
          </p:cNvPicPr>
          <p:nvPr>
            <p:ph idx="1"/>
          </p:nvPr>
        </p:nvPicPr>
        <p:blipFill>
          <a:blip r:embed="rId2"/>
          <a:stretch>
            <a:fillRect/>
          </a:stretch>
        </p:blipFill>
        <p:spPr>
          <a:xfrm>
            <a:off x="646753" y="2341563"/>
            <a:ext cx="7599625" cy="3633787"/>
          </a:xfrm>
          <a:prstGeom prst="rect">
            <a:avLst/>
          </a:prstGeom>
        </p:spPr>
      </p:pic>
    </p:spTree>
    <p:extLst>
      <p:ext uri="{BB962C8B-B14F-4D97-AF65-F5344CB8AC3E}">
        <p14:creationId xmlns:p14="http://schemas.microsoft.com/office/powerpoint/2010/main" val="68714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F6FC13E-A9C3-4ACD-896E-D5F065FDA74A}"/>
              </a:ext>
            </a:extLst>
          </p:cNvPr>
          <p:cNvSpPr>
            <a:spLocks noGrp="1"/>
          </p:cNvSpPr>
          <p:nvPr>
            <p:ph type="title"/>
          </p:nvPr>
        </p:nvSpPr>
        <p:spPr>
          <a:xfrm>
            <a:off x="803189" y="1209184"/>
            <a:ext cx="3089189" cy="1718574"/>
          </a:xfrm>
        </p:spPr>
        <p:txBody>
          <a:bodyPr anchor="ctr">
            <a:normAutofit/>
          </a:bodyPr>
          <a:lstStyle/>
          <a:p>
            <a:r>
              <a:rPr lang="en-US" dirty="0">
                <a:solidFill>
                  <a:srgbClr val="FFFFFF"/>
                </a:solidFill>
              </a:rPr>
              <a:t>Best Variables</a:t>
            </a:r>
          </a:p>
        </p:txBody>
      </p:sp>
      <p:pic>
        <p:nvPicPr>
          <p:cNvPr id="4" name="Content Placeholder 3">
            <a:extLst>
              <a:ext uri="{FF2B5EF4-FFF2-40B4-BE49-F238E27FC236}">
                <a16:creationId xmlns:a16="http://schemas.microsoft.com/office/drawing/2014/main" id="{D57929D4-211E-4D1A-95D0-B1CF66A7DBAE}"/>
              </a:ext>
            </a:extLst>
          </p:cNvPr>
          <p:cNvPicPr>
            <a:picLocks noChangeAspect="1"/>
          </p:cNvPicPr>
          <p:nvPr/>
        </p:nvPicPr>
        <p:blipFill>
          <a:blip r:embed="rId2"/>
          <a:stretch>
            <a:fillRect/>
          </a:stretch>
        </p:blipFill>
        <p:spPr>
          <a:xfrm>
            <a:off x="4347120" y="788565"/>
            <a:ext cx="6365621" cy="1677438"/>
          </a:xfrm>
          <a:prstGeom prst="rect">
            <a:avLst/>
          </a:prstGeom>
        </p:spPr>
      </p:pic>
      <p:pic>
        <p:nvPicPr>
          <p:cNvPr id="12" name="Content Placeholder 3">
            <a:extLst>
              <a:ext uri="{FF2B5EF4-FFF2-40B4-BE49-F238E27FC236}">
                <a16:creationId xmlns:a16="http://schemas.microsoft.com/office/drawing/2014/main" id="{0C147891-DF65-4E0F-8376-66EAB01AEDA9}"/>
              </a:ext>
            </a:extLst>
          </p:cNvPr>
          <p:cNvPicPr>
            <a:picLocks noGrp="1" noChangeAspect="1"/>
          </p:cNvPicPr>
          <p:nvPr>
            <p:ph idx="1"/>
          </p:nvPr>
        </p:nvPicPr>
        <p:blipFill>
          <a:blip r:embed="rId3"/>
          <a:stretch>
            <a:fillRect/>
          </a:stretch>
        </p:blipFill>
        <p:spPr>
          <a:xfrm>
            <a:off x="4241830" y="2793534"/>
            <a:ext cx="6365622" cy="3597031"/>
          </a:xfrm>
          <a:prstGeom prst="rect">
            <a:avLst/>
          </a:prstGeom>
        </p:spPr>
      </p:pic>
    </p:spTree>
    <p:extLst>
      <p:ext uri="{BB962C8B-B14F-4D97-AF65-F5344CB8AC3E}">
        <p14:creationId xmlns:p14="http://schemas.microsoft.com/office/powerpoint/2010/main" val="30939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5B37-D9C4-40BA-86B2-03917B22B2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C64A821-DA0B-4764-86A9-E016B32A8929}"/>
              </a:ext>
            </a:extLst>
          </p:cNvPr>
          <p:cNvSpPr>
            <a:spLocks noGrp="1"/>
          </p:cNvSpPr>
          <p:nvPr>
            <p:ph idx="1"/>
          </p:nvPr>
        </p:nvSpPr>
        <p:spPr>
          <a:xfrm>
            <a:off x="581192" y="2667698"/>
            <a:ext cx="10736001" cy="4190301"/>
          </a:xfrm>
        </p:spPr>
        <p:txBody>
          <a:bodyPr>
            <a:normAutofit fontScale="92500" lnSpcReduction="20000"/>
          </a:bodyPr>
          <a:lstStyle/>
          <a:p>
            <a:r>
              <a:rPr lang="en-US" dirty="0"/>
              <a:t>Economic variables- most important is Euro interbank rate. </a:t>
            </a:r>
          </a:p>
          <a:p>
            <a:pPr marL="0" indent="0">
              <a:buNone/>
            </a:pPr>
            <a:r>
              <a:rPr lang="en-US" dirty="0"/>
              <a:t>Every unit increase decreases odds of subscription by (1-0.61) so roughly 40%.  </a:t>
            </a:r>
          </a:p>
          <a:p>
            <a:pPr marL="0" indent="0">
              <a:buNone/>
            </a:pPr>
            <a:r>
              <a:rPr lang="en-US" dirty="0"/>
              <a:t>Inference:  when the economy is bullish, people are less likely to put their money in the bank. Maybe the optimistic  economy increases risk appetite, they would think of investing in more risky investments and not putting their money in a term deposit.</a:t>
            </a:r>
          </a:p>
          <a:p>
            <a:r>
              <a:rPr lang="en-US" dirty="0"/>
              <a:t>Job category: Of more than 10 categories, with the admin as a reference , blue-collar workers and people in the service industry: decreased odds by about 22%,retired guys and students: increased odds by about 30%</a:t>
            </a:r>
          </a:p>
          <a:p>
            <a:pPr marL="0" indent="0">
              <a:buNone/>
            </a:pPr>
            <a:r>
              <a:rPr lang="en-US" dirty="0"/>
              <a:t>Inference: students and retirees are a great target market for ‘savings’ products. Low risk appetite?</a:t>
            </a:r>
          </a:p>
          <a:p>
            <a:r>
              <a:rPr lang="en-US" dirty="0"/>
              <a:t>Month: Reference month was June. March has highest odds about 89% higher. First month has highest odds of subscription. Last month Dec is second at about 33% higher than June. Could this mean, most people subscribe at the beginning and end of campaign? Could this be because of other factors like more intense advertising at these periods?</a:t>
            </a:r>
          </a:p>
          <a:p>
            <a:r>
              <a:rPr lang="en-US" dirty="0"/>
              <a:t>Day contacted: Generally odds for all other days are generally the same, however clients last contacted on Monday:</a:t>
            </a:r>
          </a:p>
          <a:p>
            <a:pPr marL="0" indent="0">
              <a:buNone/>
            </a:pPr>
            <a:r>
              <a:rPr lang="en-US" dirty="0"/>
              <a:t>      Lower odds by 23%. Guys don’t like to be called on Monday?</a:t>
            </a:r>
          </a:p>
          <a:p>
            <a:r>
              <a:rPr lang="en-US" dirty="0"/>
              <a:t>Outcome of previous campaign: success: higher odds by about 200%, failure: lower by about 60%,nonexistent: lower by about 30%</a:t>
            </a:r>
          </a:p>
          <a:p>
            <a:endParaRPr lang="en-US" dirty="0"/>
          </a:p>
          <a:p>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FF819D5E-08F3-47B4-A7E3-FDB95C78D296}"/>
              </a:ext>
            </a:extLst>
          </p:cNvPr>
          <p:cNvPicPr>
            <a:picLocks noChangeAspect="1"/>
          </p:cNvPicPr>
          <p:nvPr/>
        </p:nvPicPr>
        <p:blipFill>
          <a:blip r:embed="rId2"/>
          <a:stretch>
            <a:fillRect/>
          </a:stretch>
        </p:blipFill>
        <p:spPr>
          <a:xfrm>
            <a:off x="581192" y="820986"/>
            <a:ext cx="11029616" cy="1069889"/>
          </a:xfrm>
          <a:prstGeom prst="rect">
            <a:avLst/>
          </a:prstGeom>
        </p:spPr>
      </p:pic>
    </p:spTree>
    <p:extLst>
      <p:ext uri="{BB962C8B-B14F-4D97-AF65-F5344CB8AC3E}">
        <p14:creationId xmlns:p14="http://schemas.microsoft.com/office/powerpoint/2010/main" val="1723014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3074A-8888-4A13-9B70-ED8A68051EF9}"/>
              </a:ext>
            </a:extLst>
          </p:cNvPr>
          <p:cNvSpPr>
            <a:spLocks noGrp="1"/>
          </p:cNvSpPr>
          <p:nvPr>
            <p:ph type="title"/>
          </p:nvPr>
        </p:nvSpPr>
        <p:spPr>
          <a:xfrm>
            <a:off x="746228" y="1037967"/>
            <a:ext cx="3054091" cy="4709131"/>
          </a:xfrm>
        </p:spPr>
        <p:txBody>
          <a:bodyPr anchor="ctr">
            <a:normAutofit/>
          </a:bodyPr>
          <a:lstStyle/>
          <a:p>
            <a:r>
              <a:rPr lang="en-US" sz="3700"/>
              <a:t>Conclusion</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78A388F-3FD7-43EA-AC91-C55CFB2AF6A3}"/>
              </a:ext>
            </a:extLst>
          </p:cNvPr>
          <p:cNvGraphicFramePr>
            <a:graphicFrameLocks noGrp="1"/>
          </p:cNvGraphicFramePr>
          <p:nvPr>
            <p:ph idx="1"/>
            <p:extLst>
              <p:ext uri="{D42A27DB-BD31-4B8C-83A1-F6EECF244321}">
                <p14:modId xmlns:p14="http://schemas.microsoft.com/office/powerpoint/2010/main" val="101576934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C447-8126-445C-BAC6-DF25A9985EF1}"/>
              </a:ext>
            </a:extLst>
          </p:cNvPr>
          <p:cNvSpPr>
            <a:spLocks noGrp="1"/>
          </p:cNvSpPr>
          <p:nvPr>
            <p:ph type="title"/>
          </p:nvPr>
        </p:nvSpPr>
        <p:spPr>
          <a:xfrm>
            <a:off x="665082" y="1599778"/>
            <a:ext cx="11029616" cy="1188720"/>
          </a:xfrm>
        </p:spPr>
        <p:txBody>
          <a:bodyPr>
            <a:normAutofit fontScale="90000"/>
          </a:bodyPr>
          <a:lstStyle/>
          <a:p>
            <a:r>
              <a:rPr lang="en-US" b="1" dirty="0"/>
              <a:t> the data: </a:t>
            </a:r>
            <a:br>
              <a:rPr lang="en-US" b="1" dirty="0"/>
            </a:br>
            <a:br>
              <a:rPr lang="en-US" b="1" dirty="0"/>
            </a:br>
            <a:r>
              <a:rPr lang="en-US" b="1" dirty="0"/>
              <a:t>marketing data from Kaggle</a:t>
            </a:r>
            <a:endParaRPr lang="en-US" dirty="0"/>
          </a:p>
        </p:txBody>
      </p:sp>
      <p:sp>
        <p:nvSpPr>
          <p:cNvPr id="3" name="Content Placeholder 2">
            <a:extLst>
              <a:ext uri="{FF2B5EF4-FFF2-40B4-BE49-F238E27FC236}">
                <a16:creationId xmlns:a16="http://schemas.microsoft.com/office/drawing/2014/main" id="{9150BEE1-38B3-435F-B974-20F4CE777E95}"/>
              </a:ext>
            </a:extLst>
          </p:cNvPr>
          <p:cNvSpPr>
            <a:spLocks noGrp="1"/>
          </p:cNvSpPr>
          <p:nvPr>
            <p:ph idx="1"/>
          </p:nvPr>
        </p:nvSpPr>
        <p:spPr/>
        <p:txBody>
          <a:bodyPr/>
          <a:lstStyle/>
          <a:p>
            <a:pPr lvl="0">
              <a:lnSpc>
                <a:spcPct val="100000"/>
              </a:lnSpc>
            </a:pPr>
            <a:r>
              <a:rPr lang="en-US" dirty="0"/>
              <a:t>It is a dataset that describing bank marketing campaigns results. Conducted campaigns were based mostly on direct phone calls, offering a bank client to place/subscribe to a term deposit. If after all marketing efforts the client agreed to place deposit – the target variable was marked 'yes', otherwise 'no'.</a:t>
            </a:r>
          </a:p>
          <a:p>
            <a:pPr lvl="0"/>
            <a:r>
              <a:rPr lang="en-US" dirty="0"/>
              <a:t>The description about the campaign can be found at (</a:t>
            </a:r>
            <a:r>
              <a:rPr lang="en-US" u="sng" dirty="0">
                <a:hlinkClick r:id="rId2"/>
              </a:rPr>
              <a:t>https://archive.ics.uci.edu/ml/datasets/bank+marketing</a:t>
            </a:r>
            <a:endParaRPr lang="en-US" dirty="0"/>
          </a:p>
          <a:p>
            <a:endParaRPr lang="en-US" dirty="0"/>
          </a:p>
        </p:txBody>
      </p:sp>
    </p:spTree>
    <p:extLst>
      <p:ext uri="{BB962C8B-B14F-4D97-AF65-F5344CB8AC3E}">
        <p14:creationId xmlns:p14="http://schemas.microsoft.com/office/powerpoint/2010/main" val="181645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7037C1-9EAE-4F43-BB76-CC46B47CE283}"/>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DATA SET</a:t>
            </a:r>
          </a:p>
        </p:txBody>
      </p:sp>
      <p:sp>
        <p:nvSpPr>
          <p:cNvPr id="26" name="Rectangle 25">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6CA5CDA-ACE0-4FA6-8855-8EBE76B3988E}"/>
              </a:ext>
            </a:extLst>
          </p:cNvPr>
          <p:cNvGraphicFramePr>
            <a:graphicFrameLocks noGrp="1"/>
          </p:cNvGraphicFramePr>
          <p:nvPr>
            <p:ph idx="1"/>
            <p:extLst>
              <p:ext uri="{D42A27DB-BD31-4B8C-83A1-F6EECF244321}">
                <p14:modId xmlns:p14="http://schemas.microsoft.com/office/powerpoint/2010/main" val="425749591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8269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E92C6-6B29-4637-9A31-471680501B91}"/>
              </a:ext>
            </a:extLst>
          </p:cNvPr>
          <p:cNvSpPr>
            <a:spLocks noGrp="1"/>
          </p:cNvSpPr>
          <p:nvPr>
            <p:ph type="title"/>
          </p:nvPr>
        </p:nvSpPr>
        <p:spPr>
          <a:xfrm>
            <a:off x="746228" y="1037967"/>
            <a:ext cx="3054091" cy="4709131"/>
          </a:xfrm>
        </p:spPr>
        <p:txBody>
          <a:bodyPr anchor="ctr">
            <a:normAutofit/>
          </a:bodyPr>
          <a:lstStyle/>
          <a:p>
            <a:r>
              <a:rPr lang="en-US" sz="4100" b="1" dirty="0">
                <a:solidFill>
                  <a:schemeClr val="bg1">
                    <a:lumMod val="85000"/>
                    <a:lumOff val="15000"/>
                  </a:schemeClr>
                </a:solidFill>
              </a:rPr>
              <a:t>Question: DRIVERS OF  marketing success</a:t>
            </a:r>
            <a:br>
              <a:rPr lang="en-US" sz="4100" b="1" dirty="0">
                <a:solidFill>
                  <a:schemeClr val="bg1">
                    <a:lumMod val="85000"/>
                    <a:lumOff val="15000"/>
                  </a:schemeClr>
                </a:solidFill>
              </a:rPr>
            </a:br>
            <a:endParaRPr lang="en-US" sz="4100" dirty="0">
              <a:solidFill>
                <a:schemeClr val="bg1">
                  <a:lumMod val="85000"/>
                  <a:lumOff val="15000"/>
                </a:schemeClr>
              </a:solidFill>
            </a:endParaRP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3644985-D93E-4D3A-8C58-0E58642303C9}"/>
              </a:ext>
            </a:extLst>
          </p:cNvPr>
          <p:cNvGraphicFramePr>
            <a:graphicFrameLocks noGrp="1"/>
          </p:cNvGraphicFramePr>
          <p:nvPr>
            <p:ph idx="1"/>
            <p:extLst>
              <p:ext uri="{D42A27DB-BD31-4B8C-83A1-F6EECF244321}">
                <p14:modId xmlns:p14="http://schemas.microsoft.com/office/powerpoint/2010/main" val="1396463677"/>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1404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0" name="Rectangle 11">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12">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77A69F6-8B75-4D90-BD96-7FC1DB1976AB}"/>
              </a:ext>
            </a:extLst>
          </p:cNvPr>
          <p:cNvSpPr>
            <a:spLocks noGrp="1"/>
          </p:cNvSpPr>
          <p:nvPr>
            <p:ph type="ctrTitle"/>
          </p:nvPr>
        </p:nvSpPr>
        <p:spPr>
          <a:xfrm>
            <a:off x="584200" y="1524001"/>
            <a:ext cx="3412067" cy="3478384"/>
          </a:xfrm>
        </p:spPr>
        <p:txBody>
          <a:bodyPr>
            <a:normAutofit/>
          </a:bodyPr>
          <a:lstStyle/>
          <a:p>
            <a:r>
              <a:rPr lang="en-US">
                <a:solidFill>
                  <a:srgbClr val="FFFFFF"/>
                </a:solidFill>
              </a:rPr>
              <a:t>Exploratory data analysis</a:t>
            </a:r>
          </a:p>
        </p:txBody>
      </p:sp>
      <p:sp>
        <p:nvSpPr>
          <p:cNvPr id="3" name="Subtitle 2">
            <a:extLst>
              <a:ext uri="{FF2B5EF4-FFF2-40B4-BE49-F238E27FC236}">
                <a16:creationId xmlns:a16="http://schemas.microsoft.com/office/drawing/2014/main" id="{E2CE2EA3-0669-46DD-AB59-4DDC3015C8C9}"/>
              </a:ext>
            </a:extLst>
          </p:cNvPr>
          <p:cNvSpPr>
            <a:spLocks noGrp="1"/>
          </p:cNvSpPr>
          <p:nvPr>
            <p:ph type="subTitle" idx="1"/>
          </p:nvPr>
        </p:nvSpPr>
        <p:spPr>
          <a:xfrm>
            <a:off x="584200" y="5145513"/>
            <a:ext cx="3412067" cy="738820"/>
          </a:xfrm>
        </p:spPr>
        <p:txBody>
          <a:bodyPr>
            <a:normAutofit/>
          </a:bodyPr>
          <a:lstStyle/>
          <a:p>
            <a:r>
              <a:rPr lang="en-US" dirty="0">
                <a:solidFill>
                  <a:srgbClr val="FFFFFF">
                    <a:alpha val="75000"/>
                  </a:srgbClr>
                </a:solidFill>
              </a:rPr>
              <a:t>Distribution of y</a:t>
            </a:r>
          </a:p>
          <a:p>
            <a:endParaRPr lang="en-US" dirty="0">
              <a:solidFill>
                <a:srgbClr val="FFFFFF">
                  <a:alpha val="75000"/>
                </a:srgbClr>
              </a:solidFill>
            </a:endParaRPr>
          </a:p>
        </p:txBody>
      </p:sp>
      <p:pic>
        <p:nvPicPr>
          <p:cNvPr id="4" name="Picture 3">
            <a:extLst>
              <a:ext uri="{FF2B5EF4-FFF2-40B4-BE49-F238E27FC236}">
                <a16:creationId xmlns:a16="http://schemas.microsoft.com/office/drawing/2014/main" id="{EDEFC943-1F47-4E05-8A9A-920C7DBF4740}"/>
              </a:ext>
            </a:extLst>
          </p:cNvPr>
          <p:cNvPicPr>
            <a:picLocks noChangeAspect="1"/>
          </p:cNvPicPr>
          <p:nvPr/>
        </p:nvPicPr>
        <p:blipFill>
          <a:blip r:embed="rId2"/>
          <a:stretch>
            <a:fillRect/>
          </a:stretch>
        </p:blipFill>
        <p:spPr>
          <a:xfrm>
            <a:off x="4765053" y="1480704"/>
            <a:ext cx="6764864" cy="3872883"/>
          </a:xfrm>
          <a:prstGeom prst="rect">
            <a:avLst/>
          </a:prstGeom>
        </p:spPr>
      </p:pic>
    </p:spTree>
    <p:extLst>
      <p:ext uri="{BB962C8B-B14F-4D97-AF65-F5344CB8AC3E}">
        <p14:creationId xmlns:p14="http://schemas.microsoft.com/office/powerpoint/2010/main" val="103123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CC36-E740-46F5-A2B4-E7FDC4BF7907}"/>
              </a:ext>
            </a:extLst>
          </p:cNvPr>
          <p:cNvSpPr>
            <a:spLocks noGrp="1"/>
          </p:cNvSpPr>
          <p:nvPr>
            <p:ph type="title"/>
          </p:nvPr>
        </p:nvSpPr>
        <p:spPr/>
        <p:txBody>
          <a:bodyPr/>
          <a:lstStyle/>
          <a:p>
            <a:r>
              <a:rPr lang="en-US" dirty="0"/>
              <a:t>correlation</a:t>
            </a:r>
          </a:p>
        </p:txBody>
      </p:sp>
      <p:pic>
        <p:nvPicPr>
          <p:cNvPr id="4" name="Content Placeholder 3">
            <a:extLst>
              <a:ext uri="{FF2B5EF4-FFF2-40B4-BE49-F238E27FC236}">
                <a16:creationId xmlns:a16="http://schemas.microsoft.com/office/drawing/2014/main" id="{11E47592-85D3-42C2-AE7A-4D229627EA7A}"/>
              </a:ext>
            </a:extLst>
          </p:cNvPr>
          <p:cNvPicPr>
            <a:picLocks noGrp="1" noChangeAspect="1"/>
          </p:cNvPicPr>
          <p:nvPr>
            <p:ph idx="1"/>
          </p:nvPr>
        </p:nvPicPr>
        <p:blipFill>
          <a:blip r:embed="rId2"/>
          <a:stretch>
            <a:fillRect/>
          </a:stretch>
        </p:blipFill>
        <p:spPr>
          <a:xfrm>
            <a:off x="2380576" y="2522057"/>
            <a:ext cx="4880594" cy="3633787"/>
          </a:xfrm>
          <a:prstGeom prst="rect">
            <a:avLst/>
          </a:prstGeom>
        </p:spPr>
      </p:pic>
    </p:spTree>
    <p:extLst>
      <p:ext uri="{BB962C8B-B14F-4D97-AF65-F5344CB8AC3E}">
        <p14:creationId xmlns:p14="http://schemas.microsoft.com/office/powerpoint/2010/main" val="341810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C631B-01FD-4FA6-8CCA-F696AC288FD3}"/>
              </a:ext>
            </a:extLst>
          </p:cNvPr>
          <p:cNvSpPr>
            <a:spLocks noGrp="1"/>
          </p:cNvSpPr>
          <p:nvPr>
            <p:ph type="title"/>
          </p:nvPr>
        </p:nvSpPr>
        <p:spPr>
          <a:xfrm>
            <a:off x="581192" y="1124999"/>
            <a:ext cx="4076149" cy="4608003"/>
          </a:xfrm>
        </p:spPr>
        <p:txBody>
          <a:bodyPr anchor="ctr">
            <a:normAutofit/>
          </a:bodyPr>
          <a:lstStyle/>
          <a:p>
            <a:r>
              <a:rPr lang="en-US" sz="4000" dirty="0">
                <a:solidFill>
                  <a:schemeClr val="accent1"/>
                </a:solidFill>
              </a:rPr>
              <a:t>logistic regression</a:t>
            </a:r>
          </a:p>
        </p:txBody>
      </p:sp>
      <p:sp>
        <p:nvSpPr>
          <p:cNvPr id="32" name="Rectangle 3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0C07335-B3D1-4A3B-BD9F-50FC2A4A4261}"/>
              </a:ext>
            </a:extLst>
          </p:cNvPr>
          <p:cNvSpPr>
            <a:spLocks noGrp="1"/>
          </p:cNvSpPr>
          <p:nvPr>
            <p:ph idx="1"/>
          </p:nvPr>
        </p:nvSpPr>
        <p:spPr>
          <a:xfrm>
            <a:off x="5117586" y="1124998"/>
            <a:ext cx="6143248" cy="4608003"/>
          </a:xfrm>
        </p:spPr>
        <p:txBody>
          <a:bodyPr>
            <a:normAutofit/>
          </a:bodyPr>
          <a:lstStyle/>
          <a:p>
            <a:r>
              <a:rPr lang="en-US" b="1" dirty="0"/>
              <a:t>Test/Validation approach (2 models)</a:t>
            </a:r>
          </a:p>
          <a:p>
            <a:r>
              <a:rPr lang="en-US" dirty="0"/>
              <a:t>a.)Reducing the model - a1.from recursive selection and a2. just plain p-values of full model, compare error matrices</a:t>
            </a:r>
          </a:p>
          <a:p>
            <a:r>
              <a:rPr lang="en-US" dirty="0"/>
              <a:t>b.)Implementing the best model from 1</a:t>
            </a:r>
          </a:p>
          <a:p>
            <a:r>
              <a:rPr lang="en-US" b="1" dirty="0"/>
              <a:t>2. K-Fold cross validation approach. Algorithm splits data into k folds.</a:t>
            </a:r>
          </a:p>
          <a:p>
            <a:r>
              <a:rPr lang="en-US" dirty="0"/>
              <a:t>compare best model error measures with best model from 1</a:t>
            </a:r>
          </a:p>
          <a:p>
            <a:r>
              <a:rPr lang="en-US" b="1" dirty="0"/>
              <a:t>3.Interprating the overall best model-i.e. with least error</a:t>
            </a:r>
          </a:p>
          <a:p>
            <a:pPr marL="0" indent="0">
              <a:lnSpc>
                <a:spcPct val="110000"/>
              </a:lnSpc>
              <a:buNone/>
            </a:pPr>
            <a:r>
              <a:rPr lang="en-US" sz="1100" dirty="0"/>
              <a:t> </a:t>
            </a:r>
          </a:p>
          <a:p>
            <a:pPr>
              <a:lnSpc>
                <a:spcPct val="110000"/>
              </a:lnSpc>
            </a:pPr>
            <a:endParaRPr lang="en-US" sz="1100" dirty="0"/>
          </a:p>
        </p:txBody>
      </p:sp>
    </p:spTree>
    <p:extLst>
      <p:ext uri="{BB962C8B-B14F-4D97-AF65-F5344CB8AC3E}">
        <p14:creationId xmlns:p14="http://schemas.microsoft.com/office/powerpoint/2010/main" val="41849373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44A7-4B01-4B93-A074-B9E56B5C7636}"/>
              </a:ext>
            </a:extLst>
          </p:cNvPr>
          <p:cNvSpPr>
            <a:spLocks noGrp="1"/>
          </p:cNvSpPr>
          <p:nvPr>
            <p:ph type="title"/>
          </p:nvPr>
        </p:nvSpPr>
        <p:spPr/>
        <p:txBody>
          <a:bodyPr/>
          <a:lstStyle/>
          <a:p>
            <a:r>
              <a:rPr lang="en-US" dirty="0"/>
              <a:t>Splitting Data: Stratified sampling</a:t>
            </a:r>
          </a:p>
        </p:txBody>
      </p:sp>
      <p:pic>
        <p:nvPicPr>
          <p:cNvPr id="4" name="Content Placeholder 3">
            <a:extLst>
              <a:ext uri="{FF2B5EF4-FFF2-40B4-BE49-F238E27FC236}">
                <a16:creationId xmlns:a16="http://schemas.microsoft.com/office/drawing/2014/main" id="{16DB6E9C-2C22-489B-86C5-582534045819}"/>
              </a:ext>
            </a:extLst>
          </p:cNvPr>
          <p:cNvPicPr>
            <a:picLocks noGrp="1" noChangeAspect="1"/>
          </p:cNvPicPr>
          <p:nvPr>
            <p:ph idx="1"/>
          </p:nvPr>
        </p:nvPicPr>
        <p:blipFill>
          <a:blip r:embed="rId2"/>
          <a:stretch>
            <a:fillRect/>
          </a:stretch>
        </p:blipFill>
        <p:spPr>
          <a:xfrm>
            <a:off x="643704" y="2198951"/>
            <a:ext cx="6106089" cy="3633787"/>
          </a:xfrm>
          <a:prstGeom prst="rect">
            <a:avLst/>
          </a:prstGeom>
        </p:spPr>
      </p:pic>
    </p:spTree>
    <p:extLst>
      <p:ext uri="{BB962C8B-B14F-4D97-AF65-F5344CB8AC3E}">
        <p14:creationId xmlns:p14="http://schemas.microsoft.com/office/powerpoint/2010/main" val="378562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379D4E-0803-4CB6-8B58-2C1F2025A302}"/>
              </a:ext>
            </a:extLst>
          </p:cNvPr>
          <p:cNvSpPr>
            <a:spLocks noGrp="1"/>
          </p:cNvSpPr>
          <p:nvPr>
            <p:ph type="title"/>
          </p:nvPr>
        </p:nvSpPr>
        <p:spPr>
          <a:xfrm>
            <a:off x="581192" y="1073231"/>
            <a:ext cx="3219127" cy="4711539"/>
          </a:xfrm>
        </p:spPr>
        <p:txBody>
          <a:bodyPr anchor="ctr">
            <a:normAutofit/>
          </a:bodyPr>
          <a:lstStyle/>
          <a:p>
            <a:r>
              <a:rPr lang="en-US" sz="3100" b="1">
                <a:solidFill>
                  <a:schemeClr val="bg1">
                    <a:lumMod val="85000"/>
                    <a:lumOff val="15000"/>
                  </a:schemeClr>
                </a:solidFill>
              </a:rPr>
              <a:t>Test/Validation approach (2 models)</a:t>
            </a:r>
            <a:br>
              <a:rPr lang="en-US" sz="3100" b="1">
                <a:solidFill>
                  <a:schemeClr val="bg1">
                    <a:lumMod val="85000"/>
                    <a:lumOff val="15000"/>
                  </a:schemeClr>
                </a:solidFill>
              </a:rPr>
            </a:br>
            <a:endParaRPr lang="en-US" sz="3100">
              <a:solidFill>
                <a:schemeClr val="bg1">
                  <a:lumMod val="85000"/>
                  <a:lumOff val="15000"/>
                </a:schemeClr>
              </a:solidFill>
            </a:endParaRP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059E5924-3A30-413D-8844-4817FA830FF2}"/>
              </a:ext>
            </a:extLst>
          </p:cNvPr>
          <p:cNvPicPr>
            <a:picLocks noGrp="1" noChangeAspect="1"/>
          </p:cNvPicPr>
          <p:nvPr>
            <p:ph idx="1"/>
          </p:nvPr>
        </p:nvPicPr>
        <p:blipFill>
          <a:blip r:embed="rId2"/>
          <a:stretch>
            <a:fillRect/>
          </a:stretch>
        </p:blipFill>
        <p:spPr>
          <a:xfrm>
            <a:off x="4702175" y="1542993"/>
            <a:ext cx="6542088" cy="3772014"/>
          </a:xfrm>
          <a:prstGeom prst="rect">
            <a:avLst/>
          </a:prstGeom>
        </p:spPr>
      </p:pic>
    </p:spTree>
    <p:extLst>
      <p:ext uri="{BB962C8B-B14F-4D97-AF65-F5344CB8AC3E}">
        <p14:creationId xmlns:p14="http://schemas.microsoft.com/office/powerpoint/2010/main" val="333886571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C301B"/>
      </a:dk2>
      <a:lt2>
        <a:srgbClr val="EFEFF2"/>
      </a:lt2>
      <a:accent1>
        <a:srgbClr val="97A84F"/>
      </a:accent1>
      <a:accent2>
        <a:srgbClr val="B09E62"/>
      </a:accent2>
      <a:accent3>
        <a:srgbClr val="80AC65"/>
      </a:accent3>
      <a:accent4>
        <a:srgbClr val="53B0A0"/>
      </a:accent4>
      <a:accent5>
        <a:srgbClr val="4CABC9"/>
      </a:accent5>
      <a:accent6>
        <a:srgbClr val="658BD4"/>
      </a:accent6>
      <a:hlink>
        <a:srgbClr val="8B80BA"/>
      </a:hlink>
      <a:folHlink>
        <a:srgbClr val="878787"/>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F27592451D034699896CA1468B4D66" ma:contentTypeVersion="12" ma:contentTypeDescription="Create a new document." ma:contentTypeScope="" ma:versionID="88e4aea0034066006d86673e615d262f">
  <xsd:schema xmlns:xsd="http://www.w3.org/2001/XMLSchema" xmlns:xs="http://www.w3.org/2001/XMLSchema" xmlns:p="http://schemas.microsoft.com/office/2006/metadata/properties" xmlns:ns3="78617be2-1f5d-4523-bb76-c67577aec14f" xmlns:ns4="1ee0d255-fb36-49fd-b161-679bd9d5f6fc" targetNamespace="http://schemas.microsoft.com/office/2006/metadata/properties" ma:root="true" ma:fieldsID="f9449a084fec7bbdf31721bb115e9f92" ns3:_="" ns4:_="">
    <xsd:import namespace="78617be2-1f5d-4523-bb76-c67577aec14f"/>
    <xsd:import namespace="1ee0d255-fb36-49fd-b161-679bd9d5f6f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7be2-1f5d-4523-bb76-c67577aec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e0d255-fb36-49fd-b161-679bd9d5f6f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B552D2-4FE5-48B4-81E9-28470D32B9F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7D87AB5-E920-4BB6-B6BB-DA3EF312F26A}">
  <ds:schemaRefs>
    <ds:schemaRef ds:uri="http://schemas.microsoft.com/sharepoint/v3/contenttype/forms"/>
  </ds:schemaRefs>
</ds:datastoreItem>
</file>

<file path=customXml/itemProps3.xml><?xml version="1.0" encoding="utf-8"?>
<ds:datastoreItem xmlns:ds="http://schemas.openxmlformats.org/officeDocument/2006/customXml" ds:itemID="{6F4768FB-F27B-4E84-A27A-BABC7B36C7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7be2-1f5d-4523-bb76-c67577aec14f"/>
    <ds:schemaRef ds:uri="1ee0d255-fb36-49fd-b161-679bd9d5f6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626</TotalTime>
  <Words>672</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Gill Sans MT</vt:lpstr>
      <vt:lpstr>Univers</vt:lpstr>
      <vt:lpstr>Univers Condensed</vt:lpstr>
      <vt:lpstr>Wingdings 2</vt:lpstr>
      <vt:lpstr>DividendVTI</vt:lpstr>
      <vt:lpstr>Bank Marketing data ANALYSIS</vt:lpstr>
      <vt:lpstr> the data:   marketing data from Kaggle</vt:lpstr>
      <vt:lpstr>DATA SET</vt:lpstr>
      <vt:lpstr>Question: DRIVERS OF  marketing success </vt:lpstr>
      <vt:lpstr>Exploratory data analysis</vt:lpstr>
      <vt:lpstr>correlation</vt:lpstr>
      <vt:lpstr>logistic regression</vt:lpstr>
      <vt:lpstr>Splitting Data: Stratified sampling</vt:lpstr>
      <vt:lpstr>Test/Validation approach (2 models) </vt:lpstr>
      <vt:lpstr>Recursive selection</vt:lpstr>
      <vt:lpstr>Best Variables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data ANALYSIS</dc:title>
  <dc:creator>Muganda, Felista Nekesa</dc:creator>
  <cp:lastModifiedBy>Muganda, Felista Nekesa</cp:lastModifiedBy>
  <cp:revision>3</cp:revision>
  <dcterms:created xsi:type="dcterms:W3CDTF">2020-04-29T16:43:48Z</dcterms:created>
  <dcterms:modified xsi:type="dcterms:W3CDTF">2020-09-25T20:38:20Z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0x010100B6F27592451D034699896CA1468B4D66</vt:lpwstr>
  </property>
</Properties>
</file>