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4" r:id="rId3"/>
    <p:sldId id="259" r:id="rId4"/>
    <p:sldId id="260" r:id="rId5"/>
    <p:sldId id="265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7/28/2021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7/28/2021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E6DC7A-6FF0-4CB9-A0BD-34D55F4047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s-ES" dirty="0"/>
              <a:t>BENCHMARK/ANALISIS COMPETITIVO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D50CA63-A769-45A8-B2AD-578EFB4592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s-ES" dirty="0"/>
              <a:t>Participantes: Loreto Quiroga, Rodrigo Villanueva, Yaritza Pinto, Félix Bravo</a:t>
            </a:r>
          </a:p>
          <a:p>
            <a:pPr algn="ctr"/>
            <a:r>
              <a:rPr lang="es-ES" dirty="0"/>
              <a:t>27 de Julio de 2021</a:t>
            </a:r>
          </a:p>
        </p:txBody>
      </p:sp>
    </p:spTree>
    <p:extLst>
      <p:ext uri="{BB962C8B-B14F-4D97-AF65-F5344CB8AC3E}">
        <p14:creationId xmlns:p14="http://schemas.microsoft.com/office/powerpoint/2010/main" val="2150030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6503A8-6433-4DED-9114-87E5F2F4C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CONCEPTO/OBJETIVO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55007B1-FFB3-4230-B6ED-EFC6CF7B8B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73148" y="2160589"/>
            <a:ext cx="3800854" cy="3880773"/>
          </a:xfrm>
        </p:spPr>
        <p:txBody>
          <a:bodyPr/>
          <a:lstStyle/>
          <a:p>
            <a:r>
              <a:rPr lang="es-ES" dirty="0"/>
              <a:t>Analizar una fracción de muestra de competidores para concluir fortalezas, debilidades y comprender de que manera debería ser constituida nuestra aplicación de noticias.</a:t>
            </a:r>
          </a:p>
          <a:p>
            <a:endParaRPr lang="es-ES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E371CEAF-096F-4414-B5D1-C2ADDC6E1F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3140" y="1548296"/>
            <a:ext cx="3365694" cy="4810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026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198803-2037-46A5-965C-2C50AFB4C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65051"/>
            <a:ext cx="8596668" cy="1320800"/>
          </a:xfrm>
        </p:spPr>
        <p:txBody>
          <a:bodyPr/>
          <a:lstStyle/>
          <a:p>
            <a:pPr algn="ctr"/>
            <a:r>
              <a:rPr lang="es-ES" dirty="0"/>
              <a:t>CRITERIOS DE MEDICIÓN: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CBE17B0-F7D2-4DAD-B0AC-B2ED116799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/>
          <a:lstStyle/>
          <a:p>
            <a:r>
              <a:rPr lang="es-ES" dirty="0"/>
              <a:t>Los criterios de medición fueron escogidos como los puntos principales para una aplicación de acuerdo a la preferencia observada en la investigación primaria y secundaria.</a:t>
            </a:r>
          </a:p>
          <a:p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2082351-7DAF-4AAF-B2D1-F0BB9440BC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7942" y="2332584"/>
            <a:ext cx="3315176" cy="3036802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6E3A419B-6B71-41C9-B967-0CFC3A9483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836" y="2428258"/>
            <a:ext cx="6874479" cy="4221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959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8A5FAE-E413-4524-9B93-925150E10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COMPETIDORES A ANALIZAR: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20F6407-C164-46E8-8E80-CF7EFE7BA4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439" y="1488613"/>
            <a:ext cx="8596668" cy="3880773"/>
          </a:xfrm>
        </p:spPr>
        <p:txBody>
          <a:bodyPr/>
          <a:lstStyle/>
          <a:p>
            <a:r>
              <a:rPr lang="es-ES" dirty="0"/>
              <a:t>Elegimos dos aplicaciones de redes sociales y una pagina web debido a que abarcan un gran número de usuarios, además, son los medios mas utilizados según la recopilación de preferencias en las encuestas realizadas. </a:t>
            </a:r>
          </a:p>
        </p:txBody>
      </p:sp>
      <p:pic>
        <p:nvPicPr>
          <p:cNvPr id="1028" name="Picture 4" descr="Gráfico de las respuestas de Formularios. Título de la pregunta: Que medios digitales usas para informarte. Número de respuestas: 36&amp;nbsp;respuestas.">
            <a:extLst>
              <a:ext uri="{FF2B5EF4-FFF2-40B4-BE49-F238E27FC236}">
                <a16:creationId xmlns:a16="http://schemas.microsoft.com/office/drawing/2014/main" id="{00158BFA-5DEC-4C24-9B5C-B3BD422BEC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03" y="2645258"/>
            <a:ext cx="7719330" cy="3880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5994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E9A349-843C-489B-B71F-D02037570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ANALISIS: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DA8058C5-8787-41D9-BB3A-8534DB16C8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534" y="2188369"/>
            <a:ext cx="11196022" cy="2836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75744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200</TotalTime>
  <Words>123</Words>
  <Application>Microsoft Office PowerPoint</Application>
  <PresentationFormat>Panorámica</PresentationFormat>
  <Paragraphs>10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Faceta</vt:lpstr>
      <vt:lpstr>BENCHMARK/ANALISIS COMPETITIVO</vt:lpstr>
      <vt:lpstr>CONCEPTO/OBJETIVO</vt:lpstr>
      <vt:lpstr>CRITERIOS DE MEDICIÓN:</vt:lpstr>
      <vt:lpstr>COMPETIDORES A ANALIZAR:</vt:lpstr>
      <vt:lpstr>ANALISIS: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BENCHMARK/ANALISIS COMPETITIVO</dc:title>
  <dc:creator>Yaritza Pinto</dc:creator>
  <cp:lastModifiedBy>Yaritza Pinto</cp:lastModifiedBy>
  <cp:revision>6</cp:revision>
  <dcterms:created xsi:type="dcterms:W3CDTF">2021-07-28T06:36:01Z</dcterms:created>
  <dcterms:modified xsi:type="dcterms:W3CDTF">2021-07-29T05:33:45Z</dcterms:modified>
</cp:coreProperties>
</file>