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0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4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4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4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4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0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1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2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5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uede ser una imagen de 1 persona">
            <a:extLst>
              <a:ext uri="{FF2B5EF4-FFF2-40B4-BE49-F238E27FC236}">
                <a16:creationId xmlns:a16="http://schemas.microsoft.com/office/drawing/2014/main" id="{7F80AE5F-4487-436B-BFDB-E9214096F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0896"/>
          <a:stretch/>
        </p:blipFill>
        <p:spPr bwMode="auto">
          <a:xfrm>
            <a:off x="3633204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49F71F-D21E-4EE2-B8E9-5D7155F6D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93" y="796417"/>
            <a:ext cx="3438144" cy="576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FELIX BRAVO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B50CF7-B3F6-412D-BACD-863B1B4D0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922610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42 </a:t>
            </a:r>
            <a:r>
              <a:rPr lang="en-US" sz="1700" dirty="0" err="1"/>
              <a:t>Años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San Fernando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Ingeniero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Computación</a:t>
            </a:r>
            <a:r>
              <a:rPr lang="en-US" sz="17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Hoy </a:t>
            </a:r>
            <a:r>
              <a:rPr lang="en-US" sz="1700" dirty="0" err="1"/>
              <a:t>dedicado</a:t>
            </a:r>
            <a:r>
              <a:rPr lang="en-US" sz="1700" dirty="0"/>
              <a:t> a la Administración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Casado. 2 </a:t>
            </a:r>
            <a:r>
              <a:rPr lang="en-US" sz="1700" dirty="0" err="1"/>
              <a:t>hijos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1028" name="Picture 4" descr="No hay ninguna descripción de la foto disponible.">
            <a:extLst>
              <a:ext uri="{FF2B5EF4-FFF2-40B4-BE49-F238E27FC236}">
                <a16:creationId xmlns:a16="http://schemas.microsoft.com/office/drawing/2014/main" id="{E3CEB1CE-CBB5-4E65-915A-E1320EA4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07" y="5024807"/>
            <a:ext cx="1579126" cy="157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51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146</TotalTime>
  <Words>19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AccentBoxVTI</vt:lpstr>
      <vt:lpstr>FELIX BRAVO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FELIX BRAVO</dc:title>
  <dc:creator>Felix Bravo Soto</dc:creator>
  <cp:lastModifiedBy>Felix Bravo Soto</cp:lastModifiedBy>
  <cp:revision>2</cp:revision>
  <dcterms:created xsi:type="dcterms:W3CDTF">2021-07-19T22:43:29Z</dcterms:created>
  <dcterms:modified xsi:type="dcterms:W3CDTF">2021-07-20T01:09:36Z</dcterms:modified>
</cp:coreProperties>
</file>