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7DFD-82B9-4FC6-94FE-B0D1E46D23E8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879-A0A8-4D6B-90AE-9999EEC3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19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7DFD-82B9-4FC6-94FE-B0D1E46D23E8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879-A0A8-4D6B-90AE-9999EEC3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8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F547DFD-82B9-4FC6-94FE-B0D1E46D23E8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0B9A879-A0A8-4D6B-90AE-9999EEC3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10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7DFD-82B9-4FC6-94FE-B0D1E46D23E8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879-A0A8-4D6B-90AE-9999EEC3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00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547DFD-82B9-4FC6-94FE-B0D1E46D23E8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B9A879-A0A8-4D6B-90AE-9999EEC3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730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7DFD-82B9-4FC6-94FE-B0D1E46D23E8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879-A0A8-4D6B-90AE-9999EEC3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7DFD-82B9-4FC6-94FE-B0D1E46D23E8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879-A0A8-4D6B-90AE-9999EEC3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98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7DFD-82B9-4FC6-94FE-B0D1E46D23E8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879-A0A8-4D6B-90AE-9999EEC3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7DFD-82B9-4FC6-94FE-B0D1E46D23E8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879-A0A8-4D6B-90AE-9999EEC3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1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7DFD-82B9-4FC6-94FE-B0D1E46D23E8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879-A0A8-4D6B-90AE-9999EEC3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56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7DFD-82B9-4FC6-94FE-B0D1E46D23E8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879-A0A8-4D6B-90AE-9999EEC3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72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F547DFD-82B9-4FC6-94FE-B0D1E46D23E8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0B9A879-A0A8-4D6B-90AE-9999EEC3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97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UtHjuAgndzGtnqyw6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48ED-7133-4D06-AA47-628EC584F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07/06/24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97095-4576-4876-8E9E-6FCBAAC23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Change continues</a:t>
            </a:r>
          </a:p>
        </p:txBody>
      </p:sp>
    </p:spTree>
    <p:extLst>
      <p:ext uri="{BB962C8B-B14F-4D97-AF65-F5344CB8AC3E}">
        <p14:creationId xmlns:p14="http://schemas.microsoft.com/office/powerpoint/2010/main" val="77804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CE57-7A49-4541-A677-551B1E28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THE GOOGLE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562F-2467-438D-8BA7-F58232AE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https://forms.gle/UtHjuAgndzGtnqyw6</a:t>
            </a:r>
            <a:endParaRPr lang="en-GB" dirty="0"/>
          </a:p>
          <a:p>
            <a:endParaRPr lang="en-GB" dirty="0"/>
          </a:p>
          <a:p>
            <a:r>
              <a:rPr lang="en-GB" dirty="0"/>
              <a:t>Here is the link! </a:t>
            </a:r>
          </a:p>
          <a:p>
            <a:r>
              <a:rPr lang="en-GB" dirty="0"/>
              <a:t>Pablo, Harry &amp; Me don’t need to as we’ve already done it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282A4-A390-479D-B459-A57A762D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After that, we’ll get on with the task(s) I decided to set…</a:t>
            </a:r>
          </a:p>
        </p:txBody>
      </p:sp>
    </p:spTree>
    <p:extLst>
      <p:ext uri="{BB962C8B-B14F-4D97-AF65-F5344CB8AC3E}">
        <p14:creationId xmlns:p14="http://schemas.microsoft.com/office/powerpoint/2010/main" val="350342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69A5-8CEF-4FCF-9616-99401BEA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Tasks	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D13B9-A814-46FA-9DEA-0CFA0D3B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Give me your issues or problems and we’ll code a solution!!!</a:t>
            </a:r>
          </a:p>
          <a:p>
            <a:endParaRPr lang="en-GB" dirty="0"/>
          </a:p>
          <a:p>
            <a:r>
              <a:rPr lang="en-GB" dirty="0"/>
              <a:t>E.g. Get some apps to open on computer </a:t>
            </a:r>
            <a:r>
              <a:rPr lang="en-GB" dirty="0" err="1"/>
              <a:t>startup</a:t>
            </a:r>
            <a:r>
              <a:rPr lang="en-GB" dirty="0"/>
              <a:t>.</a:t>
            </a:r>
          </a:p>
          <a:p>
            <a:r>
              <a:rPr lang="en-GB" dirty="0"/>
              <a:t>Make an </a:t>
            </a:r>
            <a:r>
              <a:rPr lang="en-GB" dirty="0" err="1"/>
              <a:t>autoclicker</a:t>
            </a:r>
            <a:r>
              <a:rPr lang="en-GB" dirty="0"/>
              <a:t>.</a:t>
            </a:r>
          </a:p>
          <a:p>
            <a:r>
              <a:rPr lang="en-GB" dirty="0"/>
              <a:t>The possibilities are ENDLESS!!!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7F98E-EEC7-42A6-ADCE-8592468EC52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437438" y="2655888"/>
            <a:ext cx="4754562" cy="3567112"/>
          </a:xfrm>
        </p:spPr>
        <p:txBody>
          <a:bodyPr/>
          <a:lstStyle/>
          <a:p>
            <a:r>
              <a:rPr lang="en-GB" dirty="0"/>
              <a:t>Some of these may not even require coding!!!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431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104</TotalTime>
  <Words>94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07/06/24</vt:lpstr>
      <vt:lpstr>DO THE GOOGLE FORM</vt:lpstr>
      <vt:lpstr>Tasks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07/06/24</dc:title>
  <dc:creator>Felix Galle</dc:creator>
  <cp:lastModifiedBy>Felix Galle</cp:lastModifiedBy>
  <cp:revision>3</cp:revision>
  <dcterms:created xsi:type="dcterms:W3CDTF">2024-06-07T09:33:13Z</dcterms:created>
  <dcterms:modified xsi:type="dcterms:W3CDTF">2024-06-07T11:17:39Z</dcterms:modified>
</cp:coreProperties>
</file>