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76B49-043E-402D-84CC-195FA79A8FBD}" v="157" dt="2024-05-17T11:37:05.409"/>
    <p1510:client id="{CBCD424A-6696-435E-9BC6-494CC8B2E935}" v="710" dt="2024-05-17T11:34:33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alle" userId="5090cf4f-c28a-4fc5-934b-9d3fe39c5d47" providerId="ADAL" clId="{7C976B49-043E-402D-84CC-195FA79A8FBD}"/>
    <pc:docChg chg="custSel addSld modSld">
      <pc:chgData name="Felix Galle" userId="5090cf4f-c28a-4fc5-934b-9d3fe39c5d47" providerId="ADAL" clId="{7C976B49-043E-402D-84CC-195FA79A8FBD}" dt="2024-05-17T11:47:05.276" v="158" actId="20577"/>
      <pc:docMkLst>
        <pc:docMk/>
      </pc:docMkLst>
      <pc:sldChg chg="modSp mod">
        <pc:chgData name="Felix Galle" userId="5090cf4f-c28a-4fc5-934b-9d3fe39c5d47" providerId="ADAL" clId="{7C976B49-043E-402D-84CC-195FA79A8FBD}" dt="2024-05-17T11:06:09.605" v="23" actId="20577"/>
        <pc:sldMkLst>
          <pc:docMk/>
          <pc:sldMk cId="166069397" sldId="257"/>
        </pc:sldMkLst>
        <pc:spChg chg="mod">
          <ac:chgData name="Felix Galle" userId="5090cf4f-c28a-4fc5-934b-9d3fe39c5d47" providerId="ADAL" clId="{7C976B49-043E-402D-84CC-195FA79A8FBD}" dt="2024-05-17T11:06:09.605" v="23" actId="20577"/>
          <ac:spMkLst>
            <pc:docMk/>
            <pc:sldMk cId="166069397" sldId="257"/>
            <ac:spMk id="3" creationId="{7F0800D7-EFA6-9756-8F4B-CD813FE4DE18}"/>
          </ac:spMkLst>
        </pc:spChg>
      </pc:sldChg>
      <pc:sldChg chg="modSp mod">
        <pc:chgData name="Felix Galle" userId="5090cf4f-c28a-4fc5-934b-9d3fe39c5d47" providerId="ADAL" clId="{7C976B49-043E-402D-84CC-195FA79A8FBD}" dt="2024-05-17T11:03:54.874" v="21" actId="20577"/>
        <pc:sldMkLst>
          <pc:docMk/>
          <pc:sldMk cId="253090176" sldId="258"/>
        </pc:sldMkLst>
        <pc:spChg chg="mod">
          <ac:chgData name="Felix Galle" userId="5090cf4f-c28a-4fc5-934b-9d3fe39c5d47" providerId="ADAL" clId="{7C976B49-043E-402D-84CC-195FA79A8FBD}" dt="2024-05-17T11:03:54.874" v="21" actId="20577"/>
          <ac:spMkLst>
            <pc:docMk/>
            <pc:sldMk cId="253090176" sldId="258"/>
            <ac:spMk id="3" creationId="{CB6C84EF-18E0-86C5-6F9E-010E2F99A4D6}"/>
          </ac:spMkLst>
        </pc:spChg>
      </pc:sldChg>
      <pc:sldChg chg="modSp new mod">
        <pc:chgData name="Felix Galle" userId="5090cf4f-c28a-4fc5-934b-9d3fe39c5d47" providerId="ADAL" clId="{7C976B49-043E-402D-84CC-195FA79A8FBD}" dt="2024-05-17T11:06:24.007" v="33" actId="20577"/>
        <pc:sldMkLst>
          <pc:docMk/>
          <pc:sldMk cId="4114206340" sldId="259"/>
        </pc:sldMkLst>
        <pc:spChg chg="mod">
          <ac:chgData name="Felix Galle" userId="5090cf4f-c28a-4fc5-934b-9d3fe39c5d47" providerId="ADAL" clId="{7C976B49-043E-402D-84CC-195FA79A8FBD}" dt="2024-05-17T11:06:24.007" v="33" actId="20577"/>
          <ac:spMkLst>
            <pc:docMk/>
            <pc:sldMk cId="4114206340" sldId="259"/>
            <ac:spMk id="2" creationId="{8BAF28BE-1AF0-4563-974B-6D67CF9F15F0}"/>
          </ac:spMkLst>
        </pc:spChg>
      </pc:sldChg>
      <pc:sldChg chg="modSp mod">
        <pc:chgData name="Felix Galle" userId="5090cf4f-c28a-4fc5-934b-9d3fe39c5d47" providerId="ADAL" clId="{7C976B49-043E-402D-84CC-195FA79A8FBD}" dt="2024-05-17T11:47:05.276" v="158" actId="20577"/>
        <pc:sldMkLst>
          <pc:docMk/>
          <pc:sldMk cId="1577999682" sldId="260"/>
        </pc:sldMkLst>
        <pc:spChg chg="mod">
          <ac:chgData name="Felix Galle" userId="5090cf4f-c28a-4fc5-934b-9d3fe39c5d47" providerId="ADAL" clId="{7C976B49-043E-402D-84CC-195FA79A8FBD}" dt="2024-05-17T11:47:05.276" v="158" actId="20577"/>
          <ac:spMkLst>
            <pc:docMk/>
            <pc:sldMk cId="1577999682" sldId="260"/>
            <ac:spMk id="3" creationId="{A47FCFD1-4EAB-B393-D842-BA9CFFDC94B8}"/>
          </ac:spMkLst>
        </pc:spChg>
        <pc:spChg chg="mod">
          <ac:chgData name="Felix Galle" userId="5090cf4f-c28a-4fc5-934b-9d3fe39c5d47" providerId="ADAL" clId="{7C976B49-043E-402D-84CC-195FA79A8FBD}" dt="2024-05-17T11:37:05.409" v="157" actId="20577"/>
          <ac:spMkLst>
            <pc:docMk/>
            <pc:sldMk cId="1577999682" sldId="260"/>
            <ac:spMk id="4" creationId="{BD661243-E332-57C9-E6F2-9221EC62B4F2}"/>
          </ac:spMkLst>
        </pc:spChg>
      </pc:sldChg>
    </pc:docChg>
  </pc:docChgLst>
  <pc:docChgLst>
    <pc:chgData name="Felix Galle" userId="5090cf4f-c28a-4fc5-934b-9d3fe39c5d47" providerId="ADAL" clId="{CBCD424A-6696-435E-9BC6-494CC8B2E935}"/>
    <pc:docChg chg="undo custSel addSld modSld">
      <pc:chgData name="Felix Galle" userId="5090cf4f-c28a-4fc5-934b-9d3fe39c5d47" providerId="ADAL" clId="{CBCD424A-6696-435E-9BC6-494CC8B2E935}" dt="2024-05-17T11:34:33.643" v="755" actId="20577"/>
      <pc:docMkLst>
        <pc:docMk/>
      </pc:docMkLst>
      <pc:sldChg chg="modSp mod">
        <pc:chgData name="Felix Galle" userId="5090cf4f-c28a-4fc5-934b-9d3fe39c5d47" providerId="ADAL" clId="{CBCD424A-6696-435E-9BC6-494CC8B2E935}" dt="2024-05-17T08:52:04.118" v="33" actId="20577"/>
        <pc:sldMkLst>
          <pc:docMk/>
          <pc:sldMk cId="166069397" sldId="257"/>
        </pc:sldMkLst>
        <pc:spChg chg="mod">
          <ac:chgData name="Felix Galle" userId="5090cf4f-c28a-4fc5-934b-9d3fe39c5d47" providerId="ADAL" clId="{CBCD424A-6696-435E-9BC6-494CC8B2E935}" dt="2024-05-17T08:52:04.118" v="33" actId="20577"/>
          <ac:spMkLst>
            <pc:docMk/>
            <pc:sldMk cId="166069397" sldId="257"/>
            <ac:spMk id="3" creationId="{7F0800D7-EFA6-9756-8F4B-CD813FE4DE18}"/>
          </ac:spMkLst>
        </pc:spChg>
      </pc:sldChg>
      <pc:sldChg chg="modSp new mod">
        <pc:chgData name="Felix Galle" userId="5090cf4f-c28a-4fc5-934b-9d3fe39c5d47" providerId="ADAL" clId="{CBCD424A-6696-435E-9BC6-494CC8B2E935}" dt="2024-05-17T11:15:55.521" v="724" actId="20577"/>
        <pc:sldMkLst>
          <pc:docMk/>
          <pc:sldMk cId="253090176" sldId="258"/>
        </pc:sldMkLst>
        <pc:spChg chg="mod">
          <ac:chgData name="Felix Galle" userId="5090cf4f-c28a-4fc5-934b-9d3fe39c5d47" providerId="ADAL" clId="{CBCD424A-6696-435E-9BC6-494CC8B2E935}" dt="2024-05-17T11:15:51.232" v="723" actId="20577"/>
          <ac:spMkLst>
            <pc:docMk/>
            <pc:sldMk cId="253090176" sldId="258"/>
            <ac:spMk id="2" creationId="{FBE17FC7-8800-308A-FC7A-8A9A50799FE2}"/>
          </ac:spMkLst>
        </pc:spChg>
        <pc:spChg chg="mod">
          <ac:chgData name="Felix Galle" userId="5090cf4f-c28a-4fc5-934b-9d3fe39c5d47" providerId="ADAL" clId="{CBCD424A-6696-435E-9BC6-494CC8B2E935}" dt="2024-05-17T11:15:55.521" v="724" actId="20577"/>
          <ac:spMkLst>
            <pc:docMk/>
            <pc:sldMk cId="253090176" sldId="258"/>
            <ac:spMk id="3" creationId="{CB6C84EF-18E0-86C5-6F9E-010E2F99A4D6}"/>
          </ac:spMkLst>
        </pc:spChg>
      </pc:sldChg>
      <pc:sldChg chg="addSp delSp modSp mod">
        <pc:chgData name="Felix Galle" userId="5090cf4f-c28a-4fc5-934b-9d3fe39c5d47" providerId="ADAL" clId="{CBCD424A-6696-435E-9BC6-494CC8B2E935}" dt="2024-05-17T11:15:09.007" v="699" actId="790"/>
        <pc:sldMkLst>
          <pc:docMk/>
          <pc:sldMk cId="4114206340" sldId="259"/>
        </pc:sldMkLst>
        <pc:spChg chg="mod">
          <ac:chgData name="Felix Galle" userId="5090cf4f-c28a-4fc5-934b-9d3fe39c5d47" providerId="ADAL" clId="{CBCD424A-6696-435E-9BC6-494CC8B2E935}" dt="2024-05-17T11:12:48.448" v="469" actId="20577"/>
          <ac:spMkLst>
            <pc:docMk/>
            <pc:sldMk cId="4114206340" sldId="259"/>
            <ac:spMk id="2" creationId="{8BAF28BE-1AF0-4563-974B-6D67CF9F15F0}"/>
          </ac:spMkLst>
        </pc:spChg>
        <pc:spChg chg="del mod">
          <ac:chgData name="Felix Galle" userId="5090cf4f-c28a-4fc5-934b-9d3fe39c5d47" providerId="ADAL" clId="{CBCD424A-6696-435E-9BC6-494CC8B2E935}" dt="2024-05-17T11:09:40.591" v="218" actId="931"/>
          <ac:spMkLst>
            <pc:docMk/>
            <pc:sldMk cId="4114206340" sldId="259"/>
            <ac:spMk id="3" creationId="{6633D05E-D8F5-43FA-AFA3-2C0EF9C4E045}"/>
          </ac:spMkLst>
        </pc:spChg>
        <pc:spChg chg="mod">
          <ac:chgData name="Felix Galle" userId="5090cf4f-c28a-4fc5-934b-9d3fe39c5d47" providerId="ADAL" clId="{CBCD424A-6696-435E-9BC6-494CC8B2E935}" dt="2024-05-17T11:15:09.007" v="699" actId="790"/>
          <ac:spMkLst>
            <pc:docMk/>
            <pc:sldMk cId="4114206340" sldId="259"/>
            <ac:spMk id="4" creationId="{CE3A7B66-8657-4339-9774-B170BE4A55C5}"/>
          </ac:spMkLst>
        </pc:spChg>
        <pc:picChg chg="add mod modCrop">
          <ac:chgData name="Felix Galle" userId="5090cf4f-c28a-4fc5-934b-9d3fe39c5d47" providerId="ADAL" clId="{CBCD424A-6696-435E-9BC6-494CC8B2E935}" dt="2024-05-17T11:10:43.831" v="231" actId="1440"/>
          <ac:picMkLst>
            <pc:docMk/>
            <pc:sldMk cId="4114206340" sldId="259"/>
            <ac:picMk id="6" creationId="{D77FDFD1-2979-3359-2BAD-EA566EC576D6}"/>
          </ac:picMkLst>
        </pc:picChg>
      </pc:sldChg>
      <pc:sldChg chg="modSp new mod">
        <pc:chgData name="Felix Galle" userId="5090cf4f-c28a-4fc5-934b-9d3fe39c5d47" providerId="ADAL" clId="{CBCD424A-6696-435E-9BC6-494CC8B2E935}" dt="2024-05-17T11:34:33.643" v="755" actId="20577"/>
        <pc:sldMkLst>
          <pc:docMk/>
          <pc:sldMk cId="1577999682" sldId="260"/>
        </pc:sldMkLst>
        <pc:spChg chg="mod">
          <ac:chgData name="Felix Galle" userId="5090cf4f-c28a-4fc5-934b-9d3fe39c5d47" providerId="ADAL" clId="{CBCD424A-6696-435E-9BC6-494CC8B2E935}" dt="2024-05-17T11:34:33.643" v="755" actId="20577"/>
          <ac:spMkLst>
            <pc:docMk/>
            <pc:sldMk cId="1577999682" sldId="260"/>
            <ac:spMk id="2" creationId="{27526755-64BC-E537-5D30-D620DBF8F2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4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17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4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72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6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71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9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2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98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B84264F-23D1-4BF8-9E68-332F43BCCABD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016C8E5-78D4-44C3-B59F-79705C1B5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4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A864-C3F3-6FFC-D5DB-C2696A2B3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17/05/24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D687-CB6A-FABB-C520-AFE441B3D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This time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challenge!!!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39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9C9-C1CC-6EB2-3581-F7D5CA75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task</a:t>
            </a:r>
            <a:r>
              <a:rPr lang="fr-F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00D7-EFA6-9756-8F4B-CD813FE4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need</a:t>
            </a:r>
            <a:r>
              <a:rPr lang="fr-FR" dirty="0"/>
              <a:t> to use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amazing</a:t>
            </a:r>
            <a:r>
              <a:rPr lang="fr-FR" dirty="0"/>
              <a:t> macro </a:t>
            </a:r>
            <a:r>
              <a:rPr lang="fr-FR" dirty="0" err="1"/>
              <a:t>skills</a:t>
            </a:r>
            <a:r>
              <a:rPr lang="fr-FR" dirty="0"/>
              <a:t> to </a:t>
            </a:r>
            <a:r>
              <a:rPr lang="fr-FR" dirty="0" err="1"/>
              <a:t>navigate</a:t>
            </a:r>
            <a:r>
              <a:rPr lang="fr-FR" dirty="0"/>
              <a:t> from one place to </a:t>
            </a:r>
            <a:r>
              <a:rPr lang="fr-FR" dirty="0" err="1"/>
              <a:t>another</a:t>
            </a:r>
            <a:r>
              <a:rPr lang="fr-FR" dirty="0"/>
              <a:t>, just </a:t>
            </a:r>
            <a:r>
              <a:rPr lang="fr-FR" dirty="0" err="1"/>
              <a:t>using</a:t>
            </a:r>
            <a:r>
              <a:rPr lang="fr-FR" dirty="0"/>
              <a:t> a python script:</a:t>
            </a:r>
          </a:p>
          <a:p>
            <a:pPr marL="0" indent="0">
              <a:buNone/>
            </a:pPr>
            <a:r>
              <a:rPr lang="fr-FR" dirty="0"/>
              <a:t>	e.g. from </a:t>
            </a:r>
            <a:r>
              <a:rPr lang="fr-FR" dirty="0" err="1"/>
              <a:t>your</a:t>
            </a:r>
            <a:r>
              <a:rPr lang="fr-FR" dirty="0"/>
              <a:t> desktop background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pictures</a:t>
            </a:r>
            <a:r>
              <a:rPr lang="fr-FR" dirty="0"/>
              <a:t> folder</a:t>
            </a:r>
          </a:p>
          <a:p>
            <a:pPr marL="0" indent="0">
              <a:buNone/>
            </a:pPr>
            <a:r>
              <a:rPr lang="fr-FR" b="1" dirty="0"/>
              <a:t>WARNING: </a:t>
            </a:r>
            <a:r>
              <a:rPr lang="fr-FR" dirty="0"/>
              <a:t>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tough and unique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err="1"/>
              <a:t>Here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how I </a:t>
            </a:r>
            <a:r>
              <a:rPr lang="fr-FR" b="1" dirty="0" err="1"/>
              <a:t>would</a:t>
            </a:r>
            <a:r>
              <a:rPr lang="fr-FR" b="1" dirty="0"/>
              <a:t> do </a:t>
            </a:r>
            <a:r>
              <a:rPr lang="fr-FR" b="1" dirty="0" err="1"/>
              <a:t>it</a:t>
            </a:r>
            <a:r>
              <a:rPr lang="fr-FR" b="1" dirty="0"/>
              <a:t>:</a:t>
            </a:r>
            <a:br>
              <a:rPr lang="fr-FR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606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28BE-1AF0-4563-974B-6D67CF9F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1" y="368842"/>
            <a:ext cx="11937999" cy="1508760"/>
          </a:xfrm>
        </p:spPr>
        <p:txBody>
          <a:bodyPr>
            <a:normAutofit/>
          </a:bodyPr>
          <a:lstStyle/>
          <a:p>
            <a:pPr algn="ctr"/>
            <a:r>
              <a:rPr lang="fr-FR" sz="3200" b="1" err="1"/>
              <a:t>Empowering</a:t>
            </a:r>
            <a:r>
              <a:rPr lang="fr-FR" sz="3200" b="1"/>
              <a:t> </a:t>
            </a:r>
            <a:r>
              <a:rPr lang="fr-FR" sz="3200" b="1" err="1"/>
              <a:t>Your</a:t>
            </a:r>
            <a:r>
              <a:rPr lang="fr-FR" sz="3200" b="1"/>
              <a:t> Business </a:t>
            </a:r>
            <a:r>
              <a:rPr lang="fr-FR" sz="3200" b="1" err="1"/>
              <a:t>with</a:t>
            </a:r>
            <a:r>
              <a:rPr lang="fr-FR" sz="3200" b="1"/>
              <a:t> AI Expertise and Innovative Solutions</a:t>
            </a:r>
            <a:endParaRPr lang="en-GB" sz="4400" b="1"/>
          </a:p>
        </p:txBody>
      </p:sp>
      <p:pic>
        <p:nvPicPr>
          <p:cNvPr id="6" name="Picture Placeholder 5" descr="A logo with white dots&#10;&#10;Description automatically generated">
            <a:extLst>
              <a:ext uri="{FF2B5EF4-FFF2-40B4-BE49-F238E27FC236}">
                <a16:creationId xmlns:a16="http://schemas.microsoft.com/office/drawing/2014/main" id="{D77FDFD1-2979-3359-2BAD-EA566EC576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2847" r="3154" b="16546"/>
          <a:stretch/>
        </p:blipFill>
        <p:spPr>
          <a:xfrm>
            <a:off x="2115127" y="2309091"/>
            <a:ext cx="4479637" cy="3774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A7B66-8657-4339-9774-B170BE4A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687" y="2150621"/>
            <a:ext cx="3529245" cy="4267112"/>
          </a:xfrm>
        </p:spPr>
        <p:txBody>
          <a:bodyPr>
            <a:normAutofit/>
          </a:bodyPr>
          <a:lstStyle/>
          <a:p>
            <a:r>
              <a:rPr lang="en-GB"/>
              <a:t>« I use it all the time, it drastically reduces the time it takes for me to code, allowing me to focus on implementing my ideas. »</a:t>
            </a:r>
            <a:br>
              <a:rPr lang="en-GB"/>
            </a:br>
            <a:r>
              <a:rPr lang="en-GB"/>
              <a:t> - Felix</a:t>
            </a:r>
          </a:p>
          <a:p>
            <a:endParaRPr lang="en-GB"/>
          </a:p>
          <a:p>
            <a:r>
              <a:rPr lang="en-GB"/>
              <a:t>«  It is </a:t>
            </a:r>
            <a:r>
              <a:rPr lang="en-GB" err="1"/>
              <a:t>soo</a:t>
            </a:r>
            <a:r>
              <a:rPr lang="en-GB"/>
              <a:t> helpful in reducing the coding process, and I heavily recommend it! »</a:t>
            </a:r>
          </a:p>
          <a:p>
            <a:r>
              <a:rPr lang="en-GB"/>
              <a:t>- Mysterious, Anonymous User </a:t>
            </a:r>
          </a:p>
        </p:txBody>
      </p:sp>
    </p:spTree>
    <p:extLst>
      <p:ext uri="{BB962C8B-B14F-4D97-AF65-F5344CB8AC3E}">
        <p14:creationId xmlns:p14="http://schemas.microsoft.com/office/powerpoint/2010/main" val="411420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7FC7-8800-308A-FC7A-8A9A5079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BACK TO THE TASK AT HAND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84EF-18E0-86C5-6F9E-010E2F99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Here is the code</a:t>
            </a:r>
            <a:r>
              <a:rPr lang="en-GB"/>
              <a:t>: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48E3C-56CD-1C0F-8DA8-1BAD8BB6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6755-64BC-E537-5D30-D620DBF8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And </a:t>
            </a:r>
            <a:r>
              <a:rPr lang="fr-FR" err="1"/>
              <a:t>here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you’ll</a:t>
            </a:r>
            <a:r>
              <a:rPr lang="fr-FR"/>
              <a:t> do	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CFD1-4EAB-B393-D842-BA9CFFDC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make it go </a:t>
            </a:r>
            <a:r>
              <a:rPr lang="en-GB"/>
              <a:t>from your </a:t>
            </a:r>
            <a:r>
              <a:rPr lang="en-GB" dirty="0"/>
              <a:t>background to your desktop folder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1243-E332-57C9-E6F2-9221EC62B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I’ll code it at the same time as you guys</a:t>
            </a:r>
          </a:p>
        </p:txBody>
      </p:sp>
    </p:spTree>
    <p:extLst>
      <p:ext uri="{BB962C8B-B14F-4D97-AF65-F5344CB8AC3E}">
        <p14:creationId xmlns:p14="http://schemas.microsoft.com/office/powerpoint/2010/main" val="1577999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</TotalTime>
  <Words>175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17/05/24</vt:lpstr>
      <vt:lpstr>Here is the task </vt:lpstr>
      <vt:lpstr>Empowering Your Business with AI Expertise and Innovative Solutions</vt:lpstr>
      <vt:lpstr>BACK TO THE TASK AT HAND</vt:lpstr>
      <vt:lpstr>And here is what you’ll do </vt:lpstr>
    </vt:vector>
  </TitlesOfParts>
  <Company>International School of Toulouse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17/05/24</dc:title>
  <dc:creator>Felix Galle</dc:creator>
  <cp:lastModifiedBy>Felix Galle</cp:lastModifiedBy>
  <cp:revision>1</cp:revision>
  <dcterms:created xsi:type="dcterms:W3CDTF">2024-05-17T08:46:56Z</dcterms:created>
  <dcterms:modified xsi:type="dcterms:W3CDTF">2024-05-17T11:47:15Z</dcterms:modified>
</cp:coreProperties>
</file>