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72" r:id="rId5"/>
    <p:sldId id="259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F8E341-DE1A-4C33-B6ED-8A035AD47509}" v="360" dt="2024-09-09T10:17:51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>
        <p:scale>
          <a:sx n="123" d="100"/>
          <a:sy n="123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Galle" userId="5090cf4f-c28a-4fc5-934b-9d3fe39c5d47" providerId="ADAL" clId="{A140D143-7A34-4992-8D64-D5A2DAFC45C8}"/>
    <pc:docChg chg="undo custSel modSld">
      <pc:chgData name="Felix Galle" userId="5090cf4f-c28a-4fc5-934b-9d3fe39c5d47" providerId="ADAL" clId="{A140D143-7A34-4992-8D64-D5A2DAFC45C8}" dt="2024-09-01T17:27:31.450" v="259" actId="478"/>
      <pc:docMkLst>
        <pc:docMk/>
      </pc:docMkLst>
      <pc:sldChg chg="addSp delSp modSp mod">
        <pc:chgData name="Felix Galle" userId="5090cf4f-c28a-4fc5-934b-9d3fe39c5d47" providerId="ADAL" clId="{A140D143-7A34-4992-8D64-D5A2DAFC45C8}" dt="2024-09-01T17:27:31.450" v="259" actId="478"/>
        <pc:sldMkLst>
          <pc:docMk/>
          <pc:sldMk cId="3454970714" sldId="260"/>
        </pc:sldMkLst>
        <pc:spChg chg="mod">
          <ac:chgData name="Felix Galle" userId="5090cf4f-c28a-4fc5-934b-9d3fe39c5d47" providerId="ADAL" clId="{A140D143-7A34-4992-8D64-D5A2DAFC45C8}" dt="2024-09-01T17:25:51.309" v="169" actId="14100"/>
          <ac:spMkLst>
            <pc:docMk/>
            <pc:sldMk cId="3454970714" sldId="260"/>
            <ac:spMk id="6" creationId="{013FB46A-82E8-4039-9C9C-5A7F50AC98D6}"/>
          </ac:spMkLst>
        </pc:spChg>
        <pc:spChg chg="add del mod">
          <ac:chgData name="Felix Galle" userId="5090cf4f-c28a-4fc5-934b-9d3fe39c5d47" providerId="ADAL" clId="{A140D143-7A34-4992-8D64-D5A2DAFC45C8}" dt="2024-09-01T17:27:31.450" v="259" actId="478"/>
          <ac:spMkLst>
            <pc:docMk/>
            <pc:sldMk cId="3454970714" sldId="260"/>
            <ac:spMk id="7" creationId="{278AB86A-012C-3F39-1B54-5AC3B10E5654}"/>
          </ac:spMkLst>
        </pc:spChg>
      </pc:sldChg>
    </pc:docChg>
  </pc:docChgLst>
  <pc:docChgLst>
    <pc:chgData name="Felix Galle" userId="5090cf4f-c28a-4fc5-934b-9d3fe39c5d47" providerId="ADAL" clId="{06217D81-AE41-4A12-B079-4637A6C56DEA}"/>
    <pc:docChg chg="undo custSel addSld delSld modSld sldOrd">
      <pc:chgData name="Felix Galle" userId="5090cf4f-c28a-4fc5-934b-9d3fe39c5d47" providerId="ADAL" clId="{06217D81-AE41-4A12-B079-4637A6C56DEA}" dt="2024-09-02T12:59:53.063" v="1915"/>
      <pc:docMkLst>
        <pc:docMk/>
      </pc:docMkLst>
      <pc:sldChg chg="addSp delSp modSp mod modTransition delDesignElem">
        <pc:chgData name="Felix Galle" userId="5090cf4f-c28a-4fc5-934b-9d3fe39c5d47" providerId="ADAL" clId="{06217D81-AE41-4A12-B079-4637A6C56DEA}" dt="2024-09-02T12:21:20.988" v="1076"/>
        <pc:sldMkLst>
          <pc:docMk/>
          <pc:sldMk cId="3277107794" sldId="256"/>
        </pc:sldMkLst>
        <pc:spChg chg="mod">
          <ac:chgData name="Felix Galle" userId="5090cf4f-c28a-4fc5-934b-9d3fe39c5d47" providerId="ADAL" clId="{06217D81-AE41-4A12-B079-4637A6C56DEA}" dt="2024-09-02T12:02:28.667" v="579" actId="207"/>
          <ac:spMkLst>
            <pc:docMk/>
            <pc:sldMk cId="3277107794" sldId="256"/>
            <ac:spMk id="2" creationId="{985A75B4-33B6-43A1-BC05-2D2DCD7A81B5}"/>
          </ac:spMkLst>
        </pc:spChg>
        <pc:spChg chg="mod">
          <ac:chgData name="Felix Galle" userId="5090cf4f-c28a-4fc5-934b-9d3fe39c5d47" providerId="ADAL" clId="{06217D81-AE41-4A12-B079-4637A6C56DEA}" dt="2024-09-02T12:02:28.667" v="579" actId="207"/>
          <ac:spMkLst>
            <pc:docMk/>
            <pc:sldMk cId="3277107794" sldId="256"/>
            <ac:spMk id="3" creationId="{0EEF92E7-5F79-4638-A386-35F22DD2592A}"/>
          </ac:spMkLst>
        </pc:spChg>
        <pc:spChg chg="add del">
          <ac:chgData name="Felix Galle" userId="5090cf4f-c28a-4fc5-934b-9d3fe39c5d47" providerId="ADAL" clId="{06217D81-AE41-4A12-B079-4637A6C56DEA}" dt="2024-09-02T08:32:08.168" v="430" actId="26606"/>
          <ac:spMkLst>
            <pc:docMk/>
            <pc:sldMk cId="3277107794" sldId="256"/>
            <ac:spMk id="9" creationId="{EB0222B5-B739-82A9-5CCC-C5585AE12A69}"/>
          </ac:spMkLst>
        </pc:spChg>
        <pc:spChg chg="add del">
          <ac:chgData name="Felix Galle" userId="5090cf4f-c28a-4fc5-934b-9d3fe39c5d47" providerId="ADAL" clId="{06217D81-AE41-4A12-B079-4637A6C56DEA}" dt="2024-09-02T08:32:08.168" v="430" actId="26606"/>
          <ac:spMkLst>
            <pc:docMk/>
            <pc:sldMk cId="3277107794" sldId="256"/>
            <ac:spMk id="11" creationId="{5BE23E75-E7E9-4D9F-6D25-5512363F8621}"/>
          </ac:spMkLst>
        </pc:spChg>
        <pc:spChg chg="add del mod">
          <ac:chgData name="Felix Galle" userId="5090cf4f-c28a-4fc5-934b-9d3fe39c5d47" providerId="ADAL" clId="{06217D81-AE41-4A12-B079-4637A6C56DEA}" dt="2024-09-02T12:19:29.683" v="1057"/>
          <ac:spMkLst>
            <pc:docMk/>
            <pc:sldMk cId="3277107794" sldId="256"/>
            <ac:spMk id="15" creationId="{017F8299-F171-418E-A826-8FC862DAB11B}"/>
          </ac:spMkLst>
        </pc:spChg>
        <pc:spChg chg="add del mod">
          <ac:chgData name="Felix Galle" userId="5090cf4f-c28a-4fc5-934b-9d3fe39c5d47" providerId="ADAL" clId="{06217D81-AE41-4A12-B079-4637A6C56DEA}" dt="2024-09-02T12:19:29.683" v="1057"/>
          <ac:spMkLst>
            <pc:docMk/>
            <pc:sldMk cId="3277107794" sldId="256"/>
            <ac:spMk id="16" creationId="{1B58DF6B-12B8-4949-9F7D-B55463E34DF2}"/>
          </ac:spMkLst>
        </pc:spChg>
        <pc:spChg chg="add del">
          <ac:chgData name="Felix Galle" userId="5090cf4f-c28a-4fc5-934b-9d3fe39c5d47" providerId="ADAL" clId="{06217D81-AE41-4A12-B079-4637A6C56DEA}" dt="2024-09-02T08:32:08.137" v="429" actId="26606"/>
          <ac:spMkLst>
            <pc:docMk/>
            <pc:sldMk cId="3277107794" sldId="256"/>
            <ac:spMk id="18" creationId="{E91DC736-0EF8-4F87-9146-EBF1D2EE4D3D}"/>
          </ac:spMkLst>
        </pc:spChg>
        <pc:spChg chg="add del">
          <ac:chgData name="Felix Galle" userId="5090cf4f-c28a-4fc5-934b-9d3fe39c5d47" providerId="ADAL" clId="{06217D81-AE41-4A12-B079-4637A6C56DEA}" dt="2024-09-02T08:32:08.137" v="429" actId="26606"/>
          <ac:spMkLst>
            <pc:docMk/>
            <pc:sldMk cId="3277107794" sldId="256"/>
            <ac:spMk id="20" creationId="{097CD68E-23E3-4007-8847-CD0944C4F7BE}"/>
          </ac:spMkLst>
        </pc:spChg>
        <pc:spChg chg="add del">
          <ac:chgData name="Felix Galle" userId="5090cf4f-c28a-4fc5-934b-9d3fe39c5d47" providerId="ADAL" clId="{06217D81-AE41-4A12-B079-4637A6C56DEA}" dt="2024-09-02T08:32:08.137" v="429" actId="26606"/>
          <ac:spMkLst>
            <pc:docMk/>
            <pc:sldMk cId="3277107794" sldId="256"/>
            <ac:spMk id="22" creationId="{AF2F604E-43BE-4DC3-B983-E071523364F8}"/>
          </ac:spMkLst>
        </pc:spChg>
        <pc:spChg chg="add del">
          <ac:chgData name="Felix Galle" userId="5090cf4f-c28a-4fc5-934b-9d3fe39c5d47" providerId="ADAL" clId="{06217D81-AE41-4A12-B079-4637A6C56DEA}" dt="2024-09-02T08:32:08.137" v="429" actId="26606"/>
          <ac:spMkLst>
            <pc:docMk/>
            <pc:sldMk cId="3277107794" sldId="256"/>
            <ac:spMk id="24" creationId="{08C9B587-E65E-4B52-B37C-ABEBB6E87928}"/>
          </ac:spMkLst>
        </pc:spChg>
        <pc:spChg chg="add del">
          <ac:chgData name="Felix Galle" userId="5090cf4f-c28a-4fc5-934b-9d3fe39c5d47" providerId="ADAL" clId="{06217D81-AE41-4A12-B079-4637A6C56DEA}" dt="2024-09-02T11:48:55.350" v="445"/>
          <ac:spMkLst>
            <pc:docMk/>
            <pc:sldMk cId="3277107794" sldId="256"/>
            <ac:spMk id="26" creationId="{657F69E0-C4B0-4BEC-A689-4F8D877F05D4}"/>
          </ac:spMkLst>
        </pc:spChg>
        <pc:spChg chg="add del">
          <ac:chgData name="Felix Galle" userId="5090cf4f-c28a-4fc5-934b-9d3fe39c5d47" providerId="ADAL" clId="{06217D81-AE41-4A12-B079-4637A6C56DEA}" dt="2024-09-02T11:48:55.350" v="445"/>
          <ac:spMkLst>
            <pc:docMk/>
            <pc:sldMk cId="3277107794" sldId="256"/>
            <ac:spMk id="27" creationId="{9F6380B4-6A1C-481E-8408-B4E6C75B9B81}"/>
          </ac:spMkLst>
        </pc:spChg>
        <pc:picChg chg="mod">
          <ac:chgData name="Felix Galle" userId="5090cf4f-c28a-4fc5-934b-9d3fe39c5d47" providerId="ADAL" clId="{06217D81-AE41-4A12-B079-4637A6C56DEA}" dt="2024-09-02T12:02:28.667" v="579" actId="207"/>
          <ac:picMkLst>
            <pc:docMk/>
            <pc:sldMk cId="3277107794" sldId="256"/>
            <ac:picMk id="5" creationId="{E8F7284F-5C41-E106-4EBA-36DA64EB1AFE}"/>
          </ac:picMkLst>
        </pc:picChg>
        <pc:picChg chg="add del mod">
          <ac:chgData name="Felix Galle" userId="5090cf4f-c28a-4fc5-934b-9d3fe39c5d47" providerId="ADAL" clId="{06217D81-AE41-4A12-B079-4637A6C56DEA}" dt="2024-09-02T08:26:34.834" v="328" actId="478"/>
          <ac:picMkLst>
            <pc:docMk/>
            <pc:sldMk cId="3277107794" sldId="256"/>
            <ac:picMk id="1026" creationId="{AB3332D6-5F37-49AC-B8B0-4B94F47DE443}"/>
          </ac:picMkLst>
        </pc:picChg>
        <pc:cxnChg chg="add del">
          <ac:chgData name="Felix Galle" userId="5090cf4f-c28a-4fc5-934b-9d3fe39c5d47" providerId="ADAL" clId="{06217D81-AE41-4A12-B079-4637A6C56DEA}" dt="2024-09-02T08:32:08.168" v="430" actId="26606"/>
          <ac:cxnSpMkLst>
            <pc:docMk/>
            <pc:sldMk cId="3277107794" sldId="256"/>
            <ac:cxnSpMk id="13" creationId="{61B115DB-65EB-3FC3-7284-CFDF4ADC60B6}"/>
          </ac:cxnSpMkLst>
        </pc:cxnChg>
      </pc:sldChg>
      <pc:sldChg chg="addSp delSp modSp mod modTransition">
        <pc:chgData name="Felix Galle" userId="5090cf4f-c28a-4fc5-934b-9d3fe39c5d47" providerId="ADAL" clId="{06217D81-AE41-4A12-B079-4637A6C56DEA}" dt="2024-09-02T12:21:20.988" v="1076"/>
        <pc:sldMkLst>
          <pc:docMk/>
          <pc:sldMk cId="3255867115" sldId="257"/>
        </pc:sldMkLst>
        <pc:spChg chg="mod">
          <ac:chgData name="Felix Galle" userId="5090cf4f-c28a-4fc5-934b-9d3fe39c5d47" providerId="ADAL" clId="{06217D81-AE41-4A12-B079-4637A6C56DEA}" dt="2024-09-02T11:49:21.798" v="449"/>
          <ac:spMkLst>
            <pc:docMk/>
            <pc:sldMk cId="3255867115" sldId="257"/>
            <ac:spMk id="2" creationId="{EBEA2C6C-C563-473F-AAA4-FB3EC72D8EA5}"/>
          </ac:spMkLst>
        </pc:spChg>
        <pc:spChg chg="mod">
          <ac:chgData name="Felix Galle" userId="5090cf4f-c28a-4fc5-934b-9d3fe39c5d47" providerId="ADAL" clId="{06217D81-AE41-4A12-B079-4637A6C56DEA}" dt="2024-09-02T11:49:21.798" v="449"/>
          <ac:spMkLst>
            <pc:docMk/>
            <pc:sldMk cId="3255867115" sldId="257"/>
            <ac:spMk id="3" creationId="{4E1941BB-7A23-4228-8A02-6D515BAEB2F4}"/>
          </ac:spMkLst>
        </pc:spChg>
        <pc:spChg chg="add del mod">
          <ac:chgData name="Felix Galle" userId="5090cf4f-c28a-4fc5-934b-9d3fe39c5d47" providerId="ADAL" clId="{06217D81-AE41-4A12-B079-4637A6C56DEA}" dt="2024-09-02T12:19:30.776" v="1059"/>
          <ac:spMkLst>
            <pc:docMk/>
            <pc:sldMk cId="3255867115" sldId="257"/>
            <ac:spMk id="4" creationId="{48ECFEAB-35FE-49D7-BABA-88727AC9CD3D}"/>
          </ac:spMkLst>
        </pc:spChg>
        <pc:spChg chg="add del mod">
          <ac:chgData name="Felix Galle" userId="5090cf4f-c28a-4fc5-934b-9d3fe39c5d47" providerId="ADAL" clId="{06217D81-AE41-4A12-B079-4637A6C56DEA}" dt="2024-09-02T12:19:30.776" v="1059"/>
          <ac:spMkLst>
            <pc:docMk/>
            <pc:sldMk cId="3255867115" sldId="257"/>
            <ac:spMk id="5" creationId="{0093EB98-093F-4C0C-A2EF-452BC8B05FDA}"/>
          </ac:spMkLst>
        </pc:spChg>
        <pc:spChg chg="add del mod">
          <ac:chgData name="Felix Galle" userId="5090cf4f-c28a-4fc5-934b-9d3fe39c5d47" providerId="ADAL" clId="{06217D81-AE41-4A12-B079-4637A6C56DEA}" dt="2024-09-02T12:19:28.042" v="1055"/>
          <ac:spMkLst>
            <pc:docMk/>
            <pc:sldMk cId="3255867115" sldId="257"/>
            <ac:spMk id="6" creationId="{D89C18F9-1982-417C-80CA-C539FFD3C98D}"/>
          </ac:spMkLst>
        </pc:spChg>
        <pc:spChg chg="add del mod">
          <ac:chgData name="Felix Galle" userId="5090cf4f-c28a-4fc5-934b-9d3fe39c5d47" providerId="ADAL" clId="{06217D81-AE41-4A12-B079-4637A6C56DEA}" dt="2024-09-02T12:19:28.042" v="1055"/>
          <ac:spMkLst>
            <pc:docMk/>
            <pc:sldMk cId="3255867115" sldId="257"/>
            <ac:spMk id="7" creationId="{86D47214-380A-4C54-B5A4-3B785D9A5C5C}"/>
          </ac:spMkLst>
        </pc:spChg>
        <pc:spChg chg="add del mod">
          <ac:chgData name="Felix Galle" userId="5090cf4f-c28a-4fc5-934b-9d3fe39c5d47" providerId="ADAL" clId="{06217D81-AE41-4A12-B079-4637A6C56DEA}" dt="2024-09-02T12:19:28.042" v="1055"/>
          <ac:spMkLst>
            <pc:docMk/>
            <pc:sldMk cId="3255867115" sldId="257"/>
            <ac:spMk id="8" creationId="{1E1F64E1-030F-4C38-994A-4CCB8B7033FF}"/>
          </ac:spMkLst>
        </pc:spChg>
        <pc:spChg chg="add del mod">
          <ac:chgData name="Felix Galle" userId="5090cf4f-c28a-4fc5-934b-9d3fe39c5d47" providerId="ADAL" clId="{06217D81-AE41-4A12-B079-4637A6C56DEA}" dt="2024-09-02T12:19:28.042" v="1055"/>
          <ac:spMkLst>
            <pc:docMk/>
            <pc:sldMk cId="3255867115" sldId="257"/>
            <ac:spMk id="9" creationId="{FD335C4F-2F82-45FC-9634-58304F090C5C}"/>
          </ac:spMkLst>
        </pc:spChg>
        <pc:cxnChg chg="add del mod">
          <ac:chgData name="Felix Galle" userId="5090cf4f-c28a-4fc5-934b-9d3fe39c5d47" providerId="ADAL" clId="{06217D81-AE41-4A12-B079-4637A6C56DEA}" dt="2024-09-02T12:19:28.042" v="1055"/>
          <ac:cxnSpMkLst>
            <pc:docMk/>
            <pc:sldMk cId="3255867115" sldId="257"/>
            <ac:cxnSpMk id="10" creationId="{BE8C8ABC-7D36-4732-92B4-42C3CCA384B9}"/>
          </ac:cxnSpMkLst>
        </pc:cxnChg>
      </pc:sldChg>
      <pc:sldChg chg="addSp delSp modSp mod modTransition modAnim">
        <pc:chgData name="Felix Galle" userId="5090cf4f-c28a-4fc5-934b-9d3fe39c5d47" providerId="ADAL" clId="{06217D81-AE41-4A12-B079-4637A6C56DEA}" dt="2024-09-02T12:46:41.748" v="1835"/>
        <pc:sldMkLst>
          <pc:docMk/>
          <pc:sldMk cId="2522207891" sldId="258"/>
        </pc:sldMkLst>
        <pc:spChg chg="mod">
          <ac:chgData name="Felix Galle" userId="5090cf4f-c28a-4fc5-934b-9d3fe39c5d47" providerId="ADAL" clId="{06217D81-AE41-4A12-B079-4637A6C56DEA}" dt="2024-09-02T11:49:21.798" v="449"/>
          <ac:spMkLst>
            <pc:docMk/>
            <pc:sldMk cId="2522207891" sldId="258"/>
            <ac:spMk id="4" creationId="{E245F434-131C-43D7-8D5A-724CEA6A4E02}"/>
          </ac:spMkLst>
        </pc:spChg>
        <pc:spChg chg="mod">
          <ac:chgData name="Felix Galle" userId="5090cf4f-c28a-4fc5-934b-9d3fe39c5d47" providerId="ADAL" clId="{06217D81-AE41-4A12-B079-4637A6C56DEA}" dt="2024-09-02T12:17:17.956" v="688" actId="20577"/>
          <ac:spMkLst>
            <pc:docMk/>
            <pc:sldMk cId="2522207891" sldId="258"/>
            <ac:spMk id="5" creationId="{A62E7C75-4A06-49BD-87C3-A61A30417748}"/>
          </ac:spMkLst>
        </pc:spChg>
        <pc:spChg chg="mod">
          <ac:chgData name="Felix Galle" userId="5090cf4f-c28a-4fc5-934b-9d3fe39c5d47" providerId="ADAL" clId="{06217D81-AE41-4A12-B079-4637A6C56DEA}" dt="2024-09-02T11:49:21.798" v="449"/>
          <ac:spMkLst>
            <pc:docMk/>
            <pc:sldMk cId="2522207891" sldId="258"/>
            <ac:spMk id="6" creationId="{3B6E76F3-DF6E-4FE0-B151-DDE532546984}"/>
          </ac:spMkLst>
        </pc:spChg>
        <pc:spChg chg="add del mod">
          <ac:chgData name="Felix Galle" userId="5090cf4f-c28a-4fc5-934b-9d3fe39c5d47" providerId="ADAL" clId="{06217D81-AE41-4A12-B079-4637A6C56DEA}" dt="2024-09-02T12:19:26.401" v="1052"/>
          <ac:spMkLst>
            <pc:docMk/>
            <pc:sldMk cId="2522207891" sldId="258"/>
            <ac:spMk id="7" creationId="{55DF1ACF-9D0D-48BB-903E-EAFF14D62EB5}"/>
          </ac:spMkLst>
        </pc:spChg>
        <pc:spChg chg="add del mod">
          <ac:chgData name="Felix Galle" userId="5090cf4f-c28a-4fc5-934b-9d3fe39c5d47" providerId="ADAL" clId="{06217D81-AE41-4A12-B079-4637A6C56DEA}" dt="2024-09-02T12:19:26.401" v="1052"/>
          <ac:spMkLst>
            <pc:docMk/>
            <pc:sldMk cId="2522207891" sldId="258"/>
            <ac:spMk id="8" creationId="{CFD605A5-395D-4783-A09F-A729691D091E}"/>
          </ac:spMkLst>
        </pc:spChg>
      </pc:sldChg>
      <pc:sldChg chg="modSp mod modTransition modAnim">
        <pc:chgData name="Felix Galle" userId="5090cf4f-c28a-4fc5-934b-9d3fe39c5d47" providerId="ADAL" clId="{06217D81-AE41-4A12-B079-4637A6C56DEA}" dt="2024-09-02T12:21:20.988" v="1076"/>
        <pc:sldMkLst>
          <pc:docMk/>
          <pc:sldMk cId="3410114374" sldId="259"/>
        </pc:sldMkLst>
        <pc:spChg chg="mod">
          <ac:chgData name="Felix Galle" userId="5090cf4f-c28a-4fc5-934b-9d3fe39c5d47" providerId="ADAL" clId="{06217D81-AE41-4A12-B079-4637A6C56DEA}" dt="2024-09-02T12:20:03.563" v="1067" actId="1076"/>
          <ac:spMkLst>
            <pc:docMk/>
            <pc:sldMk cId="3410114374" sldId="259"/>
            <ac:spMk id="8" creationId="{420F1937-9A35-48E1-84E6-C69D95D334DD}"/>
          </ac:spMkLst>
        </pc:spChg>
        <pc:spChg chg="mod">
          <ac:chgData name="Felix Galle" userId="5090cf4f-c28a-4fc5-934b-9d3fe39c5d47" providerId="ADAL" clId="{06217D81-AE41-4A12-B079-4637A6C56DEA}" dt="2024-09-02T12:20:08.610" v="1069" actId="1076"/>
          <ac:spMkLst>
            <pc:docMk/>
            <pc:sldMk cId="3410114374" sldId="259"/>
            <ac:spMk id="11" creationId="{AC9C9F19-141C-4228-819B-07D3352B83F3}"/>
          </ac:spMkLst>
        </pc:spChg>
        <pc:picChg chg="mod">
          <ac:chgData name="Felix Galle" userId="5090cf4f-c28a-4fc5-934b-9d3fe39c5d47" providerId="ADAL" clId="{06217D81-AE41-4A12-B079-4637A6C56DEA}" dt="2024-09-02T12:20:00.579" v="1066" actId="1076"/>
          <ac:picMkLst>
            <pc:docMk/>
            <pc:sldMk cId="3410114374" sldId="259"/>
            <ac:picMk id="5" creationId="{B183691F-B96E-4971-8BDA-D3A9D8D47F46}"/>
          </ac:picMkLst>
        </pc:picChg>
        <pc:picChg chg="mod">
          <ac:chgData name="Felix Galle" userId="5090cf4f-c28a-4fc5-934b-9d3fe39c5d47" providerId="ADAL" clId="{06217D81-AE41-4A12-B079-4637A6C56DEA}" dt="2024-09-02T12:20:05.407" v="1068" actId="1076"/>
          <ac:picMkLst>
            <pc:docMk/>
            <pc:sldMk cId="3410114374" sldId="259"/>
            <ac:picMk id="2052" creationId="{5D1B72CC-95E4-49FB-8AC9-08FAAC8E19C7}"/>
          </ac:picMkLst>
        </pc:picChg>
        <pc:picChg chg="mod">
          <ac:chgData name="Felix Galle" userId="5090cf4f-c28a-4fc5-934b-9d3fe39c5d47" providerId="ADAL" clId="{06217D81-AE41-4A12-B079-4637A6C56DEA}" dt="2024-08-30T22:55:11.383" v="1" actId="167"/>
          <ac:picMkLst>
            <pc:docMk/>
            <pc:sldMk cId="3410114374" sldId="259"/>
            <ac:picMk id="2054" creationId="{D060B93E-74AA-4126-86C8-DA86F2573BA6}"/>
          </ac:picMkLst>
        </pc:picChg>
      </pc:sldChg>
      <pc:sldChg chg="addSp delSp modSp del mod setBg">
        <pc:chgData name="Felix Galle" userId="5090cf4f-c28a-4fc5-934b-9d3fe39c5d47" providerId="ADAL" clId="{06217D81-AE41-4A12-B079-4637A6C56DEA}" dt="2024-09-02T11:49:44.811" v="452" actId="2696"/>
        <pc:sldMkLst>
          <pc:docMk/>
          <pc:sldMk cId="3454970714" sldId="260"/>
        </pc:sldMkLst>
        <pc:spChg chg="del mod">
          <ac:chgData name="Felix Galle" userId="5090cf4f-c28a-4fc5-934b-9d3fe39c5d47" providerId="ADAL" clId="{06217D81-AE41-4A12-B079-4637A6C56DEA}" dt="2024-09-02T11:49:41.557" v="451" actId="21"/>
          <ac:spMkLst>
            <pc:docMk/>
            <pc:sldMk cId="3454970714" sldId="260"/>
            <ac:spMk id="2" creationId="{0FD38923-6DAE-4B73-95D2-77149D3530F0}"/>
          </ac:spMkLst>
        </pc:spChg>
        <pc:spChg chg="del mod">
          <ac:chgData name="Felix Galle" userId="5090cf4f-c28a-4fc5-934b-9d3fe39c5d47" providerId="ADAL" clId="{06217D81-AE41-4A12-B079-4637A6C56DEA}" dt="2024-09-02T11:49:41.557" v="451" actId="21"/>
          <ac:spMkLst>
            <pc:docMk/>
            <pc:sldMk cId="3454970714" sldId="260"/>
            <ac:spMk id="3" creationId="{15134EE5-3971-442A-ADBB-EC445FCAA87D}"/>
          </ac:spMkLst>
        </pc:spChg>
        <pc:spChg chg="del mod">
          <ac:chgData name="Felix Galle" userId="5090cf4f-c28a-4fc5-934b-9d3fe39c5d47" providerId="ADAL" clId="{06217D81-AE41-4A12-B079-4637A6C56DEA}" dt="2024-09-02T11:49:41.557" v="451" actId="21"/>
          <ac:spMkLst>
            <pc:docMk/>
            <pc:sldMk cId="3454970714" sldId="260"/>
            <ac:spMk id="4" creationId="{7DE7E0A4-270D-44B5-B980-F3CE75A7CF57}"/>
          </ac:spMkLst>
        </pc:spChg>
        <pc:spChg chg="del mod">
          <ac:chgData name="Felix Galle" userId="5090cf4f-c28a-4fc5-934b-9d3fe39c5d47" providerId="ADAL" clId="{06217D81-AE41-4A12-B079-4637A6C56DEA}" dt="2024-09-02T11:49:41.557" v="451" actId="21"/>
          <ac:spMkLst>
            <pc:docMk/>
            <pc:sldMk cId="3454970714" sldId="260"/>
            <ac:spMk id="5" creationId="{3EB544A2-5DFD-4D88-B471-A38F587E9D4F}"/>
          </ac:spMkLst>
        </pc:spChg>
        <pc:spChg chg="del mod">
          <ac:chgData name="Felix Galle" userId="5090cf4f-c28a-4fc5-934b-9d3fe39c5d47" providerId="ADAL" clId="{06217D81-AE41-4A12-B079-4637A6C56DEA}" dt="2024-09-02T11:49:41.557" v="451" actId="21"/>
          <ac:spMkLst>
            <pc:docMk/>
            <pc:sldMk cId="3454970714" sldId="260"/>
            <ac:spMk id="6" creationId="{013FB46A-82E8-4039-9C9C-5A7F50AC98D6}"/>
          </ac:spMkLst>
        </pc:spChg>
        <pc:spChg chg="add mod">
          <ac:chgData name="Felix Galle" userId="5090cf4f-c28a-4fc5-934b-9d3fe39c5d47" providerId="ADAL" clId="{06217D81-AE41-4A12-B079-4637A6C56DEA}" dt="2024-09-02T11:49:41.557" v="451" actId="21"/>
          <ac:spMkLst>
            <pc:docMk/>
            <pc:sldMk cId="3454970714" sldId="260"/>
            <ac:spMk id="9" creationId="{999708DA-7245-4C07-9A52-D7E9DD649A50}"/>
          </ac:spMkLst>
        </pc:spChg>
        <pc:spChg chg="add mod">
          <ac:chgData name="Felix Galle" userId="5090cf4f-c28a-4fc5-934b-9d3fe39c5d47" providerId="ADAL" clId="{06217D81-AE41-4A12-B079-4637A6C56DEA}" dt="2024-09-02T11:49:41.557" v="451" actId="21"/>
          <ac:spMkLst>
            <pc:docMk/>
            <pc:sldMk cId="3454970714" sldId="260"/>
            <ac:spMk id="11" creationId="{FF633ADE-01A6-4079-BD21-801631AE6DFB}"/>
          </ac:spMkLst>
        </pc:spChg>
        <pc:spChg chg="add mod">
          <ac:chgData name="Felix Galle" userId="5090cf4f-c28a-4fc5-934b-9d3fe39c5d47" providerId="ADAL" clId="{06217D81-AE41-4A12-B079-4637A6C56DEA}" dt="2024-09-02T11:49:41.557" v="451" actId="21"/>
          <ac:spMkLst>
            <pc:docMk/>
            <pc:sldMk cId="3454970714" sldId="260"/>
            <ac:spMk id="13" creationId="{392ED146-AA0C-4067-90E9-7CD1D266A92A}"/>
          </ac:spMkLst>
        </pc:spChg>
        <pc:spChg chg="add mod">
          <ac:chgData name="Felix Galle" userId="5090cf4f-c28a-4fc5-934b-9d3fe39c5d47" providerId="ADAL" clId="{06217D81-AE41-4A12-B079-4637A6C56DEA}" dt="2024-09-02T11:49:41.557" v="451" actId="21"/>
          <ac:spMkLst>
            <pc:docMk/>
            <pc:sldMk cId="3454970714" sldId="260"/>
            <ac:spMk id="15" creationId="{1F1EE4D0-D5AD-4014-85EB-E8C3223F0A4E}"/>
          </ac:spMkLst>
        </pc:spChg>
        <pc:spChg chg="add mod">
          <ac:chgData name="Felix Galle" userId="5090cf4f-c28a-4fc5-934b-9d3fe39c5d47" providerId="ADAL" clId="{06217D81-AE41-4A12-B079-4637A6C56DEA}" dt="2024-09-02T11:49:41.557" v="451" actId="21"/>
          <ac:spMkLst>
            <pc:docMk/>
            <pc:sldMk cId="3454970714" sldId="260"/>
            <ac:spMk id="17" creationId="{CE4DC6B8-5F53-4220-A072-CF2D37032B3F}"/>
          </ac:spMkLst>
        </pc:spChg>
        <pc:picChg chg="add del mod">
          <ac:chgData name="Felix Galle" userId="5090cf4f-c28a-4fc5-934b-9d3fe39c5d47" providerId="ADAL" clId="{06217D81-AE41-4A12-B079-4637A6C56DEA}" dt="2024-09-02T11:47:56.657" v="431" actId="478"/>
          <ac:picMkLst>
            <pc:docMk/>
            <pc:sldMk cId="3454970714" sldId="260"/>
            <ac:picMk id="8" creationId="{6686DE30-5DFB-4391-AD12-53D1D577522B}"/>
          </ac:picMkLst>
        </pc:picChg>
        <pc:picChg chg="add del mod">
          <ac:chgData name="Felix Galle" userId="5090cf4f-c28a-4fc5-934b-9d3fe39c5d47" providerId="ADAL" clId="{06217D81-AE41-4A12-B079-4637A6C56DEA}" dt="2024-09-02T11:47:59.735" v="433" actId="21"/>
          <ac:picMkLst>
            <pc:docMk/>
            <pc:sldMk cId="3454970714" sldId="260"/>
            <ac:picMk id="1026" creationId="{44D39F92-BA54-4388-858D-377A2947BCB7}"/>
          </ac:picMkLst>
        </pc:picChg>
        <pc:picChg chg="add del mod">
          <ac:chgData name="Felix Galle" userId="5090cf4f-c28a-4fc5-934b-9d3fe39c5d47" providerId="ADAL" clId="{06217D81-AE41-4A12-B079-4637A6C56DEA}" dt="2024-09-02T11:48:05.785" v="435" actId="21"/>
          <ac:picMkLst>
            <pc:docMk/>
            <pc:sldMk cId="3454970714" sldId="260"/>
            <ac:picMk id="1028" creationId="{823F51E6-9DE7-4AEC-805B-106307896FF3}"/>
          </ac:picMkLst>
        </pc:picChg>
        <pc:picChg chg="add del mod">
          <ac:chgData name="Felix Galle" userId="5090cf4f-c28a-4fc5-934b-9d3fe39c5d47" providerId="ADAL" clId="{06217D81-AE41-4A12-B079-4637A6C56DEA}" dt="2024-09-02T11:49:08.567" v="448" actId="478"/>
          <ac:picMkLst>
            <pc:docMk/>
            <pc:sldMk cId="3454970714" sldId="260"/>
            <ac:picMk id="1030" creationId="{B04ECFA9-3FEA-4A02-B1B1-E81EFA56A77C}"/>
          </ac:picMkLst>
        </pc:picChg>
        <pc:picChg chg="add del mod">
          <ac:chgData name="Felix Galle" userId="5090cf4f-c28a-4fc5-934b-9d3fe39c5d47" providerId="ADAL" clId="{06217D81-AE41-4A12-B079-4637A6C56DEA}" dt="2024-09-02T11:48:17.898" v="438" actId="21"/>
          <ac:picMkLst>
            <pc:docMk/>
            <pc:sldMk cId="3454970714" sldId="260"/>
            <ac:picMk id="1032" creationId="{41A95367-C9A6-44AD-99AB-DAFAA7CA272B}"/>
          </ac:picMkLst>
        </pc:picChg>
        <pc:picChg chg="add del mod">
          <ac:chgData name="Felix Galle" userId="5090cf4f-c28a-4fc5-934b-9d3fe39c5d47" providerId="ADAL" clId="{06217D81-AE41-4A12-B079-4637A6C56DEA}" dt="2024-09-02T11:48:23.198" v="440" actId="21"/>
          <ac:picMkLst>
            <pc:docMk/>
            <pc:sldMk cId="3454970714" sldId="260"/>
            <ac:picMk id="1034" creationId="{30F6425F-3CDA-48F6-BF2A-E2D38C95B895}"/>
          </ac:picMkLst>
        </pc:picChg>
        <pc:picChg chg="add del mod">
          <ac:chgData name="Felix Galle" userId="5090cf4f-c28a-4fc5-934b-9d3fe39c5d47" providerId="ADAL" clId="{06217D81-AE41-4A12-B079-4637A6C56DEA}" dt="2024-09-02T11:48:29.588" v="442" actId="21"/>
          <ac:picMkLst>
            <pc:docMk/>
            <pc:sldMk cId="3454970714" sldId="260"/>
            <ac:picMk id="1036" creationId="{1A134C1C-E41D-4021-A5C7-A407D100214C}"/>
          </ac:picMkLst>
        </pc:picChg>
      </pc:sldChg>
      <pc:sldChg chg="addSp delSp modSp new mod modTransition modAnim">
        <pc:chgData name="Felix Galle" userId="5090cf4f-c28a-4fc5-934b-9d3fe39c5d47" providerId="ADAL" clId="{06217D81-AE41-4A12-B079-4637A6C56DEA}" dt="2024-09-02T12:48:24.027" v="1855"/>
        <pc:sldMkLst>
          <pc:docMk/>
          <pc:sldMk cId="3350340456" sldId="261"/>
        </pc:sldMkLst>
        <pc:spChg chg="mod">
          <ac:chgData name="Felix Galle" userId="5090cf4f-c28a-4fc5-934b-9d3fe39c5d47" providerId="ADAL" clId="{06217D81-AE41-4A12-B079-4637A6C56DEA}" dt="2024-09-02T11:49:21.798" v="449"/>
          <ac:spMkLst>
            <pc:docMk/>
            <pc:sldMk cId="3350340456" sldId="261"/>
            <ac:spMk id="2" creationId="{E0D03AB7-9A99-4859-86E3-D8EABDB47920}"/>
          </ac:spMkLst>
        </pc:spChg>
        <pc:spChg chg="add del mod">
          <ac:chgData name="Felix Galle" userId="5090cf4f-c28a-4fc5-934b-9d3fe39c5d47" providerId="ADAL" clId="{06217D81-AE41-4A12-B079-4637A6C56DEA}" dt="2024-09-02T12:48:02.214" v="1852" actId="27636"/>
          <ac:spMkLst>
            <pc:docMk/>
            <pc:sldMk cId="3350340456" sldId="261"/>
            <ac:spMk id="3" creationId="{6D38C49B-4F43-4D13-B8A6-D1EF0EE8D107}"/>
          </ac:spMkLst>
        </pc:spChg>
        <pc:spChg chg="mod">
          <ac:chgData name="Felix Galle" userId="5090cf4f-c28a-4fc5-934b-9d3fe39c5d47" providerId="ADAL" clId="{06217D81-AE41-4A12-B079-4637A6C56DEA}" dt="2024-09-02T11:49:21.798" v="449"/>
          <ac:spMkLst>
            <pc:docMk/>
            <pc:sldMk cId="3350340456" sldId="261"/>
            <ac:spMk id="4" creationId="{9690E282-0E24-4387-A88D-4F919E217C8A}"/>
          </ac:spMkLst>
        </pc:spChg>
        <pc:spChg chg="add del mod">
          <ac:chgData name="Felix Galle" userId="5090cf4f-c28a-4fc5-934b-9d3fe39c5d47" providerId="ADAL" clId="{06217D81-AE41-4A12-B079-4637A6C56DEA}" dt="2024-09-02T07:40:54.966" v="110"/>
          <ac:spMkLst>
            <pc:docMk/>
            <pc:sldMk cId="3350340456" sldId="261"/>
            <ac:spMk id="5" creationId="{55FC3B34-7906-459A-AC76-934E8B086C23}"/>
          </ac:spMkLst>
        </pc:spChg>
        <pc:picChg chg="add mod">
          <ac:chgData name="Felix Galle" userId="5090cf4f-c28a-4fc5-934b-9d3fe39c5d47" providerId="ADAL" clId="{06217D81-AE41-4A12-B079-4637A6C56DEA}" dt="2024-09-02T12:43:34.118" v="1750" actId="1076"/>
          <ac:picMkLst>
            <pc:docMk/>
            <pc:sldMk cId="3350340456" sldId="261"/>
            <ac:picMk id="5" creationId="{BA5A6564-8FC1-4CC5-AF66-C75BB3AE668B}"/>
          </ac:picMkLst>
        </pc:picChg>
      </pc:sldChg>
      <pc:sldChg chg="addSp modSp add mod modTransition modAnim">
        <pc:chgData name="Felix Galle" userId="5090cf4f-c28a-4fc5-934b-9d3fe39c5d47" providerId="ADAL" clId="{06217D81-AE41-4A12-B079-4637A6C56DEA}" dt="2024-09-02T12:50:22.549" v="1874"/>
        <pc:sldMkLst>
          <pc:docMk/>
          <pc:sldMk cId="2784545587" sldId="262"/>
        </pc:sldMkLst>
        <pc:spChg chg="mod">
          <ac:chgData name="Felix Galle" userId="5090cf4f-c28a-4fc5-934b-9d3fe39c5d47" providerId="ADAL" clId="{06217D81-AE41-4A12-B079-4637A6C56DEA}" dt="2024-09-02T11:49:21.798" v="449"/>
          <ac:spMkLst>
            <pc:docMk/>
            <pc:sldMk cId="2784545587" sldId="262"/>
            <ac:spMk id="2" creationId="{E0D03AB7-9A99-4859-86E3-D8EABDB47920}"/>
          </ac:spMkLst>
        </pc:spChg>
        <pc:spChg chg="mod">
          <ac:chgData name="Felix Galle" userId="5090cf4f-c28a-4fc5-934b-9d3fe39c5d47" providerId="ADAL" clId="{06217D81-AE41-4A12-B079-4637A6C56DEA}" dt="2024-09-02T12:49:25.281" v="1868" actId="14100"/>
          <ac:spMkLst>
            <pc:docMk/>
            <pc:sldMk cId="2784545587" sldId="262"/>
            <ac:spMk id="3" creationId="{6D38C49B-4F43-4D13-B8A6-D1EF0EE8D107}"/>
          </ac:spMkLst>
        </pc:spChg>
        <pc:spChg chg="mod">
          <ac:chgData name="Felix Galle" userId="5090cf4f-c28a-4fc5-934b-9d3fe39c5d47" providerId="ADAL" clId="{06217D81-AE41-4A12-B079-4637A6C56DEA}" dt="2024-09-02T12:24:10.765" v="1187" actId="20577"/>
          <ac:spMkLst>
            <pc:docMk/>
            <pc:sldMk cId="2784545587" sldId="262"/>
            <ac:spMk id="4" creationId="{9690E282-0E24-4387-A88D-4F919E217C8A}"/>
          </ac:spMkLst>
        </pc:spChg>
        <pc:picChg chg="add mod">
          <ac:chgData name="Felix Galle" userId="5090cf4f-c28a-4fc5-934b-9d3fe39c5d47" providerId="ADAL" clId="{06217D81-AE41-4A12-B079-4637A6C56DEA}" dt="2024-09-02T12:42:29.859" v="1746" actId="1076"/>
          <ac:picMkLst>
            <pc:docMk/>
            <pc:sldMk cId="2784545587" sldId="262"/>
            <ac:picMk id="5" creationId="{222FC5FC-B223-41A1-8CE1-95DE5DCF1CC3}"/>
          </ac:picMkLst>
        </pc:picChg>
        <pc:picChg chg="add mod">
          <ac:chgData name="Felix Galle" userId="5090cf4f-c28a-4fc5-934b-9d3fe39c5d47" providerId="ADAL" clId="{06217D81-AE41-4A12-B079-4637A6C56DEA}" dt="2024-09-02T12:43:09.318" v="1747" actId="1076"/>
          <ac:picMkLst>
            <pc:docMk/>
            <pc:sldMk cId="2784545587" sldId="262"/>
            <ac:picMk id="2050" creationId="{4B43EDB6-80AA-47D6-8188-B928359FADC6}"/>
          </ac:picMkLst>
        </pc:picChg>
      </pc:sldChg>
      <pc:sldChg chg="addSp modSp add mod modTransition modAnim">
        <pc:chgData name="Felix Galle" userId="5090cf4f-c28a-4fc5-934b-9d3fe39c5d47" providerId="ADAL" clId="{06217D81-AE41-4A12-B079-4637A6C56DEA}" dt="2024-09-02T12:51:11.860" v="1881"/>
        <pc:sldMkLst>
          <pc:docMk/>
          <pc:sldMk cId="2837708460" sldId="263"/>
        </pc:sldMkLst>
        <pc:spChg chg="mod">
          <ac:chgData name="Felix Galle" userId="5090cf4f-c28a-4fc5-934b-9d3fe39c5d47" providerId="ADAL" clId="{06217D81-AE41-4A12-B079-4637A6C56DEA}" dt="2024-09-02T11:49:21.798" v="449"/>
          <ac:spMkLst>
            <pc:docMk/>
            <pc:sldMk cId="2837708460" sldId="263"/>
            <ac:spMk id="2" creationId="{E0D03AB7-9A99-4859-86E3-D8EABDB47920}"/>
          </ac:spMkLst>
        </pc:spChg>
        <pc:spChg chg="mod">
          <ac:chgData name="Felix Galle" userId="5090cf4f-c28a-4fc5-934b-9d3fe39c5d47" providerId="ADAL" clId="{06217D81-AE41-4A12-B079-4637A6C56DEA}" dt="2024-09-02T12:50:43.776" v="1877" actId="403"/>
          <ac:spMkLst>
            <pc:docMk/>
            <pc:sldMk cId="2837708460" sldId="263"/>
            <ac:spMk id="3" creationId="{6D38C49B-4F43-4D13-B8A6-D1EF0EE8D107}"/>
          </ac:spMkLst>
        </pc:spChg>
        <pc:spChg chg="mod">
          <ac:chgData name="Felix Galle" userId="5090cf4f-c28a-4fc5-934b-9d3fe39c5d47" providerId="ADAL" clId="{06217D81-AE41-4A12-B079-4637A6C56DEA}" dt="2024-09-02T12:29:02.237" v="1241" actId="20577"/>
          <ac:spMkLst>
            <pc:docMk/>
            <pc:sldMk cId="2837708460" sldId="263"/>
            <ac:spMk id="4" creationId="{9690E282-0E24-4387-A88D-4F919E217C8A}"/>
          </ac:spMkLst>
        </pc:spChg>
        <pc:picChg chg="add mod">
          <ac:chgData name="Felix Galle" userId="5090cf4f-c28a-4fc5-934b-9d3fe39c5d47" providerId="ADAL" clId="{06217D81-AE41-4A12-B079-4637A6C56DEA}" dt="2024-09-02T12:41:28.398" v="1735" actId="732"/>
          <ac:picMkLst>
            <pc:docMk/>
            <pc:sldMk cId="2837708460" sldId="263"/>
            <ac:picMk id="5" creationId="{15F346EB-7E9E-4C19-88F4-BE43E383E042}"/>
          </ac:picMkLst>
        </pc:picChg>
      </pc:sldChg>
      <pc:sldChg chg="addSp modSp add mod modTransition modAnim">
        <pc:chgData name="Felix Galle" userId="5090cf4f-c28a-4fc5-934b-9d3fe39c5d47" providerId="ADAL" clId="{06217D81-AE41-4A12-B079-4637A6C56DEA}" dt="2024-09-02T12:59:53.063" v="1915"/>
        <pc:sldMkLst>
          <pc:docMk/>
          <pc:sldMk cId="3626550322" sldId="264"/>
        </pc:sldMkLst>
        <pc:spChg chg="mod">
          <ac:chgData name="Felix Galle" userId="5090cf4f-c28a-4fc5-934b-9d3fe39c5d47" providerId="ADAL" clId="{06217D81-AE41-4A12-B079-4637A6C56DEA}" dt="2024-09-02T11:49:21.798" v="449"/>
          <ac:spMkLst>
            <pc:docMk/>
            <pc:sldMk cId="3626550322" sldId="264"/>
            <ac:spMk id="2" creationId="{E0D03AB7-9A99-4859-86E3-D8EABDB47920}"/>
          </ac:spMkLst>
        </pc:spChg>
        <pc:spChg chg="mod">
          <ac:chgData name="Felix Galle" userId="5090cf4f-c28a-4fc5-934b-9d3fe39c5d47" providerId="ADAL" clId="{06217D81-AE41-4A12-B079-4637A6C56DEA}" dt="2024-09-02T12:53:28.978" v="1890" actId="1076"/>
          <ac:spMkLst>
            <pc:docMk/>
            <pc:sldMk cId="3626550322" sldId="264"/>
            <ac:spMk id="3" creationId="{6D38C49B-4F43-4D13-B8A6-D1EF0EE8D107}"/>
          </ac:spMkLst>
        </pc:spChg>
        <pc:spChg chg="mod">
          <ac:chgData name="Felix Galle" userId="5090cf4f-c28a-4fc5-934b-9d3fe39c5d47" providerId="ADAL" clId="{06217D81-AE41-4A12-B079-4637A6C56DEA}" dt="2024-09-02T12:29:35.275" v="1296" actId="20577"/>
          <ac:spMkLst>
            <pc:docMk/>
            <pc:sldMk cId="3626550322" sldId="264"/>
            <ac:spMk id="4" creationId="{9690E282-0E24-4387-A88D-4F919E217C8A}"/>
          </ac:spMkLst>
        </pc:spChg>
        <pc:picChg chg="add mod">
          <ac:chgData name="Felix Galle" userId="5090cf4f-c28a-4fc5-934b-9d3fe39c5d47" providerId="ADAL" clId="{06217D81-AE41-4A12-B079-4637A6C56DEA}" dt="2024-09-02T12:42:12.392" v="1742" actId="1076"/>
          <ac:picMkLst>
            <pc:docMk/>
            <pc:sldMk cId="3626550322" sldId="264"/>
            <ac:picMk id="5" creationId="{08B67A0A-2859-4D23-A8AA-83F2548903CA}"/>
          </ac:picMkLst>
        </pc:picChg>
      </pc:sldChg>
      <pc:sldChg chg="addSp delSp modSp add mod modTransition modAnim">
        <pc:chgData name="Felix Galle" userId="5090cf4f-c28a-4fc5-934b-9d3fe39c5d47" providerId="ADAL" clId="{06217D81-AE41-4A12-B079-4637A6C56DEA}" dt="2024-09-02T12:58:09.096" v="1911"/>
        <pc:sldMkLst>
          <pc:docMk/>
          <pc:sldMk cId="2871906825" sldId="265"/>
        </pc:sldMkLst>
        <pc:spChg chg="mod">
          <ac:chgData name="Felix Galle" userId="5090cf4f-c28a-4fc5-934b-9d3fe39c5d47" providerId="ADAL" clId="{06217D81-AE41-4A12-B079-4637A6C56DEA}" dt="2024-09-02T12:45:20.140" v="1769" actId="1076"/>
          <ac:spMkLst>
            <pc:docMk/>
            <pc:sldMk cId="2871906825" sldId="265"/>
            <ac:spMk id="2" creationId="{E0D03AB7-9A99-4859-86E3-D8EABDB47920}"/>
          </ac:spMkLst>
        </pc:spChg>
        <pc:spChg chg="mod">
          <ac:chgData name="Felix Galle" userId="5090cf4f-c28a-4fc5-934b-9d3fe39c5d47" providerId="ADAL" clId="{06217D81-AE41-4A12-B079-4637A6C56DEA}" dt="2024-09-02T12:52:47.615" v="1888" actId="1076"/>
          <ac:spMkLst>
            <pc:docMk/>
            <pc:sldMk cId="2871906825" sldId="265"/>
            <ac:spMk id="3" creationId="{6D38C49B-4F43-4D13-B8A6-D1EF0EE8D107}"/>
          </ac:spMkLst>
        </pc:spChg>
        <pc:spChg chg="mod">
          <ac:chgData name="Felix Galle" userId="5090cf4f-c28a-4fc5-934b-9d3fe39c5d47" providerId="ADAL" clId="{06217D81-AE41-4A12-B079-4637A6C56DEA}" dt="2024-09-02T12:31:21.128" v="1465" actId="20577"/>
          <ac:spMkLst>
            <pc:docMk/>
            <pc:sldMk cId="2871906825" sldId="265"/>
            <ac:spMk id="4" creationId="{9690E282-0E24-4387-A88D-4F919E217C8A}"/>
          </ac:spMkLst>
        </pc:spChg>
        <pc:picChg chg="add mod">
          <ac:chgData name="Felix Galle" userId="5090cf4f-c28a-4fc5-934b-9d3fe39c5d47" providerId="ADAL" clId="{06217D81-AE41-4A12-B079-4637A6C56DEA}" dt="2024-09-02T12:43:40.319" v="1751" actId="1076"/>
          <ac:picMkLst>
            <pc:docMk/>
            <pc:sldMk cId="2871906825" sldId="265"/>
            <ac:picMk id="5" creationId="{7F8704E2-5838-4750-9DB6-0D6A98AB3A8D}"/>
          </ac:picMkLst>
        </pc:picChg>
        <pc:picChg chg="add del mod">
          <ac:chgData name="Felix Galle" userId="5090cf4f-c28a-4fc5-934b-9d3fe39c5d47" providerId="ADAL" clId="{06217D81-AE41-4A12-B079-4637A6C56DEA}" dt="2024-09-02T12:43:59.411" v="1755" actId="478"/>
          <ac:picMkLst>
            <pc:docMk/>
            <pc:sldMk cId="2871906825" sldId="265"/>
            <ac:picMk id="5122" creationId="{8FE4B74C-A2E5-4B53-845F-A195E39ED2A5}"/>
          </ac:picMkLst>
        </pc:picChg>
        <pc:picChg chg="add del">
          <ac:chgData name="Felix Galle" userId="5090cf4f-c28a-4fc5-934b-9d3fe39c5d47" providerId="ADAL" clId="{06217D81-AE41-4A12-B079-4637A6C56DEA}" dt="2024-09-02T12:44:34.653" v="1757" actId="478"/>
          <ac:picMkLst>
            <pc:docMk/>
            <pc:sldMk cId="2871906825" sldId="265"/>
            <ac:picMk id="5124" creationId="{58546715-94D6-4423-A0F6-6C7E651317F8}"/>
          </ac:picMkLst>
        </pc:picChg>
        <pc:picChg chg="add mod">
          <ac:chgData name="Felix Galle" userId="5090cf4f-c28a-4fc5-934b-9d3fe39c5d47" providerId="ADAL" clId="{06217D81-AE41-4A12-B079-4637A6C56DEA}" dt="2024-09-02T12:45:33.160" v="1772" actId="1076"/>
          <ac:picMkLst>
            <pc:docMk/>
            <pc:sldMk cId="2871906825" sldId="265"/>
            <ac:picMk id="5126" creationId="{E90CCD79-F0A2-4CFF-A2EA-41F067CB655D}"/>
          </ac:picMkLst>
        </pc:picChg>
      </pc:sldChg>
      <pc:sldChg chg="addSp modSp add mod modTransition modAnim">
        <pc:chgData name="Felix Galle" userId="5090cf4f-c28a-4fc5-934b-9d3fe39c5d47" providerId="ADAL" clId="{06217D81-AE41-4A12-B079-4637A6C56DEA}" dt="2024-09-02T12:57:12.783" v="1909"/>
        <pc:sldMkLst>
          <pc:docMk/>
          <pc:sldMk cId="3909194357" sldId="266"/>
        </pc:sldMkLst>
        <pc:spChg chg="mod">
          <ac:chgData name="Felix Galle" userId="5090cf4f-c28a-4fc5-934b-9d3fe39c5d47" providerId="ADAL" clId="{06217D81-AE41-4A12-B079-4637A6C56DEA}" dt="2024-09-02T11:49:21.798" v="449"/>
          <ac:spMkLst>
            <pc:docMk/>
            <pc:sldMk cId="3909194357" sldId="266"/>
            <ac:spMk id="2" creationId="{E0D03AB7-9A99-4859-86E3-D8EABDB47920}"/>
          </ac:spMkLst>
        </pc:spChg>
        <pc:spChg chg="mod">
          <ac:chgData name="Felix Galle" userId="5090cf4f-c28a-4fc5-934b-9d3fe39c5d47" providerId="ADAL" clId="{06217D81-AE41-4A12-B079-4637A6C56DEA}" dt="2024-09-02T12:40:26.075" v="1712" actId="27636"/>
          <ac:spMkLst>
            <pc:docMk/>
            <pc:sldMk cId="3909194357" sldId="266"/>
            <ac:spMk id="3" creationId="{6D38C49B-4F43-4D13-B8A6-D1EF0EE8D107}"/>
          </ac:spMkLst>
        </pc:spChg>
        <pc:spChg chg="mod">
          <ac:chgData name="Felix Galle" userId="5090cf4f-c28a-4fc5-934b-9d3fe39c5d47" providerId="ADAL" clId="{06217D81-AE41-4A12-B079-4637A6C56DEA}" dt="2024-09-02T12:33:07.299" v="1622" actId="20577"/>
          <ac:spMkLst>
            <pc:docMk/>
            <pc:sldMk cId="3909194357" sldId="266"/>
            <ac:spMk id="4" creationId="{9690E282-0E24-4387-A88D-4F919E217C8A}"/>
          </ac:spMkLst>
        </pc:spChg>
        <pc:picChg chg="add mod">
          <ac:chgData name="Felix Galle" userId="5090cf4f-c28a-4fc5-934b-9d3fe39c5d47" providerId="ADAL" clId="{06217D81-AE41-4A12-B079-4637A6C56DEA}" dt="2024-09-02T12:45:48.788" v="1775" actId="1076"/>
          <ac:picMkLst>
            <pc:docMk/>
            <pc:sldMk cId="3909194357" sldId="266"/>
            <ac:picMk id="5" creationId="{3D4D12CA-E64A-43DF-BE17-91499F465AED}"/>
          </ac:picMkLst>
        </pc:picChg>
      </pc:sldChg>
      <pc:sldChg chg="addSp modSp new mod ord modTransition modAnim">
        <pc:chgData name="Felix Galle" userId="5090cf4f-c28a-4fc5-934b-9d3fe39c5d47" providerId="ADAL" clId="{06217D81-AE41-4A12-B079-4637A6C56DEA}" dt="2024-09-02T12:47:33.648" v="1841"/>
        <pc:sldMkLst>
          <pc:docMk/>
          <pc:sldMk cId="4104707340" sldId="267"/>
        </pc:sldMkLst>
        <pc:spChg chg="add mod">
          <ac:chgData name="Felix Galle" userId="5090cf4f-c28a-4fc5-934b-9d3fe39c5d47" providerId="ADAL" clId="{06217D81-AE41-4A12-B079-4637A6C56DEA}" dt="2024-09-02T11:49:49.695" v="454"/>
          <ac:spMkLst>
            <pc:docMk/>
            <pc:sldMk cId="4104707340" sldId="267"/>
            <ac:spMk id="2" creationId="{53059ABF-B043-40C6-A3E9-74F16144CDED}"/>
          </ac:spMkLst>
        </pc:spChg>
        <pc:spChg chg="add mod">
          <ac:chgData name="Felix Galle" userId="5090cf4f-c28a-4fc5-934b-9d3fe39c5d47" providerId="ADAL" clId="{06217D81-AE41-4A12-B079-4637A6C56DEA}" dt="2024-09-02T11:49:49.695" v="454"/>
          <ac:spMkLst>
            <pc:docMk/>
            <pc:sldMk cId="4104707340" sldId="267"/>
            <ac:spMk id="3" creationId="{E7E9DA9E-33C4-4201-B87D-F73261AFEA07}"/>
          </ac:spMkLst>
        </pc:spChg>
        <pc:spChg chg="add mod">
          <ac:chgData name="Felix Galle" userId="5090cf4f-c28a-4fc5-934b-9d3fe39c5d47" providerId="ADAL" clId="{06217D81-AE41-4A12-B079-4637A6C56DEA}" dt="2024-09-02T11:49:50.367" v="455" actId="27636"/>
          <ac:spMkLst>
            <pc:docMk/>
            <pc:sldMk cId="4104707340" sldId="267"/>
            <ac:spMk id="4" creationId="{2C2E15E1-62C9-488D-89F8-A39A3D011E3A}"/>
          </ac:spMkLst>
        </pc:spChg>
        <pc:spChg chg="add mod">
          <ac:chgData name="Felix Galle" userId="5090cf4f-c28a-4fc5-934b-9d3fe39c5d47" providerId="ADAL" clId="{06217D81-AE41-4A12-B079-4637A6C56DEA}" dt="2024-09-02T11:49:49.695" v="454"/>
          <ac:spMkLst>
            <pc:docMk/>
            <pc:sldMk cId="4104707340" sldId="267"/>
            <ac:spMk id="5" creationId="{524F5CFE-E7F5-4092-BCED-4B73CAA4BE07}"/>
          </ac:spMkLst>
        </pc:spChg>
        <pc:spChg chg="add mod">
          <ac:chgData name="Felix Galle" userId="5090cf4f-c28a-4fc5-934b-9d3fe39c5d47" providerId="ADAL" clId="{06217D81-AE41-4A12-B079-4637A6C56DEA}" dt="2024-09-02T11:50:40.816" v="569" actId="14100"/>
          <ac:spMkLst>
            <pc:docMk/>
            <pc:sldMk cId="4104707340" sldId="267"/>
            <ac:spMk id="6" creationId="{7A6FFCF6-5EF7-45AA-800B-6E4EAE1E534B}"/>
          </ac:spMkLst>
        </pc:spChg>
      </pc:sldChg>
    </pc:docChg>
  </pc:docChgLst>
  <pc:docChgLst>
    <pc:chgData name="Felix Galle" userId="5090cf4f-c28a-4fc5-934b-9d3fe39c5d47" providerId="ADAL" clId="{EBF8E341-DE1A-4C33-B6ED-8A035AD47509}"/>
    <pc:docChg chg="undo custSel addSld delSld modSld sldOrd">
      <pc:chgData name="Felix Galle" userId="5090cf4f-c28a-4fc5-934b-9d3fe39c5d47" providerId="ADAL" clId="{EBF8E341-DE1A-4C33-B6ED-8A035AD47509}" dt="2024-09-09T10:25:43.498" v="1900"/>
      <pc:docMkLst>
        <pc:docMk/>
      </pc:docMkLst>
      <pc:sldChg chg="modTransition">
        <pc:chgData name="Felix Galle" userId="5090cf4f-c28a-4fc5-934b-9d3fe39c5d47" providerId="ADAL" clId="{EBF8E341-DE1A-4C33-B6ED-8A035AD47509}" dt="2024-09-09T09:25:21.264" v="1613"/>
        <pc:sldMkLst>
          <pc:docMk/>
          <pc:sldMk cId="3277107794" sldId="256"/>
        </pc:sldMkLst>
      </pc:sldChg>
      <pc:sldChg chg="modTransition">
        <pc:chgData name="Felix Galle" userId="5090cf4f-c28a-4fc5-934b-9d3fe39c5d47" providerId="ADAL" clId="{EBF8E341-DE1A-4C33-B6ED-8A035AD47509}" dt="2024-09-09T09:25:21.264" v="1613"/>
        <pc:sldMkLst>
          <pc:docMk/>
          <pc:sldMk cId="3255867115" sldId="257"/>
        </pc:sldMkLst>
      </pc:sldChg>
      <pc:sldChg chg="modTransition">
        <pc:chgData name="Felix Galle" userId="5090cf4f-c28a-4fc5-934b-9d3fe39c5d47" providerId="ADAL" clId="{EBF8E341-DE1A-4C33-B6ED-8A035AD47509}" dt="2024-09-09T09:25:21.264" v="1613"/>
        <pc:sldMkLst>
          <pc:docMk/>
          <pc:sldMk cId="2522207891" sldId="258"/>
        </pc:sldMkLst>
      </pc:sldChg>
      <pc:sldChg chg="modTransition">
        <pc:chgData name="Felix Galle" userId="5090cf4f-c28a-4fc5-934b-9d3fe39c5d47" providerId="ADAL" clId="{EBF8E341-DE1A-4C33-B6ED-8A035AD47509}" dt="2024-09-09T09:25:21.264" v="1613"/>
        <pc:sldMkLst>
          <pc:docMk/>
          <pc:sldMk cId="3410114374" sldId="259"/>
        </pc:sldMkLst>
      </pc:sldChg>
      <pc:sldChg chg="modTransition">
        <pc:chgData name="Felix Galle" userId="5090cf4f-c28a-4fc5-934b-9d3fe39c5d47" providerId="ADAL" clId="{EBF8E341-DE1A-4C33-B6ED-8A035AD47509}" dt="2024-09-09T09:25:21.264" v="1613"/>
        <pc:sldMkLst>
          <pc:docMk/>
          <pc:sldMk cId="3350340456" sldId="261"/>
        </pc:sldMkLst>
      </pc:sldChg>
      <pc:sldChg chg="modTransition">
        <pc:chgData name="Felix Galle" userId="5090cf4f-c28a-4fc5-934b-9d3fe39c5d47" providerId="ADAL" clId="{EBF8E341-DE1A-4C33-B6ED-8A035AD47509}" dt="2024-09-09T09:25:21.264" v="1613"/>
        <pc:sldMkLst>
          <pc:docMk/>
          <pc:sldMk cId="2784545587" sldId="262"/>
        </pc:sldMkLst>
      </pc:sldChg>
      <pc:sldChg chg="modTransition">
        <pc:chgData name="Felix Galle" userId="5090cf4f-c28a-4fc5-934b-9d3fe39c5d47" providerId="ADAL" clId="{EBF8E341-DE1A-4C33-B6ED-8A035AD47509}" dt="2024-09-09T09:25:21.264" v="1613"/>
        <pc:sldMkLst>
          <pc:docMk/>
          <pc:sldMk cId="2837708460" sldId="263"/>
        </pc:sldMkLst>
      </pc:sldChg>
      <pc:sldChg chg="modTransition">
        <pc:chgData name="Felix Galle" userId="5090cf4f-c28a-4fc5-934b-9d3fe39c5d47" providerId="ADAL" clId="{EBF8E341-DE1A-4C33-B6ED-8A035AD47509}" dt="2024-09-09T09:25:21.264" v="1613"/>
        <pc:sldMkLst>
          <pc:docMk/>
          <pc:sldMk cId="3626550322" sldId="264"/>
        </pc:sldMkLst>
      </pc:sldChg>
      <pc:sldChg chg="modTransition">
        <pc:chgData name="Felix Galle" userId="5090cf4f-c28a-4fc5-934b-9d3fe39c5d47" providerId="ADAL" clId="{EBF8E341-DE1A-4C33-B6ED-8A035AD47509}" dt="2024-09-09T09:25:21.264" v="1613"/>
        <pc:sldMkLst>
          <pc:docMk/>
          <pc:sldMk cId="2871906825" sldId="265"/>
        </pc:sldMkLst>
      </pc:sldChg>
      <pc:sldChg chg="modTransition">
        <pc:chgData name="Felix Galle" userId="5090cf4f-c28a-4fc5-934b-9d3fe39c5d47" providerId="ADAL" clId="{EBF8E341-DE1A-4C33-B6ED-8A035AD47509}" dt="2024-09-09T09:25:21.264" v="1613"/>
        <pc:sldMkLst>
          <pc:docMk/>
          <pc:sldMk cId="3909194357" sldId="266"/>
        </pc:sldMkLst>
      </pc:sldChg>
      <pc:sldChg chg="modTransition">
        <pc:chgData name="Felix Galle" userId="5090cf4f-c28a-4fc5-934b-9d3fe39c5d47" providerId="ADAL" clId="{EBF8E341-DE1A-4C33-B6ED-8A035AD47509}" dt="2024-09-09T09:25:21.264" v="1613"/>
        <pc:sldMkLst>
          <pc:docMk/>
          <pc:sldMk cId="4104707340" sldId="267"/>
        </pc:sldMkLst>
      </pc:sldChg>
      <pc:sldChg chg="addSp modSp new mod modTransition modAnim">
        <pc:chgData name="Felix Galle" userId="5090cf4f-c28a-4fc5-934b-9d3fe39c5d47" providerId="ADAL" clId="{EBF8E341-DE1A-4C33-B6ED-8A035AD47509}" dt="2024-09-09T09:25:21.264" v="1613"/>
        <pc:sldMkLst>
          <pc:docMk/>
          <pc:sldMk cId="1825626854" sldId="268"/>
        </pc:sldMkLst>
        <pc:spChg chg="mod">
          <ac:chgData name="Felix Galle" userId="5090cf4f-c28a-4fc5-934b-9d3fe39c5d47" providerId="ADAL" clId="{EBF8E341-DE1A-4C33-B6ED-8A035AD47509}" dt="2024-09-09T08:07:31.155" v="42" actId="20577"/>
          <ac:spMkLst>
            <pc:docMk/>
            <pc:sldMk cId="1825626854" sldId="268"/>
            <ac:spMk id="2" creationId="{920AA971-6D22-7623-F6CE-C1F04B850DBE}"/>
          </ac:spMkLst>
        </pc:spChg>
        <pc:spChg chg="mod">
          <ac:chgData name="Felix Galle" userId="5090cf4f-c28a-4fc5-934b-9d3fe39c5d47" providerId="ADAL" clId="{EBF8E341-DE1A-4C33-B6ED-8A035AD47509}" dt="2024-09-09T08:23:19.144" v="453" actId="20577"/>
          <ac:spMkLst>
            <pc:docMk/>
            <pc:sldMk cId="1825626854" sldId="268"/>
            <ac:spMk id="3" creationId="{6C584293-8308-8E7D-FDC6-F73BAFA334F4}"/>
          </ac:spMkLst>
        </pc:spChg>
        <pc:spChg chg="mod">
          <ac:chgData name="Felix Galle" userId="5090cf4f-c28a-4fc5-934b-9d3fe39c5d47" providerId="ADAL" clId="{EBF8E341-DE1A-4C33-B6ED-8A035AD47509}" dt="2024-09-09T08:17:41.697" v="91" actId="20577"/>
          <ac:spMkLst>
            <pc:docMk/>
            <pc:sldMk cId="1825626854" sldId="268"/>
            <ac:spMk id="4" creationId="{A3263A5F-F062-282B-7951-DDFEE2C4DF8A}"/>
          </ac:spMkLst>
        </pc:spChg>
        <pc:spChg chg="add mod">
          <ac:chgData name="Felix Galle" userId="5090cf4f-c28a-4fc5-934b-9d3fe39c5d47" providerId="ADAL" clId="{EBF8E341-DE1A-4C33-B6ED-8A035AD47509}" dt="2024-09-09T08:18:24.152" v="200" actId="5793"/>
          <ac:spMkLst>
            <pc:docMk/>
            <pc:sldMk cId="1825626854" sldId="268"/>
            <ac:spMk id="5" creationId="{D7D61BD9-1824-3A80-7CF4-0BBCF20047C8}"/>
          </ac:spMkLst>
        </pc:spChg>
        <pc:spChg chg="add mod">
          <ac:chgData name="Felix Galle" userId="5090cf4f-c28a-4fc5-934b-9d3fe39c5d47" providerId="ADAL" clId="{EBF8E341-DE1A-4C33-B6ED-8A035AD47509}" dt="2024-09-09T08:27:23.437" v="538" actId="1076"/>
          <ac:spMkLst>
            <pc:docMk/>
            <pc:sldMk cId="1825626854" sldId="268"/>
            <ac:spMk id="6" creationId="{1DA89291-07F8-D444-2153-B466BD0E5444}"/>
          </ac:spMkLst>
        </pc:spChg>
        <pc:cxnChg chg="add mod">
          <ac:chgData name="Felix Galle" userId="5090cf4f-c28a-4fc5-934b-9d3fe39c5d47" providerId="ADAL" clId="{EBF8E341-DE1A-4C33-B6ED-8A035AD47509}" dt="2024-09-09T08:27:23.437" v="538" actId="1076"/>
          <ac:cxnSpMkLst>
            <pc:docMk/>
            <pc:sldMk cId="1825626854" sldId="268"/>
            <ac:cxnSpMk id="8" creationId="{B0ADA666-D7F3-F84A-AD6D-A69128E980A3}"/>
          </ac:cxnSpMkLst>
        </pc:cxnChg>
      </pc:sldChg>
      <pc:sldChg chg="modSp new add del mod modTransition">
        <pc:chgData name="Felix Galle" userId="5090cf4f-c28a-4fc5-934b-9d3fe39c5d47" providerId="ADAL" clId="{EBF8E341-DE1A-4C33-B6ED-8A035AD47509}" dt="2024-09-09T10:17:08.370" v="1645" actId="5793"/>
        <pc:sldMkLst>
          <pc:docMk/>
          <pc:sldMk cId="1944683199" sldId="269"/>
        </pc:sldMkLst>
        <pc:spChg chg="mod">
          <ac:chgData name="Felix Galle" userId="5090cf4f-c28a-4fc5-934b-9d3fe39c5d47" providerId="ADAL" clId="{EBF8E341-DE1A-4C33-B6ED-8A035AD47509}" dt="2024-09-09T08:38:43.278" v="598" actId="20577"/>
          <ac:spMkLst>
            <pc:docMk/>
            <pc:sldMk cId="1944683199" sldId="269"/>
            <ac:spMk id="2" creationId="{E3E17CD8-8BF6-98E1-8C60-2CD973F2BDFE}"/>
          </ac:spMkLst>
        </pc:spChg>
        <pc:spChg chg="mod">
          <ac:chgData name="Felix Galle" userId="5090cf4f-c28a-4fc5-934b-9d3fe39c5d47" providerId="ADAL" clId="{EBF8E341-DE1A-4C33-B6ED-8A035AD47509}" dt="2024-09-09T10:17:08.370" v="1645" actId="5793"/>
          <ac:spMkLst>
            <pc:docMk/>
            <pc:sldMk cId="1944683199" sldId="269"/>
            <ac:spMk id="3" creationId="{E4B132EA-0FFE-E31C-F17C-454E5498F96D}"/>
          </ac:spMkLst>
        </pc:spChg>
        <pc:spChg chg="mod">
          <ac:chgData name="Felix Galle" userId="5090cf4f-c28a-4fc5-934b-9d3fe39c5d47" providerId="ADAL" clId="{EBF8E341-DE1A-4C33-B6ED-8A035AD47509}" dt="2024-09-09T08:39:44.171" v="741" actId="20577"/>
          <ac:spMkLst>
            <pc:docMk/>
            <pc:sldMk cId="1944683199" sldId="269"/>
            <ac:spMk id="4" creationId="{CEB56644-E79C-414A-B863-B2AE88C8DC21}"/>
          </ac:spMkLst>
        </pc:spChg>
      </pc:sldChg>
      <pc:sldChg chg="addSp modSp new mod modTransition modClrScheme chgLayout">
        <pc:chgData name="Felix Galle" userId="5090cf4f-c28a-4fc5-934b-9d3fe39c5d47" providerId="ADAL" clId="{EBF8E341-DE1A-4C33-B6ED-8A035AD47509}" dt="2024-09-09T09:25:21.264" v="1613"/>
        <pc:sldMkLst>
          <pc:docMk/>
          <pc:sldMk cId="2428568861" sldId="270"/>
        </pc:sldMkLst>
        <pc:spChg chg="mod ord">
          <ac:chgData name="Felix Galle" userId="5090cf4f-c28a-4fc5-934b-9d3fe39c5d47" providerId="ADAL" clId="{EBF8E341-DE1A-4C33-B6ED-8A035AD47509}" dt="2024-09-09T08:55:54.604" v="1010" actId="700"/>
          <ac:spMkLst>
            <pc:docMk/>
            <pc:sldMk cId="2428568861" sldId="270"/>
            <ac:spMk id="2" creationId="{FAB039D0-F765-8D9D-BB1C-0BE1DB5376B2}"/>
          </ac:spMkLst>
        </pc:spChg>
        <pc:spChg chg="add mod ord">
          <ac:chgData name="Felix Galle" userId="5090cf4f-c28a-4fc5-934b-9d3fe39c5d47" providerId="ADAL" clId="{EBF8E341-DE1A-4C33-B6ED-8A035AD47509}" dt="2024-09-09T08:57:38.929" v="1203" actId="20577"/>
          <ac:spMkLst>
            <pc:docMk/>
            <pc:sldMk cId="2428568861" sldId="270"/>
            <ac:spMk id="3" creationId="{F53E8ABA-73DE-2B64-F5B3-5A79C2F3C7F3}"/>
          </ac:spMkLst>
        </pc:spChg>
      </pc:sldChg>
      <pc:sldChg chg="addSp delSp modSp new del modAnim">
        <pc:chgData name="Felix Galle" userId="5090cf4f-c28a-4fc5-934b-9d3fe39c5d47" providerId="ADAL" clId="{EBF8E341-DE1A-4C33-B6ED-8A035AD47509}" dt="2024-09-09T08:55:09.961" v="1004" actId="47"/>
        <pc:sldMkLst>
          <pc:docMk/>
          <pc:sldMk cId="3213323202" sldId="270"/>
        </pc:sldMkLst>
        <pc:spChg chg="add del mod">
          <ac:chgData name="Felix Galle" userId="5090cf4f-c28a-4fc5-934b-9d3fe39c5d47" providerId="ADAL" clId="{EBF8E341-DE1A-4C33-B6ED-8A035AD47509}" dt="2024-09-09T08:52:42.288" v="947"/>
          <ac:spMkLst>
            <pc:docMk/>
            <pc:sldMk cId="3213323202" sldId="270"/>
            <ac:spMk id="2" creationId="{E72BA004-AB6E-92DE-9411-3BD00166C50B}"/>
          </ac:spMkLst>
        </pc:spChg>
      </pc:sldChg>
      <pc:sldChg chg="addSp delSp modSp new mod modTransition delAnim modAnim">
        <pc:chgData name="Felix Galle" userId="5090cf4f-c28a-4fc5-934b-9d3fe39c5d47" providerId="ADAL" clId="{EBF8E341-DE1A-4C33-B6ED-8A035AD47509}" dt="2024-09-09T09:25:21.264" v="1613"/>
        <pc:sldMkLst>
          <pc:docMk/>
          <pc:sldMk cId="3515992802" sldId="271"/>
        </pc:sldMkLst>
        <pc:spChg chg="mod">
          <ac:chgData name="Felix Galle" userId="5090cf4f-c28a-4fc5-934b-9d3fe39c5d47" providerId="ADAL" clId="{EBF8E341-DE1A-4C33-B6ED-8A035AD47509}" dt="2024-09-09T08:57:54.447" v="1230" actId="20577"/>
          <ac:spMkLst>
            <pc:docMk/>
            <pc:sldMk cId="3515992802" sldId="271"/>
            <ac:spMk id="2" creationId="{01F21810-712D-A298-2462-2123F6AAD7C3}"/>
          </ac:spMkLst>
        </pc:spChg>
        <pc:spChg chg="mod">
          <ac:chgData name="Felix Galle" userId="5090cf4f-c28a-4fc5-934b-9d3fe39c5d47" providerId="ADAL" clId="{EBF8E341-DE1A-4C33-B6ED-8A035AD47509}" dt="2024-09-09T08:59:57.347" v="1420" actId="20577"/>
          <ac:spMkLst>
            <pc:docMk/>
            <pc:sldMk cId="3515992802" sldId="271"/>
            <ac:spMk id="3" creationId="{E16B83DD-84BB-8893-2892-ED9599A8A1D5}"/>
          </ac:spMkLst>
        </pc:spChg>
        <pc:spChg chg="mod">
          <ac:chgData name="Felix Galle" userId="5090cf4f-c28a-4fc5-934b-9d3fe39c5d47" providerId="ADAL" clId="{EBF8E341-DE1A-4C33-B6ED-8A035AD47509}" dt="2024-09-09T08:59:14.642" v="1253" actId="27636"/>
          <ac:spMkLst>
            <pc:docMk/>
            <pc:sldMk cId="3515992802" sldId="271"/>
            <ac:spMk id="4" creationId="{A2E6683E-971E-2479-B62A-96E27551CECE}"/>
          </ac:spMkLst>
        </pc:spChg>
        <pc:spChg chg="add mod">
          <ac:chgData name="Felix Galle" userId="5090cf4f-c28a-4fc5-934b-9d3fe39c5d47" providerId="ADAL" clId="{EBF8E341-DE1A-4C33-B6ED-8A035AD47509}" dt="2024-09-09T09:20:38.253" v="1602" actId="1076"/>
          <ac:spMkLst>
            <pc:docMk/>
            <pc:sldMk cId="3515992802" sldId="271"/>
            <ac:spMk id="5" creationId="{F15970A4-D413-B10F-6661-6F2DE4EC6C21}"/>
          </ac:spMkLst>
        </pc:spChg>
        <pc:picChg chg="add mod">
          <ac:chgData name="Felix Galle" userId="5090cf4f-c28a-4fc5-934b-9d3fe39c5d47" providerId="ADAL" clId="{EBF8E341-DE1A-4C33-B6ED-8A035AD47509}" dt="2024-09-09T09:20:06.659" v="1598" actId="167"/>
          <ac:picMkLst>
            <pc:docMk/>
            <pc:sldMk cId="3515992802" sldId="271"/>
            <ac:picMk id="1026" creationId="{8F0D546E-F480-8396-4816-8E282D2AC7D6}"/>
          </ac:picMkLst>
        </pc:picChg>
        <pc:cxnChg chg="add del mod">
          <ac:chgData name="Felix Galle" userId="5090cf4f-c28a-4fc5-934b-9d3fe39c5d47" providerId="ADAL" clId="{EBF8E341-DE1A-4C33-B6ED-8A035AD47509}" dt="2024-09-09T09:14:01.458" v="1422" actId="478"/>
          <ac:cxnSpMkLst>
            <pc:docMk/>
            <pc:sldMk cId="3515992802" sldId="271"/>
            <ac:cxnSpMk id="6" creationId="{F2728665-9D8D-B099-248F-9057656FDC71}"/>
          </ac:cxnSpMkLst>
        </pc:cxnChg>
      </pc:sldChg>
      <pc:sldChg chg="modSp new mod ord">
        <pc:chgData name="Felix Galle" userId="5090cf4f-c28a-4fc5-934b-9d3fe39c5d47" providerId="ADAL" clId="{EBF8E341-DE1A-4C33-B6ED-8A035AD47509}" dt="2024-09-09T10:25:43.498" v="1900"/>
        <pc:sldMkLst>
          <pc:docMk/>
          <pc:sldMk cId="1317315260" sldId="272"/>
        </pc:sldMkLst>
        <pc:spChg chg="mod">
          <ac:chgData name="Felix Galle" userId="5090cf4f-c28a-4fc5-934b-9d3fe39c5d47" providerId="ADAL" clId="{EBF8E341-DE1A-4C33-B6ED-8A035AD47509}" dt="2024-09-09T10:22:09.636" v="1898" actId="5793"/>
          <ac:spMkLst>
            <pc:docMk/>
            <pc:sldMk cId="1317315260" sldId="272"/>
            <ac:spMk id="2" creationId="{6A27ECBD-B521-C247-9336-EA9DE270F69C}"/>
          </ac:spMkLst>
        </pc:spChg>
        <pc:spChg chg="mod">
          <ac:chgData name="Felix Galle" userId="5090cf4f-c28a-4fc5-934b-9d3fe39c5d47" providerId="ADAL" clId="{EBF8E341-DE1A-4C33-B6ED-8A035AD47509}" dt="2024-09-09T10:19:58.228" v="1891" actId="20577"/>
          <ac:spMkLst>
            <pc:docMk/>
            <pc:sldMk cId="1317315260" sldId="272"/>
            <ac:spMk id="3" creationId="{F00F8B5F-0D50-922C-F879-27CC4CE3CA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E08-C01E-4AA4-822F-6CFB1FB006AD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3ABD-E557-492E-A5FC-1B7723A6B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1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E08-C01E-4AA4-822F-6CFB1FB006AD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3ABD-E557-492E-A5FC-1B7723A6B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0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E08-C01E-4AA4-822F-6CFB1FB006AD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3ABD-E557-492E-A5FC-1B7723A6B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811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E08-C01E-4AA4-822F-6CFB1FB006AD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3ABD-E557-492E-A5FC-1B7723A6BA1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6005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E08-C01E-4AA4-822F-6CFB1FB006AD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3ABD-E557-492E-A5FC-1B7723A6B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125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E08-C01E-4AA4-822F-6CFB1FB006AD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3ABD-E557-492E-A5FC-1B7723A6B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257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E08-C01E-4AA4-822F-6CFB1FB006AD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3ABD-E557-492E-A5FC-1B7723A6B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039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E08-C01E-4AA4-822F-6CFB1FB006AD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3ABD-E557-492E-A5FC-1B7723A6B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817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E08-C01E-4AA4-822F-6CFB1FB006AD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3ABD-E557-492E-A5FC-1B7723A6B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03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E08-C01E-4AA4-822F-6CFB1FB006AD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3ABD-E557-492E-A5FC-1B7723A6B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27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E08-C01E-4AA4-822F-6CFB1FB006AD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3ABD-E557-492E-A5FC-1B7723A6B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48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E08-C01E-4AA4-822F-6CFB1FB006AD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3ABD-E557-492E-A5FC-1B7723A6B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7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E08-C01E-4AA4-822F-6CFB1FB006AD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3ABD-E557-492E-A5FC-1B7723A6B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99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E08-C01E-4AA4-822F-6CFB1FB006AD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3ABD-E557-492E-A5FC-1B7723A6B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65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E08-C01E-4AA4-822F-6CFB1FB006AD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3ABD-E557-492E-A5FC-1B7723A6B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6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E08-C01E-4AA4-822F-6CFB1FB006AD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3ABD-E557-492E-A5FC-1B7723A6B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85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E08-C01E-4AA4-822F-6CFB1FB006AD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3ABD-E557-492E-A5FC-1B7723A6B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41B4E08-C01E-4AA4-822F-6CFB1FB006AD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3373ABD-E557-492E-A5FC-1B7723A6B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133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nux" TargetMode="External"/><Relationship Id="rId13" Type="http://schemas.openxmlformats.org/officeDocument/2006/relationships/hyperlink" Target="https://en.wikipedia.org/wiki/Debugging" TargetMode="External"/><Relationship Id="rId18" Type="http://schemas.openxmlformats.org/officeDocument/2006/relationships/hyperlink" Target="https://en.wikipedia.org/wiki/Version_control" TargetMode="External"/><Relationship Id="rId3" Type="http://schemas.microsoft.com/office/2007/relationships/hdphoto" Target="../media/hdphoto2.wdp"/><Relationship Id="rId21" Type="http://schemas.openxmlformats.org/officeDocument/2006/relationships/hyperlink" Target="https://en.wikipedia.org/wiki/Keyboard_shortcut" TargetMode="External"/><Relationship Id="rId7" Type="http://schemas.openxmlformats.org/officeDocument/2006/relationships/hyperlink" Target="https://en.wikipedia.org/wiki/Windows" TargetMode="External"/><Relationship Id="rId12" Type="http://schemas.openxmlformats.org/officeDocument/2006/relationships/hyperlink" Target="https://en.wikipedia.org/wiki/Visual_Studio_Code#cite_note-14" TargetMode="External"/><Relationship Id="rId17" Type="http://schemas.openxmlformats.org/officeDocument/2006/relationships/hyperlink" Target="https://en.wikipedia.org/wiki/Code_refactoring" TargetMode="External"/><Relationship Id="rId2" Type="http://schemas.openxmlformats.org/officeDocument/2006/relationships/image" Target="../media/image19.png"/><Relationship Id="rId16" Type="http://schemas.openxmlformats.org/officeDocument/2006/relationships/hyperlink" Target="https://en.wikipedia.org/wiki/Snippet_(programming)" TargetMode="External"/><Relationship Id="rId20" Type="http://schemas.openxmlformats.org/officeDocument/2006/relationships/hyperlink" Target="https://en.wikipedia.org/wiki/Theme_(computing)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wikipedia.org/wiki/Microsoft" TargetMode="External"/><Relationship Id="rId11" Type="http://schemas.openxmlformats.org/officeDocument/2006/relationships/hyperlink" Target="https://en.wikipedia.org/wiki/Visual_Studio_Code#cite_note-TechCrunch-13" TargetMode="External"/><Relationship Id="rId24" Type="http://schemas.openxmlformats.org/officeDocument/2006/relationships/hyperlink" Target="https://en.wikipedia.org/wiki/Visual_Studio_Code#cite_note-Developer_Survey_2023-15" TargetMode="External"/><Relationship Id="rId5" Type="http://schemas.openxmlformats.org/officeDocument/2006/relationships/hyperlink" Target="https://en.wikipedia.org/wiki/Source-code_editor" TargetMode="External"/><Relationship Id="rId15" Type="http://schemas.openxmlformats.org/officeDocument/2006/relationships/hyperlink" Target="https://en.wikipedia.org/wiki/Intelligent_code_completion" TargetMode="External"/><Relationship Id="rId23" Type="http://schemas.openxmlformats.org/officeDocument/2006/relationships/hyperlink" Target="https://en.wikipedia.org/wiki/Stack_Overflow" TargetMode="External"/><Relationship Id="rId10" Type="http://schemas.openxmlformats.org/officeDocument/2006/relationships/hyperlink" Target="https://en.wikipedia.org/wiki/Web_browser" TargetMode="External"/><Relationship Id="rId19" Type="http://schemas.openxmlformats.org/officeDocument/2006/relationships/hyperlink" Target="https://en.wikipedia.org/wiki/Git" TargetMode="External"/><Relationship Id="rId4" Type="http://schemas.openxmlformats.org/officeDocument/2006/relationships/hyperlink" Target="https://en.wikipedia.org/wiki/Visual_Studio_Code#cite_note-12" TargetMode="External"/><Relationship Id="rId9" Type="http://schemas.openxmlformats.org/officeDocument/2006/relationships/hyperlink" Target="https://en.wikipedia.org/wiki/MacOS" TargetMode="External"/><Relationship Id="rId14" Type="http://schemas.openxmlformats.org/officeDocument/2006/relationships/hyperlink" Target="https://en.wikipedia.org/wiki/Syntax_highlighting" TargetMode="External"/><Relationship Id="rId22" Type="http://schemas.openxmlformats.org/officeDocument/2006/relationships/hyperlink" Target="https://en.wikipedia.org/wiki/Plug-in_(computing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galle_f24@intst.n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E8F7284F-5C41-E106-4EBA-36DA64EB1A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-1" b="1310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5A75B4-33B6-43A1-BC05-2D2DCD7A8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GB" sz="6600" b="1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Computer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F92E7-5F79-4638-A386-35F22DD25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GB"/>
              <a:t>Welcome/Welcome back</a:t>
            </a:r>
          </a:p>
          <a:p>
            <a:endParaRPr lang="en-GB"/>
          </a:p>
          <a:p>
            <a:r>
              <a:rPr lang="en-GB"/>
              <a:t>Fun Fact: The Windows key is also called the Super key or the GUI key</a:t>
            </a:r>
          </a:p>
        </p:txBody>
      </p:sp>
    </p:spTree>
    <p:extLst>
      <p:ext uri="{BB962C8B-B14F-4D97-AF65-F5344CB8AC3E}">
        <p14:creationId xmlns:p14="http://schemas.microsoft.com/office/powerpoint/2010/main" val="3277107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3AB7-9A99-4859-86E3-D8EABDB4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8C49B-4F43-4D13-B8A6-D1EF0EE8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4944" y="214710"/>
            <a:ext cx="6172200" cy="90693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800" dirty="0"/>
              <a:t>public class Main {</a:t>
            </a:r>
          </a:p>
          <a:p>
            <a:pPr marL="0" indent="0">
              <a:buNone/>
            </a:pPr>
            <a:r>
              <a:rPr lang="en-GB" sz="1800" dirty="0"/>
              <a:t>    public static void main(String[] </a:t>
            </a:r>
            <a:r>
              <a:rPr lang="en-GB" sz="1800" dirty="0" err="1"/>
              <a:t>args</a:t>
            </a:r>
            <a:r>
              <a:rPr lang="en-GB" sz="1800" dirty="0"/>
              <a:t>) {</a:t>
            </a:r>
          </a:p>
          <a:p>
            <a:pPr marL="0" indent="0">
              <a:buNone/>
            </a:pPr>
            <a:r>
              <a:rPr lang="en-GB" sz="1800" dirty="0"/>
              <a:t>        String variable = "This is a variable";</a:t>
            </a:r>
          </a:p>
          <a:p>
            <a:pPr marL="0" indent="0">
              <a:buNone/>
            </a:pPr>
            <a:r>
              <a:rPr lang="en-GB" sz="1800" dirty="0"/>
              <a:t>        final String CONSTANT = "This is a constant";</a:t>
            </a:r>
          </a:p>
          <a:p>
            <a:pPr marL="0" indent="0">
              <a:buNone/>
            </a:pPr>
            <a:r>
              <a:rPr lang="en-GB" sz="1800" dirty="0"/>
              <a:t>        </a:t>
            </a:r>
            <a:r>
              <a:rPr lang="en-GB" sz="1800" dirty="0" err="1"/>
              <a:t>boolean</a:t>
            </a:r>
            <a:r>
              <a:rPr lang="en-GB" sz="1800" dirty="0"/>
              <a:t> </a:t>
            </a:r>
            <a:r>
              <a:rPr lang="en-GB" sz="1800" dirty="0" err="1"/>
              <a:t>Boolean_var</a:t>
            </a:r>
            <a:r>
              <a:rPr lang="en-GB" sz="1800" dirty="0"/>
              <a:t> = true;</a:t>
            </a:r>
          </a:p>
          <a:p>
            <a:pPr marL="0" indent="0">
              <a:buNone/>
            </a:pPr>
            <a:r>
              <a:rPr lang="en-GB" sz="1800" dirty="0"/>
              <a:t>        int </a:t>
            </a:r>
            <a:r>
              <a:rPr lang="en-GB" sz="1800" dirty="0" err="1"/>
              <a:t>Integer_var</a:t>
            </a:r>
            <a:r>
              <a:rPr lang="en-GB" sz="1800" dirty="0"/>
              <a:t> = 12;</a:t>
            </a:r>
          </a:p>
          <a:p>
            <a:pPr marL="0" indent="0">
              <a:buNone/>
            </a:pPr>
            <a:r>
              <a:rPr lang="en-GB" sz="1800" dirty="0"/>
              <a:t>        String </a:t>
            </a:r>
            <a:r>
              <a:rPr lang="en-GB" sz="1800" dirty="0" err="1"/>
              <a:t>String_var</a:t>
            </a:r>
            <a:r>
              <a:rPr lang="en-GB" sz="1800" dirty="0"/>
              <a:t> = "Hello World";</a:t>
            </a:r>
          </a:p>
          <a:p>
            <a:pPr marL="0" indent="0">
              <a:buNone/>
            </a:pPr>
            <a:r>
              <a:rPr lang="en-GB" sz="1800" dirty="0"/>
              <a:t>        float </a:t>
            </a:r>
            <a:r>
              <a:rPr lang="en-GB" sz="1800" dirty="0" err="1"/>
              <a:t>Float_var</a:t>
            </a:r>
            <a:r>
              <a:rPr lang="en-GB" sz="1800" dirty="0"/>
              <a:t> = 3.14f;</a:t>
            </a:r>
          </a:p>
          <a:p>
            <a:pPr marL="0" indent="0">
              <a:buNone/>
            </a:pPr>
            <a:r>
              <a:rPr lang="en-GB" sz="1800" dirty="0"/>
              <a:t>        int[] </a:t>
            </a:r>
            <a:r>
              <a:rPr lang="en-GB" sz="1800" dirty="0" err="1"/>
              <a:t>List_var</a:t>
            </a:r>
            <a:r>
              <a:rPr lang="en-GB" sz="1800" dirty="0"/>
              <a:t> = {1, 2, 3, 4, 5};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        // Print a message</a:t>
            </a:r>
          </a:p>
          <a:p>
            <a:pPr marL="0" indent="0">
              <a:buNone/>
            </a:pPr>
            <a:r>
              <a:rPr lang="en-GB" sz="1800" dirty="0"/>
              <a:t>        </a:t>
            </a:r>
            <a:r>
              <a:rPr lang="en-GB" sz="1800" dirty="0" err="1"/>
              <a:t>System.out.println</a:t>
            </a:r>
            <a:r>
              <a:rPr lang="en-GB" sz="1800" dirty="0"/>
              <a:t>("Message: " + </a:t>
            </a:r>
            <a:r>
              <a:rPr lang="en-GB" sz="1800" dirty="0" err="1"/>
              <a:t>String_var</a:t>
            </a:r>
            <a:r>
              <a:rPr lang="en-GB" sz="1800" dirty="0"/>
              <a:t>);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        // If-else statement</a:t>
            </a:r>
          </a:p>
          <a:p>
            <a:pPr marL="0" indent="0">
              <a:buNone/>
            </a:pPr>
            <a:r>
              <a:rPr lang="en-GB" sz="1800" dirty="0"/>
              <a:t>        if (</a:t>
            </a:r>
            <a:r>
              <a:rPr lang="en-GB" sz="1800" dirty="0" err="1"/>
              <a:t>Boolean_var</a:t>
            </a:r>
            <a:r>
              <a:rPr lang="en-GB" sz="1800" dirty="0"/>
              <a:t>) {</a:t>
            </a:r>
          </a:p>
          <a:p>
            <a:pPr marL="0" indent="0">
              <a:buNone/>
            </a:pPr>
            <a:r>
              <a:rPr lang="en-GB" sz="1800" dirty="0"/>
              <a:t>            </a:t>
            </a:r>
            <a:r>
              <a:rPr lang="en-GB" sz="1800" dirty="0" err="1"/>
              <a:t>System.out.println</a:t>
            </a:r>
            <a:r>
              <a:rPr lang="en-GB" sz="1800" dirty="0"/>
              <a:t>("</a:t>
            </a:r>
            <a:r>
              <a:rPr lang="en-GB" sz="1800" dirty="0" err="1"/>
              <a:t>Boolean_var</a:t>
            </a:r>
            <a:r>
              <a:rPr lang="en-GB" sz="1800" dirty="0"/>
              <a:t> is True");</a:t>
            </a:r>
          </a:p>
          <a:p>
            <a:pPr marL="0" indent="0">
              <a:buNone/>
            </a:pPr>
            <a:r>
              <a:rPr lang="en-GB" sz="1800" dirty="0"/>
              <a:t>        } else {</a:t>
            </a:r>
          </a:p>
          <a:p>
            <a:pPr marL="0" indent="0">
              <a:buNone/>
            </a:pPr>
            <a:r>
              <a:rPr lang="en-GB" sz="1800" dirty="0"/>
              <a:t>            </a:t>
            </a:r>
            <a:r>
              <a:rPr lang="en-GB" sz="1800" dirty="0" err="1"/>
              <a:t>System.out.println</a:t>
            </a:r>
            <a:r>
              <a:rPr lang="en-GB" sz="1800" dirty="0"/>
              <a:t>("</a:t>
            </a:r>
            <a:r>
              <a:rPr lang="en-GB" sz="1800" dirty="0" err="1"/>
              <a:t>Boolean_var</a:t>
            </a:r>
            <a:r>
              <a:rPr lang="en-GB" sz="1800" dirty="0"/>
              <a:t> is False");</a:t>
            </a:r>
          </a:p>
          <a:p>
            <a:pPr marL="0" indent="0">
              <a:buNone/>
            </a:pPr>
            <a:r>
              <a:rPr lang="en-GB" sz="1800" dirty="0"/>
              <a:t>        }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        // For loop</a:t>
            </a:r>
          </a:p>
          <a:p>
            <a:pPr marL="0" indent="0">
              <a:buNone/>
            </a:pPr>
            <a:r>
              <a:rPr lang="en-GB" sz="1800" dirty="0"/>
              <a:t>        for (int </a:t>
            </a:r>
            <a:r>
              <a:rPr lang="en-GB" sz="1800" dirty="0" err="1"/>
              <a:t>i</a:t>
            </a:r>
            <a:r>
              <a:rPr lang="en-GB" sz="1800" dirty="0"/>
              <a:t> : </a:t>
            </a:r>
            <a:r>
              <a:rPr lang="en-GB" sz="1800" dirty="0" err="1"/>
              <a:t>List_var</a:t>
            </a:r>
            <a:r>
              <a:rPr lang="en-GB" sz="1800" dirty="0"/>
              <a:t>) {</a:t>
            </a:r>
          </a:p>
          <a:p>
            <a:pPr marL="0" indent="0">
              <a:buNone/>
            </a:pPr>
            <a:r>
              <a:rPr lang="en-GB" sz="1800" dirty="0"/>
              <a:t>            </a:t>
            </a:r>
            <a:r>
              <a:rPr lang="en-GB" sz="1800" dirty="0" err="1"/>
              <a:t>System.out.println</a:t>
            </a:r>
            <a:r>
              <a:rPr lang="en-GB" sz="1800" dirty="0"/>
              <a:t>("List item: " + </a:t>
            </a:r>
            <a:r>
              <a:rPr lang="en-GB" sz="1800" dirty="0" err="1"/>
              <a:t>i</a:t>
            </a:r>
            <a:r>
              <a:rPr lang="en-GB" sz="1800" dirty="0"/>
              <a:t>);</a:t>
            </a:r>
          </a:p>
          <a:p>
            <a:pPr marL="0" indent="0">
              <a:buNone/>
            </a:pPr>
            <a:r>
              <a:rPr lang="en-GB" sz="1800" dirty="0"/>
              <a:t>        }</a:t>
            </a:r>
          </a:p>
          <a:p>
            <a:pPr marL="0" indent="0">
              <a:buNone/>
            </a:pPr>
            <a:r>
              <a:rPr lang="en-GB" sz="1800" dirty="0"/>
              <a:t>    }</a:t>
            </a:r>
          </a:p>
          <a:p>
            <a:pPr marL="0" indent="0">
              <a:buNone/>
            </a:pPr>
            <a:r>
              <a:rPr lang="en-GB" sz="1800" dirty="0"/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0E282-0E24-4387-A88D-4F919E217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Complex</a:t>
            </a:r>
          </a:p>
        </p:txBody>
      </p:sp>
      <p:pic>
        <p:nvPicPr>
          <p:cNvPr id="5" name="Picture 8" descr="Java Logo and symbol, meaning, history, sign.">
            <a:extLst>
              <a:ext uri="{FF2B5EF4-FFF2-40B4-BE49-F238E27FC236}">
                <a16:creationId xmlns:a16="http://schemas.microsoft.com/office/drawing/2014/main" id="{08B67A0A-2859-4D23-A8AA-83F254890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8" r="25366" b="29806"/>
          <a:stretch/>
        </p:blipFill>
        <p:spPr bwMode="auto">
          <a:xfrm>
            <a:off x="1899951" y="262393"/>
            <a:ext cx="1813034" cy="151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550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11111E-6 L 0.00052 -0.326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3AB7-9A99-4859-86E3-D8EABDB4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43054"/>
            <a:ext cx="3706889" cy="1821918"/>
          </a:xfrm>
        </p:spPr>
        <p:txBody>
          <a:bodyPr/>
          <a:lstStyle/>
          <a:p>
            <a:r>
              <a:rPr lang="en-GB" dirty="0"/>
              <a:t>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8C49B-4F43-4D13-B8A6-D1EF0EE8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037" y="169477"/>
            <a:ext cx="6172200" cy="14734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using System;</a:t>
            </a:r>
          </a:p>
          <a:p>
            <a:pPr marL="0" indent="0">
              <a:buNone/>
            </a:pPr>
            <a:r>
              <a:rPr lang="en-GB" sz="1800" dirty="0"/>
              <a:t>using </a:t>
            </a:r>
            <a:r>
              <a:rPr lang="en-GB" sz="1800" dirty="0" err="1"/>
              <a:t>System.Collections.Generic</a:t>
            </a:r>
            <a:r>
              <a:rPr lang="en-GB" sz="1800" dirty="0"/>
              <a:t>;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class Program</a:t>
            </a:r>
          </a:p>
          <a:p>
            <a:pPr marL="0" indent="0">
              <a:buNone/>
            </a:pPr>
            <a:r>
              <a:rPr lang="en-GB" sz="1800" dirty="0"/>
              <a:t>{</a:t>
            </a:r>
          </a:p>
          <a:p>
            <a:pPr marL="0" indent="0">
              <a:buNone/>
            </a:pPr>
            <a:r>
              <a:rPr lang="en-GB" sz="1800" dirty="0"/>
              <a:t>    static void Main()</a:t>
            </a:r>
          </a:p>
          <a:p>
            <a:pPr marL="0" indent="0">
              <a:buNone/>
            </a:pPr>
            <a:r>
              <a:rPr lang="en-GB" sz="1800" dirty="0"/>
              <a:t>    {</a:t>
            </a:r>
          </a:p>
          <a:p>
            <a:pPr marL="0" indent="0">
              <a:buNone/>
            </a:pPr>
            <a:r>
              <a:rPr lang="en-GB" sz="1800" dirty="0"/>
              <a:t>        string variable = "This is a variable";</a:t>
            </a:r>
          </a:p>
          <a:p>
            <a:pPr marL="0" indent="0">
              <a:buNone/>
            </a:pPr>
            <a:r>
              <a:rPr lang="en-GB" sz="1800" dirty="0"/>
              <a:t>        </a:t>
            </a:r>
            <a:r>
              <a:rPr lang="en-GB" sz="1800" dirty="0" err="1"/>
              <a:t>const</a:t>
            </a:r>
            <a:r>
              <a:rPr lang="en-GB" sz="1800" dirty="0"/>
              <a:t> string CONSTANT = "This is a constant";</a:t>
            </a:r>
          </a:p>
          <a:p>
            <a:pPr marL="0" indent="0">
              <a:buNone/>
            </a:pPr>
            <a:r>
              <a:rPr lang="en-GB" sz="1800" dirty="0"/>
              <a:t>        bool </a:t>
            </a:r>
            <a:r>
              <a:rPr lang="en-GB" sz="1800" dirty="0" err="1"/>
              <a:t>booleanVar</a:t>
            </a:r>
            <a:r>
              <a:rPr lang="en-GB" sz="1800" dirty="0"/>
              <a:t> = true;</a:t>
            </a:r>
          </a:p>
          <a:p>
            <a:pPr marL="0" indent="0">
              <a:buNone/>
            </a:pPr>
            <a:r>
              <a:rPr lang="en-GB" sz="1800" dirty="0"/>
              <a:t>        int </a:t>
            </a:r>
            <a:r>
              <a:rPr lang="en-GB" sz="1800" dirty="0" err="1"/>
              <a:t>integerVar</a:t>
            </a:r>
            <a:r>
              <a:rPr lang="en-GB" sz="1800" dirty="0"/>
              <a:t> = 12;</a:t>
            </a:r>
          </a:p>
          <a:p>
            <a:pPr marL="0" indent="0">
              <a:buNone/>
            </a:pPr>
            <a:r>
              <a:rPr lang="en-GB" sz="1800" dirty="0"/>
              <a:t>        string </a:t>
            </a:r>
            <a:r>
              <a:rPr lang="en-GB" sz="1800" dirty="0" err="1"/>
              <a:t>stringVar</a:t>
            </a:r>
            <a:r>
              <a:rPr lang="en-GB" sz="1800" dirty="0"/>
              <a:t> = "Hello World";</a:t>
            </a:r>
          </a:p>
          <a:p>
            <a:pPr marL="0" indent="0">
              <a:buNone/>
            </a:pPr>
            <a:r>
              <a:rPr lang="en-GB" sz="1800" dirty="0"/>
              <a:t>        float </a:t>
            </a:r>
            <a:r>
              <a:rPr lang="en-GB" sz="1800" dirty="0" err="1"/>
              <a:t>floatVar</a:t>
            </a:r>
            <a:r>
              <a:rPr lang="en-GB" sz="1800" dirty="0"/>
              <a:t> = 3.14f;</a:t>
            </a:r>
          </a:p>
          <a:p>
            <a:pPr marL="0" indent="0">
              <a:buNone/>
            </a:pPr>
            <a:r>
              <a:rPr lang="en-GB" sz="1800" dirty="0"/>
              <a:t>        List&lt;int&gt; </a:t>
            </a:r>
            <a:r>
              <a:rPr lang="en-GB" sz="1800" dirty="0" err="1"/>
              <a:t>listVar</a:t>
            </a:r>
            <a:r>
              <a:rPr lang="en-GB" sz="1800" dirty="0"/>
              <a:t> = new List&lt;int&gt; { 1, 2, 3, 4, 5 };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        // Print a message</a:t>
            </a:r>
          </a:p>
          <a:p>
            <a:pPr marL="0" indent="0">
              <a:buNone/>
            </a:pPr>
            <a:r>
              <a:rPr lang="en-GB" sz="1800" dirty="0"/>
              <a:t>        </a:t>
            </a:r>
            <a:r>
              <a:rPr lang="en-GB" sz="1800" dirty="0" err="1"/>
              <a:t>Console.WriteLine</a:t>
            </a:r>
            <a:r>
              <a:rPr lang="en-GB" sz="1800" dirty="0"/>
              <a:t>("Message: " + </a:t>
            </a:r>
            <a:r>
              <a:rPr lang="en-GB" sz="1800" dirty="0" err="1"/>
              <a:t>stringVar</a:t>
            </a:r>
            <a:r>
              <a:rPr lang="en-GB" sz="1800" dirty="0"/>
              <a:t>);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        // If-else statement</a:t>
            </a:r>
          </a:p>
          <a:p>
            <a:pPr marL="0" indent="0">
              <a:buNone/>
            </a:pPr>
            <a:r>
              <a:rPr lang="en-GB" sz="1800" dirty="0"/>
              <a:t>        if (</a:t>
            </a:r>
            <a:r>
              <a:rPr lang="en-GB" sz="1800" dirty="0" err="1"/>
              <a:t>booleanVar</a:t>
            </a:r>
            <a:r>
              <a:rPr lang="en-GB" sz="1800" dirty="0"/>
              <a:t>)</a:t>
            </a:r>
          </a:p>
          <a:p>
            <a:pPr marL="0" indent="0">
              <a:buNone/>
            </a:pPr>
            <a:r>
              <a:rPr lang="en-GB" sz="1800" dirty="0"/>
              <a:t>        {</a:t>
            </a:r>
          </a:p>
          <a:p>
            <a:pPr marL="0" indent="0">
              <a:buNone/>
            </a:pPr>
            <a:r>
              <a:rPr lang="en-GB" sz="1800" dirty="0"/>
              <a:t>            </a:t>
            </a:r>
            <a:r>
              <a:rPr lang="en-GB" sz="1800" dirty="0" err="1"/>
              <a:t>Console.WriteLine</a:t>
            </a:r>
            <a:r>
              <a:rPr lang="en-GB" sz="1800" dirty="0"/>
              <a:t>("</a:t>
            </a:r>
            <a:r>
              <a:rPr lang="en-GB" sz="1800" dirty="0" err="1"/>
              <a:t>booleanVar</a:t>
            </a:r>
            <a:r>
              <a:rPr lang="en-GB" sz="1800" dirty="0"/>
              <a:t> is True");</a:t>
            </a:r>
          </a:p>
          <a:p>
            <a:pPr marL="0" indent="0">
              <a:buNone/>
            </a:pPr>
            <a:r>
              <a:rPr lang="en-GB" sz="1800" dirty="0"/>
              <a:t>        }</a:t>
            </a:r>
          </a:p>
          <a:p>
            <a:pPr marL="0" indent="0">
              <a:buNone/>
            </a:pPr>
            <a:r>
              <a:rPr lang="en-GB" sz="1800" dirty="0"/>
              <a:t>        else</a:t>
            </a:r>
          </a:p>
          <a:p>
            <a:pPr marL="0" indent="0">
              <a:buNone/>
            </a:pPr>
            <a:r>
              <a:rPr lang="en-GB" sz="1800" dirty="0"/>
              <a:t>        {</a:t>
            </a:r>
          </a:p>
          <a:p>
            <a:pPr marL="0" indent="0">
              <a:buNone/>
            </a:pPr>
            <a:r>
              <a:rPr lang="en-GB" sz="1800" dirty="0"/>
              <a:t>            </a:t>
            </a:r>
            <a:r>
              <a:rPr lang="en-GB" sz="1800" dirty="0" err="1"/>
              <a:t>Console.WriteLine</a:t>
            </a:r>
            <a:r>
              <a:rPr lang="en-GB" sz="1800" dirty="0"/>
              <a:t>("</a:t>
            </a:r>
            <a:r>
              <a:rPr lang="en-GB" sz="1800" dirty="0" err="1"/>
              <a:t>booleanVar</a:t>
            </a:r>
            <a:r>
              <a:rPr lang="en-GB" sz="1800" dirty="0"/>
              <a:t> is False");</a:t>
            </a:r>
          </a:p>
          <a:p>
            <a:pPr marL="0" indent="0">
              <a:buNone/>
            </a:pPr>
            <a:r>
              <a:rPr lang="en-GB" sz="1800" dirty="0"/>
              <a:t>        }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        // For loop</a:t>
            </a:r>
          </a:p>
          <a:p>
            <a:pPr marL="0" indent="0">
              <a:buNone/>
            </a:pPr>
            <a:r>
              <a:rPr lang="en-GB" sz="1800" dirty="0"/>
              <a:t>        foreach (int </a:t>
            </a:r>
            <a:r>
              <a:rPr lang="en-GB" sz="1800" dirty="0" err="1"/>
              <a:t>i</a:t>
            </a:r>
            <a:r>
              <a:rPr lang="en-GB" sz="1800" dirty="0"/>
              <a:t> in </a:t>
            </a:r>
            <a:r>
              <a:rPr lang="en-GB" sz="1800" dirty="0" err="1"/>
              <a:t>listVar</a:t>
            </a:r>
            <a:r>
              <a:rPr lang="en-GB" sz="1800" dirty="0"/>
              <a:t>)</a:t>
            </a:r>
          </a:p>
          <a:p>
            <a:pPr marL="0" indent="0">
              <a:buNone/>
            </a:pPr>
            <a:r>
              <a:rPr lang="en-GB" sz="1800" dirty="0"/>
              <a:t>        {</a:t>
            </a:r>
          </a:p>
          <a:p>
            <a:pPr marL="0" indent="0">
              <a:buNone/>
            </a:pPr>
            <a:r>
              <a:rPr lang="en-GB" sz="1800" dirty="0"/>
              <a:t>            </a:t>
            </a:r>
            <a:r>
              <a:rPr lang="en-GB" sz="1800" dirty="0" err="1"/>
              <a:t>Console.WriteLine</a:t>
            </a:r>
            <a:r>
              <a:rPr lang="en-GB" sz="1800" dirty="0"/>
              <a:t>("List item: " + </a:t>
            </a:r>
            <a:r>
              <a:rPr lang="en-GB" sz="1800" dirty="0" err="1"/>
              <a:t>i</a:t>
            </a:r>
            <a:r>
              <a:rPr lang="en-GB" sz="1800" dirty="0"/>
              <a:t>);</a:t>
            </a:r>
          </a:p>
          <a:p>
            <a:pPr marL="0" indent="0">
              <a:buNone/>
            </a:pPr>
            <a:r>
              <a:rPr lang="en-GB" sz="1800" dirty="0"/>
              <a:t>        }</a:t>
            </a:r>
          </a:p>
          <a:p>
            <a:pPr marL="0" indent="0">
              <a:buNone/>
            </a:pPr>
            <a:r>
              <a:rPr lang="en-GB" sz="1800" dirty="0"/>
              <a:t>    }</a:t>
            </a:r>
          </a:p>
          <a:p>
            <a:pPr marL="0" indent="0">
              <a:buNone/>
            </a:pPr>
            <a:r>
              <a:rPr lang="en-GB" sz="1800" dirty="0"/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0E282-0E24-4387-A88D-4F919E217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Very complex</a:t>
            </a:r>
          </a:p>
          <a:p>
            <a:r>
              <a:rPr lang="en-GB" dirty="0"/>
              <a:t>Windows is coded in C#</a:t>
            </a:r>
          </a:p>
          <a:p>
            <a:endParaRPr lang="en-GB" dirty="0"/>
          </a:p>
          <a:p>
            <a:r>
              <a:rPr lang="en-GB" dirty="0"/>
              <a:t>Unity Editor uses C#</a:t>
            </a:r>
          </a:p>
          <a:p>
            <a:endParaRPr lang="en-GB" dirty="0"/>
          </a:p>
          <a:p>
            <a:r>
              <a:rPr lang="en-GB" dirty="0"/>
              <a:t>Most common in Windows based applications</a:t>
            </a:r>
          </a:p>
        </p:txBody>
      </p:sp>
      <p:pic>
        <p:nvPicPr>
          <p:cNvPr id="5" name="Picture 10" descr="&quot;csharp&quot; Icon - Download for free - Iconduck">
            <a:extLst>
              <a:ext uri="{FF2B5EF4-FFF2-40B4-BE49-F238E27FC236}">
                <a16:creationId xmlns:a16="http://schemas.microsoft.com/office/drawing/2014/main" id="{7F8704E2-5838-4750-9DB6-0D6A98AB3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61" y="122053"/>
            <a:ext cx="1498076" cy="174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Windows 11 Logo PNG vector in SVG, PDF, AI, CDR format">
            <a:extLst>
              <a:ext uri="{FF2B5EF4-FFF2-40B4-BE49-F238E27FC236}">
                <a16:creationId xmlns:a16="http://schemas.microsoft.com/office/drawing/2014/main" id="{E90CCD79-F0A2-4CFF-A2EA-41F067CB65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0023" y1="29077" x2="30023" y2="29077"/>
                        <a14:foregroundMark x1="64319" y1="36462" x2="64319" y2="36462"/>
                        <a14:foregroundMark x1="39723" y1="60308" x2="39723" y2="603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39" t="10826" r="18997" b="10465"/>
          <a:stretch/>
        </p:blipFill>
        <p:spPr bwMode="auto">
          <a:xfrm>
            <a:off x="277988" y="1237785"/>
            <a:ext cx="1394694" cy="136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906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07407E-6 L 0.00039 -0.6050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60509 L 0.00039 -0.855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3AB7-9A99-4859-86E3-D8EABDB4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8C49B-4F43-4D13-B8A6-D1EF0EE8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424" y="406400"/>
            <a:ext cx="6172200" cy="118573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/>
              <a:t>#include &lt;iostream&gt;</a:t>
            </a:r>
          </a:p>
          <a:p>
            <a:pPr marL="0" indent="0">
              <a:buNone/>
            </a:pPr>
            <a:r>
              <a:rPr lang="en-GB" sz="1800" dirty="0"/>
              <a:t>#include &lt;string&gt;</a:t>
            </a:r>
          </a:p>
          <a:p>
            <a:pPr marL="0" indent="0">
              <a:buNone/>
            </a:pPr>
            <a:r>
              <a:rPr lang="en-GB" sz="1800" dirty="0"/>
              <a:t>#include &lt;vector&gt;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int main() {</a:t>
            </a:r>
          </a:p>
          <a:p>
            <a:pPr marL="0" indent="0">
              <a:buNone/>
            </a:pPr>
            <a:r>
              <a:rPr lang="en-GB" sz="1800" dirty="0"/>
              <a:t>    std::string variable = "This is a variable";</a:t>
            </a:r>
          </a:p>
          <a:p>
            <a:pPr marL="0" indent="0">
              <a:buNone/>
            </a:pPr>
            <a:r>
              <a:rPr lang="en-GB" sz="1800" dirty="0"/>
              <a:t>    </a:t>
            </a:r>
            <a:r>
              <a:rPr lang="en-GB" sz="1800" dirty="0" err="1"/>
              <a:t>const</a:t>
            </a:r>
            <a:r>
              <a:rPr lang="en-GB" sz="1800" dirty="0"/>
              <a:t> std::string CONSTANT = "This is a constant";</a:t>
            </a:r>
          </a:p>
          <a:p>
            <a:pPr marL="0" indent="0">
              <a:buNone/>
            </a:pPr>
            <a:r>
              <a:rPr lang="en-GB" sz="1800" dirty="0"/>
              <a:t>    bool </a:t>
            </a:r>
            <a:r>
              <a:rPr lang="en-GB" sz="1800" dirty="0" err="1"/>
              <a:t>Boolean_var</a:t>
            </a:r>
            <a:r>
              <a:rPr lang="en-GB" sz="1800" dirty="0"/>
              <a:t> = true;</a:t>
            </a:r>
          </a:p>
          <a:p>
            <a:pPr marL="0" indent="0">
              <a:buNone/>
            </a:pPr>
            <a:r>
              <a:rPr lang="en-GB" sz="1800" dirty="0"/>
              <a:t>    int </a:t>
            </a:r>
            <a:r>
              <a:rPr lang="en-GB" sz="1800" dirty="0" err="1"/>
              <a:t>Integer_var</a:t>
            </a:r>
            <a:r>
              <a:rPr lang="en-GB" sz="1800" dirty="0"/>
              <a:t> = 12;</a:t>
            </a:r>
          </a:p>
          <a:p>
            <a:pPr marL="0" indent="0">
              <a:buNone/>
            </a:pPr>
            <a:r>
              <a:rPr lang="en-GB" sz="1800" dirty="0"/>
              <a:t>    std::string </a:t>
            </a:r>
            <a:r>
              <a:rPr lang="en-GB" sz="1800" dirty="0" err="1"/>
              <a:t>String_var</a:t>
            </a:r>
            <a:r>
              <a:rPr lang="en-GB" sz="1800" dirty="0"/>
              <a:t> = "Hello World";</a:t>
            </a:r>
          </a:p>
          <a:p>
            <a:pPr marL="0" indent="0">
              <a:buNone/>
            </a:pPr>
            <a:r>
              <a:rPr lang="en-GB" sz="1800" dirty="0"/>
              <a:t>    float </a:t>
            </a:r>
            <a:r>
              <a:rPr lang="en-GB" sz="1800" dirty="0" err="1"/>
              <a:t>Float_var</a:t>
            </a:r>
            <a:r>
              <a:rPr lang="en-GB" sz="1800" dirty="0"/>
              <a:t> = 3.14;</a:t>
            </a:r>
          </a:p>
          <a:p>
            <a:pPr marL="0" indent="0">
              <a:buNone/>
            </a:pPr>
            <a:r>
              <a:rPr lang="en-GB" sz="1800" dirty="0"/>
              <a:t>    std::vector&lt;int&gt; </a:t>
            </a:r>
            <a:r>
              <a:rPr lang="en-GB" sz="1800" dirty="0" err="1"/>
              <a:t>List_var</a:t>
            </a:r>
            <a:r>
              <a:rPr lang="en-GB" sz="1800" dirty="0"/>
              <a:t> = {1, 2, 3, 4, 5};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    // Print a message</a:t>
            </a:r>
          </a:p>
          <a:p>
            <a:pPr marL="0" indent="0">
              <a:buNone/>
            </a:pPr>
            <a:r>
              <a:rPr lang="en-GB" sz="1800" dirty="0"/>
              <a:t>    std::</a:t>
            </a:r>
            <a:r>
              <a:rPr lang="en-GB" sz="1800" dirty="0" err="1"/>
              <a:t>cout</a:t>
            </a:r>
            <a:r>
              <a:rPr lang="en-GB" sz="1800" dirty="0"/>
              <a:t> &lt;&lt; "Message: " &lt;&lt; </a:t>
            </a:r>
            <a:r>
              <a:rPr lang="en-GB" sz="1800" dirty="0" err="1"/>
              <a:t>String_var</a:t>
            </a:r>
            <a:r>
              <a:rPr lang="en-GB" sz="1800" dirty="0"/>
              <a:t> &lt;&lt; std::</a:t>
            </a:r>
            <a:r>
              <a:rPr lang="en-GB" sz="1800" dirty="0" err="1"/>
              <a:t>endl</a:t>
            </a:r>
            <a:r>
              <a:rPr lang="en-GB" sz="1800" dirty="0"/>
              <a:t>;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    // If-else statement</a:t>
            </a:r>
          </a:p>
          <a:p>
            <a:pPr marL="0" indent="0">
              <a:buNone/>
            </a:pPr>
            <a:r>
              <a:rPr lang="en-GB" sz="1800" dirty="0"/>
              <a:t>    if (</a:t>
            </a:r>
            <a:r>
              <a:rPr lang="en-GB" sz="1800" dirty="0" err="1"/>
              <a:t>Boolean_var</a:t>
            </a:r>
            <a:r>
              <a:rPr lang="en-GB" sz="1800" dirty="0"/>
              <a:t>) {</a:t>
            </a:r>
          </a:p>
          <a:p>
            <a:pPr marL="0" indent="0">
              <a:buNone/>
            </a:pPr>
            <a:r>
              <a:rPr lang="en-GB" sz="1800" dirty="0"/>
              <a:t>        std::</a:t>
            </a:r>
            <a:r>
              <a:rPr lang="en-GB" sz="1800" dirty="0" err="1"/>
              <a:t>cout</a:t>
            </a:r>
            <a:r>
              <a:rPr lang="en-GB" sz="1800" dirty="0"/>
              <a:t> &lt;&lt; "</a:t>
            </a:r>
            <a:r>
              <a:rPr lang="en-GB" sz="1800" dirty="0" err="1"/>
              <a:t>Boolean_var</a:t>
            </a:r>
            <a:r>
              <a:rPr lang="en-GB" sz="1800" dirty="0"/>
              <a:t> is True" &lt;&lt; std::</a:t>
            </a:r>
            <a:r>
              <a:rPr lang="en-GB" sz="1800" dirty="0" err="1"/>
              <a:t>endl</a:t>
            </a:r>
            <a:r>
              <a:rPr lang="en-GB" sz="1800" dirty="0"/>
              <a:t>;</a:t>
            </a:r>
          </a:p>
          <a:p>
            <a:pPr marL="0" indent="0">
              <a:buNone/>
            </a:pPr>
            <a:r>
              <a:rPr lang="en-GB" sz="1800" dirty="0"/>
              <a:t>    } else {</a:t>
            </a:r>
          </a:p>
          <a:p>
            <a:pPr marL="0" indent="0">
              <a:buNone/>
            </a:pPr>
            <a:r>
              <a:rPr lang="en-GB" sz="1800" dirty="0"/>
              <a:t>        std::</a:t>
            </a:r>
            <a:r>
              <a:rPr lang="en-GB" sz="1800" dirty="0" err="1"/>
              <a:t>cout</a:t>
            </a:r>
            <a:r>
              <a:rPr lang="en-GB" sz="1800" dirty="0"/>
              <a:t> &lt;&lt; "</a:t>
            </a:r>
            <a:r>
              <a:rPr lang="en-GB" sz="1800" dirty="0" err="1"/>
              <a:t>Boolean_var</a:t>
            </a:r>
            <a:r>
              <a:rPr lang="en-GB" sz="1800" dirty="0"/>
              <a:t> is False" &lt;&lt; std::</a:t>
            </a:r>
            <a:r>
              <a:rPr lang="en-GB" sz="1800" dirty="0" err="1"/>
              <a:t>endl</a:t>
            </a:r>
            <a:r>
              <a:rPr lang="en-GB" sz="1800" dirty="0"/>
              <a:t>;</a:t>
            </a:r>
          </a:p>
          <a:p>
            <a:pPr marL="0" indent="0">
              <a:buNone/>
            </a:pPr>
            <a:r>
              <a:rPr lang="en-GB" sz="1800" dirty="0"/>
              <a:t>    }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    // For loop</a:t>
            </a:r>
          </a:p>
          <a:p>
            <a:pPr marL="0" indent="0">
              <a:buNone/>
            </a:pPr>
            <a:r>
              <a:rPr lang="en-GB" sz="1800" dirty="0"/>
              <a:t>    for (int </a:t>
            </a:r>
            <a:r>
              <a:rPr lang="en-GB" sz="1800" dirty="0" err="1"/>
              <a:t>i</a:t>
            </a:r>
            <a:r>
              <a:rPr lang="en-GB" sz="1800" dirty="0"/>
              <a:t> : </a:t>
            </a:r>
            <a:r>
              <a:rPr lang="en-GB" sz="1800" dirty="0" err="1"/>
              <a:t>List_var</a:t>
            </a:r>
            <a:r>
              <a:rPr lang="en-GB" sz="1800" dirty="0"/>
              <a:t>) {</a:t>
            </a:r>
          </a:p>
          <a:p>
            <a:pPr marL="0" indent="0">
              <a:buNone/>
            </a:pPr>
            <a:r>
              <a:rPr lang="en-GB" sz="1800" dirty="0"/>
              <a:t>        std::</a:t>
            </a:r>
            <a:r>
              <a:rPr lang="en-GB" sz="1800" dirty="0" err="1"/>
              <a:t>cout</a:t>
            </a:r>
            <a:r>
              <a:rPr lang="en-GB" sz="1800" dirty="0"/>
              <a:t> &lt;&lt; "List item: " &lt;&lt; </a:t>
            </a:r>
            <a:r>
              <a:rPr lang="en-GB" sz="1800" dirty="0" err="1"/>
              <a:t>i</a:t>
            </a:r>
            <a:r>
              <a:rPr lang="en-GB" sz="1800" dirty="0"/>
              <a:t> &lt;&lt; std::</a:t>
            </a:r>
            <a:r>
              <a:rPr lang="en-GB" sz="1800" dirty="0" err="1"/>
              <a:t>endl</a:t>
            </a:r>
            <a:r>
              <a:rPr lang="en-GB" sz="1800" dirty="0"/>
              <a:t>;</a:t>
            </a:r>
          </a:p>
          <a:p>
            <a:pPr marL="0" indent="0">
              <a:buNone/>
            </a:pPr>
            <a:r>
              <a:rPr lang="en-GB" sz="1800" dirty="0"/>
              <a:t>    }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    return 0;</a:t>
            </a:r>
          </a:p>
          <a:p>
            <a:pPr marL="0" indent="0">
              <a:buNone/>
            </a:pPr>
            <a:r>
              <a:rPr lang="en-GB" sz="1800" dirty="0"/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0E282-0E24-4387-A88D-4F919E217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Deadly difficult</a:t>
            </a:r>
          </a:p>
          <a:p>
            <a:endParaRPr lang="en-GB" dirty="0"/>
          </a:p>
          <a:p>
            <a:r>
              <a:rPr lang="en-GB" dirty="0"/>
              <a:t>Very manual, very little memory management. Strong knowledge of pointers and Memory Management required</a:t>
            </a:r>
          </a:p>
        </p:txBody>
      </p:sp>
      <p:pic>
        <p:nvPicPr>
          <p:cNvPr id="5" name="Picture 12" descr="Hi-Res C++ Logo Download | Logos - NUMI">
            <a:extLst>
              <a:ext uri="{FF2B5EF4-FFF2-40B4-BE49-F238E27FC236}">
                <a16:creationId xmlns:a16="http://schemas.microsoft.com/office/drawing/2014/main" id="{3D4D12CA-E64A-43DF-BE17-91499F465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616" y="90114"/>
            <a:ext cx="1915922" cy="191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194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11111E-6 L 0.00026 -0.296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29653 L 0.00091 -0.7414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A971-6D22-7623-F6CE-C1F04B85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Now, for the work 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4293-8308-8E7D-FDC6-F73BAFA33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Hello World :)</a:t>
            </a:r>
          </a:p>
          <a:p>
            <a:r>
              <a:rPr lang="en-GB" dirty="0"/>
              <a:t>Basic Arithmetic</a:t>
            </a:r>
          </a:p>
          <a:p>
            <a:r>
              <a:rPr lang="en-GB" dirty="0"/>
              <a:t>Even or Odd </a:t>
            </a:r>
          </a:p>
          <a:p>
            <a:r>
              <a:rPr lang="en-GB" dirty="0"/>
              <a:t>Single Loop</a:t>
            </a:r>
          </a:p>
          <a:p>
            <a:r>
              <a:rPr lang="en-GB" dirty="0"/>
              <a:t>Lists</a:t>
            </a:r>
          </a:p>
          <a:p>
            <a:r>
              <a:rPr lang="en-GB" dirty="0"/>
              <a:t>String Manipulation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63A5F-F062-282B-7951-DDFEE2C4D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431519"/>
            <a:ext cx="3706889" cy="997482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Python is EZ !!!!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7D61BD9-1824-3A80-7CF4-0BBCF20047C8}"/>
              </a:ext>
            </a:extLst>
          </p:cNvPr>
          <p:cNvSpPr txBox="1">
            <a:spLocks/>
          </p:cNvSpPr>
          <p:nvPr/>
        </p:nvSpPr>
        <p:spPr>
          <a:xfrm>
            <a:off x="913794" y="3200400"/>
            <a:ext cx="3706889" cy="9974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r>
              <a:rPr lang="en-GB" dirty="0"/>
              <a:t>Simple stuff first…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A89291-07F8-D444-2153-B466BD0E5444}"/>
              </a:ext>
            </a:extLst>
          </p:cNvPr>
          <p:cNvSpPr/>
          <p:nvPr/>
        </p:nvSpPr>
        <p:spPr>
          <a:xfrm rot="21092475">
            <a:off x="8683985" y="2044401"/>
            <a:ext cx="3200400" cy="10907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dirty="0">
                <a:solidFill>
                  <a:schemeClr val="bg1"/>
                </a:solidFill>
              </a:rPr>
              <a:t>⚠️</a:t>
            </a:r>
            <a:r>
              <a:rPr lang="en-GB" dirty="0">
                <a:solidFill>
                  <a:schemeClr val="bg1"/>
                </a:solidFill>
              </a:rPr>
              <a:t>This is complex, we may not get to it…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ADA666-D7F3-F84A-AD6D-A69128E980A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552592" y="2825164"/>
            <a:ext cx="1148800" cy="181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626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7CD8-8BF6-98E1-8C60-2CD973F2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132EA-0FFE-E31C-F17C-454E5498F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 me your emails plz :)</a:t>
            </a:r>
          </a:p>
          <a:p>
            <a:endParaRPr lang="en-GB" dirty="0"/>
          </a:p>
          <a:p>
            <a:r>
              <a:rPr lang="en-GB" dirty="0"/>
              <a:t>Do you already have Visual Studio Code installed?</a:t>
            </a:r>
          </a:p>
          <a:p>
            <a:pPr marL="36900" indent="0">
              <a:buNone/>
            </a:pPr>
            <a:r>
              <a:rPr lang="en-GB" dirty="0"/>
              <a:t>	</a:t>
            </a:r>
            <a:r>
              <a:rPr lang="en-GB" sz="1600" dirty="0"/>
              <a:t>(the people from last year do)</a:t>
            </a:r>
            <a:endParaRPr lang="en-GB" dirty="0"/>
          </a:p>
          <a:p>
            <a:r>
              <a:rPr lang="en-GB" dirty="0"/>
              <a:t>Are you all using Windows 11?</a:t>
            </a:r>
          </a:p>
          <a:p>
            <a:r>
              <a:rPr lang="en-GB" dirty="0"/>
              <a:t>Can you all access the Microsoft Store?</a:t>
            </a:r>
          </a:p>
          <a:p>
            <a:r>
              <a:rPr lang="en-GB" dirty="0"/>
              <a:t>Can you download it?</a:t>
            </a:r>
          </a:p>
          <a:p>
            <a:r>
              <a:rPr lang="en-GB" dirty="0"/>
              <a:t>Do you get a screen asking for admin?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56644-E79C-414A-B863-B2AE88C8D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Q&amp;A First:</a:t>
            </a:r>
          </a:p>
          <a:p>
            <a:endParaRPr lang="en-GB" dirty="0"/>
          </a:p>
          <a:p>
            <a:r>
              <a:rPr lang="en-GB" dirty="0"/>
              <a:t>Put your hand up if yes,</a:t>
            </a:r>
          </a:p>
          <a:p>
            <a:r>
              <a:rPr lang="en-GB" dirty="0"/>
              <a:t>Keep it down if no.</a:t>
            </a:r>
          </a:p>
        </p:txBody>
      </p:sp>
    </p:spTree>
    <p:extLst>
      <p:ext uri="{BB962C8B-B14F-4D97-AF65-F5344CB8AC3E}">
        <p14:creationId xmlns:p14="http://schemas.microsoft.com/office/powerpoint/2010/main" val="1944683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39D0-F765-8D9D-BB1C-0BE1DB53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https://code.visualstudio.com/sha/download?build=stable&amp;os=win32-x64-archive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E8ABA-73DE-2B64-F5B3-5A79C2F3C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Press Windows and R (GUI + R)</a:t>
            </a:r>
          </a:p>
          <a:p>
            <a:r>
              <a:rPr lang="en-GB" dirty="0"/>
              <a:t>Type in the web link above…</a:t>
            </a:r>
          </a:p>
          <a:p>
            <a:r>
              <a:rPr lang="en-GB" dirty="0"/>
              <a:t>Wait. </a:t>
            </a:r>
          </a:p>
          <a:p>
            <a:r>
              <a:rPr lang="en-GB" dirty="0"/>
              <a:t>Save to Program Files (x86)</a:t>
            </a:r>
          </a:p>
          <a:p>
            <a:r>
              <a:rPr lang="en-GB" dirty="0"/>
              <a:t>Open Code.exe</a:t>
            </a:r>
          </a:p>
          <a:p>
            <a:r>
              <a:rPr lang="en-GB" dirty="0"/>
              <a:t>Add to taskbar</a:t>
            </a:r>
          </a:p>
          <a:p>
            <a:r>
              <a:rPr lang="en-GB" dirty="0"/>
              <a:t>Done ;)</a:t>
            </a:r>
          </a:p>
        </p:txBody>
      </p:sp>
    </p:spTree>
    <p:extLst>
      <p:ext uri="{BB962C8B-B14F-4D97-AF65-F5344CB8AC3E}">
        <p14:creationId xmlns:p14="http://schemas.microsoft.com/office/powerpoint/2010/main" val="2428568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scode Logo Png - lizin.org">
            <a:extLst>
              <a:ext uri="{FF2B5EF4-FFF2-40B4-BE49-F238E27FC236}">
                <a16:creationId xmlns:a16="http://schemas.microsoft.com/office/drawing/2014/main" id="{8F0D546E-F480-8396-4816-8E282D2AC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32" b="96414" l="633" r="96414">
                        <a14:foregroundMark x1="5696" y1="36709" x2="6962" y2="30591"/>
                        <a14:foregroundMark x1="2954" y1="68565" x2="2954" y2="68565"/>
                        <a14:foregroundMark x1="88397" y1="71308" x2="88397" y2="71308"/>
                        <a14:foregroundMark x1="87131" y1="61603" x2="97046" y2="76160"/>
                        <a14:foregroundMark x1="97046" y1="76160" x2="83544" y2="63291"/>
                        <a14:foregroundMark x1="83544" y1="63291" x2="82911" y2="16034"/>
                        <a14:foregroundMark x1="68565" y1="9916" x2="82278" y2="8228"/>
                        <a14:foregroundMark x1="82278" y1="8228" x2="82911" y2="8861"/>
                        <a14:foregroundMark x1="71941" y1="3376" x2="76582" y2="2532"/>
                        <a14:foregroundMark x1="71097" y1="96835" x2="80169" y2="94093"/>
                        <a14:foregroundMark x1="1899" y1="32911" x2="1899" y2="32911"/>
                        <a14:foregroundMark x1="1055" y1="67089" x2="1055" y2="67089"/>
                        <a14:foregroundMark x1="633" y1="33966" x2="633" y2="339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526" y="169181"/>
            <a:ext cx="1339423" cy="133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F21810-712D-A298-2462-2123F6AA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B83DD-84BB-8893-2892-ED9599A8A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an app to make, edit and test code.</a:t>
            </a:r>
          </a:p>
          <a:p>
            <a:r>
              <a:rPr lang="en-GB" dirty="0"/>
              <a:t>It is the best one!!!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6683E-971E-2479-B62A-96E27551C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431519"/>
            <a:ext cx="3706889" cy="4127544"/>
          </a:xfrm>
        </p:spPr>
        <p:txBody>
          <a:bodyPr>
            <a:normAutofit fontScale="92500" lnSpcReduction="20000"/>
          </a:bodyPr>
          <a:lstStyle/>
          <a:p>
            <a:r>
              <a:rPr lang="en-GB" sz="2100" b="1" dirty="0"/>
              <a:t>Wiki:</a:t>
            </a:r>
            <a:br>
              <a:rPr lang="en-GB" dirty="0"/>
            </a:br>
            <a:br>
              <a:rPr lang="en-GB" dirty="0"/>
            </a:br>
            <a:r>
              <a:rPr lang="en-GB" b="1" i="0" dirty="0">
                <a:solidFill>
                  <a:schemeClr val="tx1"/>
                </a:solidFill>
                <a:effectLst/>
              </a:rPr>
              <a:t>Visual Studio Code</a:t>
            </a:r>
            <a:r>
              <a:rPr lang="en-GB" b="0" i="0" dirty="0">
                <a:solidFill>
                  <a:schemeClr val="tx1"/>
                </a:solidFill>
                <a:effectLst/>
              </a:rPr>
              <a:t>, also commonly referred to as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VS Code</a:t>
            </a:r>
            <a:r>
              <a:rPr lang="en-GB" b="0" i="0" dirty="0">
                <a:solidFill>
                  <a:schemeClr val="tx1"/>
                </a:solidFill>
                <a:effectLst/>
              </a:rPr>
              <a:t>,</a:t>
            </a:r>
            <a:r>
              <a:rPr lang="en-GB" b="0" i="0" u="none" strike="noStrike" baseline="30000" dirty="0">
                <a:solidFill>
                  <a:schemeClr val="tx1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[10]</a:t>
            </a:r>
            <a:r>
              <a:rPr lang="en-GB" b="0" i="0" dirty="0">
                <a:solidFill>
                  <a:schemeClr val="tx1"/>
                </a:solidFill>
                <a:effectLst/>
              </a:rPr>
              <a:t> is a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hlinkClick r:id="rId5" tooltip="Source-code edit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source-code editor</a:t>
            </a:r>
            <a:r>
              <a:rPr lang="en-GB" b="0" i="0" dirty="0">
                <a:solidFill>
                  <a:schemeClr val="tx1"/>
                </a:solidFill>
                <a:effectLst/>
              </a:rPr>
              <a:t> developed by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hlinkClick r:id="rId6" tooltip="Microsof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</a:t>
            </a:r>
            <a:r>
              <a:rPr lang="en-GB" b="0" i="0" dirty="0">
                <a:solidFill>
                  <a:schemeClr val="tx1"/>
                </a:solidFill>
                <a:effectLst/>
              </a:rPr>
              <a:t> for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hlinkClick r:id="rId7" tooltip="Window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r>
              <a:rPr lang="en-GB" b="0" i="0" dirty="0">
                <a:solidFill>
                  <a:schemeClr val="tx1"/>
                </a:solidFill>
                <a:effectLst/>
              </a:rPr>
              <a:t>,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hlinkClick r:id="rId8" tooltip="Linu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</a:t>
            </a:r>
            <a:r>
              <a:rPr lang="en-GB" b="0" i="0" dirty="0">
                <a:solidFill>
                  <a:schemeClr val="tx1"/>
                </a:solidFill>
                <a:effectLst/>
              </a:rPr>
              <a:t>,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hlinkClick r:id="rId9" tooltip="Mac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macOS</a:t>
            </a:r>
            <a:r>
              <a:rPr lang="en-GB" b="0" i="0" dirty="0">
                <a:solidFill>
                  <a:schemeClr val="tx1"/>
                </a:solidFill>
                <a:effectLst/>
              </a:rPr>
              <a:t> and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hlinkClick r:id="rId10" tooltip="Web brows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browsers</a:t>
            </a:r>
            <a:r>
              <a:rPr lang="en-GB" b="0" i="0" dirty="0">
                <a:solidFill>
                  <a:schemeClr val="tx1"/>
                </a:solidFill>
                <a:effectLst/>
              </a:rPr>
              <a:t>.</a:t>
            </a:r>
            <a:r>
              <a:rPr lang="en-GB" b="0" i="0" u="none" strike="noStrike" baseline="30000" dirty="0">
                <a:solidFill>
                  <a:schemeClr val="tx1"/>
                </a:solidFill>
                <a:effectLst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[11]</a:t>
            </a:r>
            <a:r>
              <a:rPr lang="en-GB" b="0" i="0" u="none" strike="noStrike" baseline="30000" dirty="0">
                <a:solidFill>
                  <a:schemeClr val="tx1"/>
                </a:solidFill>
                <a:effectLst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[12]</a:t>
            </a:r>
            <a:r>
              <a:rPr lang="en-GB" b="0" i="0" dirty="0">
                <a:solidFill>
                  <a:schemeClr val="tx1"/>
                </a:solidFill>
                <a:effectLst/>
              </a:rPr>
              <a:t> Features include support for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hlinkClick r:id="rId13" tooltip="Debugg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debugging</a:t>
            </a:r>
            <a:r>
              <a:rPr lang="en-GB" b="0" i="0" dirty="0">
                <a:solidFill>
                  <a:schemeClr val="tx1"/>
                </a:solidFill>
                <a:effectLst/>
              </a:rPr>
              <a:t>,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hlinkClick r:id="rId14" tooltip="Syntax highlight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syntax highlighting</a:t>
            </a:r>
            <a:r>
              <a:rPr lang="en-GB" b="0" i="0" dirty="0">
                <a:solidFill>
                  <a:schemeClr val="tx1"/>
                </a:solidFill>
                <a:effectLst/>
              </a:rPr>
              <a:t>,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hlinkClick r:id="rId15" tooltip="Intelligent code comple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intelligent code completion</a:t>
            </a:r>
            <a:r>
              <a:rPr lang="en-GB" b="0" i="0" dirty="0">
                <a:solidFill>
                  <a:schemeClr val="tx1"/>
                </a:solidFill>
                <a:effectLst/>
              </a:rPr>
              <a:t>,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hlinkClick r:id="rId16" tooltip="Snippet (programming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snippets</a:t>
            </a:r>
            <a:r>
              <a:rPr lang="en-GB" b="0" i="0" dirty="0">
                <a:solidFill>
                  <a:schemeClr val="tx1"/>
                </a:solidFill>
                <a:effectLst/>
              </a:rPr>
              <a:t>,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hlinkClick r:id="rId17" tooltip="Code refactor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refactoring</a:t>
            </a:r>
            <a:r>
              <a:rPr lang="en-GB" b="0" i="0" dirty="0">
                <a:solidFill>
                  <a:schemeClr val="tx1"/>
                </a:solidFill>
                <a:effectLst/>
              </a:rPr>
              <a:t>, and embedded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hlinkClick r:id="rId18" tooltip="Version contr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version control</a:t>
            </a:r>
            <a:r>
              <a:rPr lang="en-GB" b="0" i="0" dirty="0">
                <a:solidFill>
                  <a:schemeClr val="tx1"/>
                </a:solidFill>
                <a:effectLst/>
              </a:rPr>
              <a:t> with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hlinkClick r:id="rId19" tooltip="G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r>
              <a:rPr lang="en-GB" b="0" i="0" dirty="0">
                <a:solidFill>
                  <a:schemeClr val="tx1"/>
                </a:solidFill>
                <a:effectLst/>
              </a:rPr>
              <a:t>. Users can change the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hlinkClick r:id="rId20" tooltip="Theme (computing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theme</a:t>
            </a:r>
            <a:r>
              <a:rPr lang="en-GB" b="0" i="0" dirty="0">
                <a:solidFill>
                  <a:schemeClr val="tx1"/>
                </a:solidFill>
                <a:effectLst/>
              </a:rPr>
              <a:t>,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hlinkClick r:id="rId21" tooltip="Keyboard shortcu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keyboard shortcuts</a:t>
            </a:r>
            <a:r>
              <a:rPr lang="en-GB" b="0" i="0" dirty="0">
                <a:solidFill>
                  <a:schemeClr val="tx1"/>
                </a:solidFill>
                <a:effectLst/>
              </a:rPr>
              <a:t>, preferences, and install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hlinkClick r:id="rId22" tooltip="Plug-in (computing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extensions</a:t>
            </a:r>
            <a:r>
              <a:rPr lang="en-GB" b="0" i="0" dirty="0">
                <a:solidFill>
                  <a:schemeClr val="tx1"/>
                </a:solidFill>
                <a:effectLst/>
              </a:rPr>
              <a:t> that add functionality.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</a:rPr>
              <a:t>In the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hlinkClick r:id="rId23" tooltip="Stack Overflow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Stack Overflow</a:t>
            </a:r>
            <a:r>
              <a:rPr lang="en-GB" b="0" i="0" dirty="0">
                <a:solidFill>
                  <a:schemeClr val="tx1"/>
                </a:solidFill>
                <a:effectLst/>
              </a:rPr>
              <a:t> 2023 Developer Survey, Visual Studio Code was ranked the most popular developer environment tool among 86,544 respondents, with 73.71% reporting that they use it. </a:t>
            </a:r>
            <a:r>
              <a:rPr lang="en-GB" b="0" i="0" u="none" strike="noStrike" baseline="30000" dirty="0">
                <a:solidFill>
                  <a:schemeClr val="tx1"/>
                </a:solidFill>
                <a:effectLst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[13]</a:t>
            </a:r>
            <a:endParaRPr lang="en-GB" b="0" i="0" dirty="0">
              <a:solidFill>
                <a:schemeClr val="tx1"/>
              </a:solidFill>
              <a:effectLst/>
            </a:endParaRPr>
          </a:p>
          <a:p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5970A4-D413-B10F-6661-6F2DE4EC6C21}"/>
              </a:ext>
            </a:extLst>
          </p:cNvPr>
          <p:cNvSpPr/>
          <p:nvPr/>
        </p:nvSpPr>
        <p:spPr>
          <a:xfrm rot="284277">
            <a:off x="1321884" y="300578"/>
            <a:ext cx="2890706" cy="107662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dirty="0">
                <a:solidFill>
                  <a:schemeClr val="bg1"/>
                </a:solidFill>
              </a:rPr>
              <a:t>⚠️</a:t>
            </a:r>
            <a:r>
              <a:rPr lang="en-GB" dirty="0">
                <a:solidFill>
                  <a:schemeClr val="bg1"/>
                </a:solidFill>
              </a:rPr>
              <a:t>Mr Murray doesn’t like Visual Studio Code :(</a:t>
            </a:r>
          </a:p>
        </p:txBody>
      </p:sp>
    </p:spTree>
    <p:extLst>
      <p:ext uri="{BB962C8B-B14F-4D97-AF65-F5344CB8AC3E}">
        <p14:creationId xmlns:p14="http://schemas.microsoft.com/office/powerpoint/2010/main" val="3515992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2C6C-C563-473F-AAA4-FB3EC72D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41BB-7A23-4228-8A02-6D515BAEB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show you computers. How they work what each bit does.</a:t>
            </a:r>
          </a:p>
          <a:p>
            <a:pPr lvl="2"/>
            <a:r>
              <a:rPr lang="en-GB" dirty="0"/>
              <a:t>(This stuff isn’t necessary, but I feel that it is interesting to learn)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 teach you how to code…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5867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45F434-131C-43D7-8D5A-724CEA6A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coding/ to code?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2E7C75-4A06-49BD-87C3-A61A3041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Computer code is simple like a set of instructions. </a:t>
            </a:r>
          </a:p>
          <a:p>
            <a:r>
              <a:rPr lang="en-GB" dirty="0"/>
              <a:t>You simple choose the order of the instructions.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It is easy </a:t>
            </a:r>
            <a:r>
              <a:rPr lang="en-GB" dirty="0">
                <a:sym typeface="Wingdings" panose="05000000000000000000" pitchFamily="2" charset="2"/>
              </a:rPr>
              <a:t> … if you know what your doing </a:t>
            </a:r>
            <a:br>
              <a:rPr lang="en-GB" dirty="0">
                <a:sym typeface="Wingdings" panose="05000000000000000000" pitchFamily="2" charset="2"/>
              </a:rPr>
            </a:b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My aim is to teach you!!!</a:t>
            </a:r>
            <a:endParaRPr lang="en-GB" dirty="0"/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6E76F3-DF6E-4FE0-B151-DDE532546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000" b="1" dirty="0"/>
              <a:t>Definition:</a:t>
            </a:r>
          </a:p>
          <a:p>
            <a:br>
              <a:rPr lang="en-GB" dirty="0"/>
            </a:br>
            <a:r>
              <a:rPr lang="en-GB" b="1" dirty="0"/>
              <a:t>Coding</a:t>
            </a:r>
            <a:r>
              <a:rPr lang="en-GB" dirty="0"/>
              <a:t> (noun) [ˈ</a:t>
            </a:r>
            <a:r>
              <a:rPr lang="en-GB" dirty="0" err="1"/>
              <a:t>kōdiNG</a:t>
            </a:r>
            <a:r>
              <a:rPr lang="en-GB" dirty="0"/>
              <a:t>]</a:t>
            </a:r>
          </a:p>
          <a:p>
            <a:br>
              <a:rPr lang="en-GB" dirty="0"/>
            </a:br>
            <a:r>
              <a:rPr lang="en-GB" dirty="0"/>
              <a:t>Any system of symbols and rules for expressing information or instructions in a form usable by a computer or other digital machine for processing or transmitting information. </a:t>
            </a:r>
          </a:p>
          <a:p>
            <a:r>
              <a:rPr lang="en-GB" dirty="0"/>
              <a:t>Also: information or instructions written according to such a system.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834C5-7DDD-4948-843F-0CCBEA0D93F3}"/>
              </a:ext>
            </a:extLst>
          </p:cNvPr>
          <p:cNvSpPr txBox="1"/>
          <p:nvPr/>
        </p:nvSpPr>
        <p:spPr>
          <a:xfrm rot="20754588">
            <a:off x="3380763" y="1904300"/>
            <a:ext cx="20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Nerd speak… 🤓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E19893-4C71-4505-A490-4597D3960112}"/>
              </a:ext>
            </a:extLst>
          </p:cNvPr>
          <p:cNvCxnSpPr/>
          <p:nvPr/>
        </p:nvCxnSpPr>
        <p:spPr>
          <a:xfrm flipH="1">
            <a:off x="3095538" y="2457974"/>
            <a:ext cx="595618" cy="66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207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ECBD-B521-C247-9336-EA9DE270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need your emails :)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F8B5F-0D50-922C-F879-27CC4CE3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To: </a:t>
            </a:r>
            <a:r>
              <a:rPr lang="en-GB" dirty="0">
                <a:hlinkClick r:id="rId2"/>
              </a:rPr>
              <a:t>galle_f24@intst.net</a:t>
            </a:r>
            <a:endParaRPr lang="en-GB" dirty="0"/>
          </a:p>
          <a:p>
            <a:r>
              <a:rPr lang="en-GB" dirty="0"/>
              <a:t>Subject: CC (or something similar)</a:t>
            </a:r>
          </a:p>
          <a:p>
            <a:r>
              <a:rPr lang="en-GB" dirty="0"/>
              <a:t>Content: Hello (do whatever)</a:t>
            </a:r>
          </a:p>
          <a:p>
            <a:endParaRPr lang="en-GB" dirty="0"/>
          </a:p>
          <a:p>
            <a:pPr marL="36900" indent="0">
              <a:buNone/>
            </a:pPr>
            <a:r>
              <a:rPr lang="en-GB" dirty="0"/>
              <a:t>This will give me your email addresses and names.</a:t>
            </a:r>
          </a:p>
        </p:txBody>
      </p:sp>
    </p:spTree>
    <p:extLst>
      <p:ext uri="{BB962C8B-B14F-4D97-AF65-F5344CB8AC3E}">
        <p14:creationId xmlns:p14="http://schemas.microsoft.com/office/powerpoint/2010/main" val="131731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Broken Lego House Stock Photo 426302839 | Shutterstock">
            <a:extLst>
              <a:ext uri="{FF2B5EF4-FFF2-40B4-BE49-F238E27FC236}">
                <a16:creationId xmlns:a16="http://schemas.microsoft.com/office/drawing/2014/main" id="{D060B93E-74AA-4126-86C8-DA86F2573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500" y="2502643"/>
            <a:ext cx="2882362" cy="211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Lego Background. Bunch of Multicolor Plastick Constructor Bricks on ...">
            <a:extLst>
              <a:ext uri="{FF2B5EF4-FFF2-40B4-BE49-F238E27FC236}">
                <a16:creationId xmlns:a16="http://schemas.microsoft.com/office/drawing/2014/main" id="{B183691F-B96E-4971-8BDA-D3A9D8D47F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66"/>
          <a:stretch/>
        </p:blipFill>
        <p:spPr bwMode="auto">
          <a:xfrm>
            <a:off x="316739" y="2128176"/>
            <a:ext cx="2102552" cy="247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Lego Classic House Design - Erita Home Design">
            <a:extLst>
              <a:ext uri="{FF2B5EF4-FFF2-40B4-BE49-F238E27FC236}">
                <a16:creationId xmlns:a16="http://schemas.microsoft.com/office/drawing/2014/main" id="{75E41EC9-008D-44DF-BA05-CABA158F5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80" y="2105891"/>
            <a:ext cx="2398921" cy="263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08B82E-9BD4-4F33-B377-B2DD0BE69951}"/>
              </a:ext>
            </a:extLst>
          </p:cNvPr>
          <p:cNvSpPr txBox="1"/>
          <p:nvPr/>
        </p:nvSpPr>
        <p:spPr>
          <a:xfrm>
            <a:off x="2513562" y="500459"/>
            <a:ext cx="3870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Basic Analogy</a:t>
            </a:r>
          </a:p>
        </p:txBody>
      </p:sp>
      <p:pic>
        <p:nvPicPr>
          <p:cNvPr id="2052" name="Picture 4" descr="Tehc Blank Template - Imgflip">
            <a:extLst>
              <a:ext uri="{FF2B5EF4-FFF2-40B4-BE49-F238E27FC236}">
                <a16:creationId xmlns:a16="http://schemas.microsoft.com/office/drawing/2014/main" id="{5D1B72CC-95E4-49FB-8AC9-08FAAC8E1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1960">
            <a:off x="4511009" y="2593003"/>
            <a:ext cx="2890980" cy="15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0F1937-9A35-48E1-84E6-C69D95D334DD}"/>
              </a:ext>
            </a:extLst>
          </p:cNvPr>
          <p:cNvSpPr txBox="1"/>
          <p:nvPr/>
        </p:nvSpPr>
        <p:spPr>
          <a:xfrm>
            <a:off x="2501415" y="1801929"/>
            <a:ext cx="120072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900" b="1" dirty="0"/>
              <a:t>+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9C9F19-141C-4228-819B-07D3352B83F3}"/>
              </a:ext>
            </a:extLst>
          </p:cNvPr>
          <p:cNvSpPr txBox="1"/>
          <p:nvPr/>
        </p:nvSpPr>
        <p:spPr>
          <a:xfrm>
            <a:off x="7486887" y="1827988"/>
            <a:ext cx="120072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900" b="1" dirty="0"/>
              <a:t>=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10114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9ABF-B043-40C6-A3E9-74F16144CDED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Programming Languages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9DA9E-33C4-4201-B87D-F73261AFEA07}"/>
              </a:ext>
            </a:extLst>
          </p:cNvPr>
          <p:cNvSpPr txBox="1">
            <a:spLocks/>
          </p:cNvSpPr>
          <p:nvPr/>
        </p:nvSpPr>
        <p:spPr>
          <a:xfrm>
            <a:off x="1005872" y="1835254"/>
            <a:ext cx="4876344" cy="544884"/>
          </a:xfrm>
          <a:prstGeom prst="rect">
            <a:avLst/>
          </a:prstGeom>
        </p:spPr>
        <p:txBody>
          <a:bodyPr/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Insightful analogy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E15E1-62C9-488D-89F8-A39A3D011E3A}"/>
              </a:ext>
            </a:extLst>
          </p:cNvPr>
          <p:cNvSpPr txBox="1">
            <a:spLocks/>
          </p:cNvSpPr>
          <p:nvPr/>
        </p:nvSpPr>
        <p:spPr>
          <a:xfrm>
            <a:off x="1005872" y="2380137"/>
            <a:ext cx="4876344" cy="34110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b="1"/>
              <a:t>Vocabulary and Grammar</a:t>
            </a:r>
            <a:r>
              <a:rPr lang="en-GB"/>
              <a:t>: Just like English has words and grammar rules, a programming language has commands and syntax.</a:t>
            </a:r>
          </a:p>
          <a:p>
            <a:r>
              <a:rPr lang="en-GB" b="1"/>
              <a:t>Sentences and Statements</a:t>
            </a:r>
            <a:r>
              <a:rPr lang="en-GB"/>
              <a:t>: English sentences convey thoughts, while programming statements perform actions.</a:t>
            </a:r>
          </a:p>
          <a:p>
            <a:r>
              <a:rPr lang="en-GB" b="1"/>
              <a:t>Books and Programs</a:t>
            </a:r>
            <a:r>
              <a:rPr lang="en-GB"/>
              <a:t>: A book is a collection of paragraphs telling a story, just as a program is a collection of functions and statements performing tasks.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F5CFE-E7F5-4092-BCED-4B73CAA4BE07}"/>
              </a:ext>
            </a:extLst>
          </p:cNvPr>
          <p:cNvSpPr txBox="1">
            <a:spLocks/>
          </p:cNvSpPr>
          <p:nvPr/>
        </p:nvSpPr>
        <p:spPr>
          <a:xfrm>
            <a:off x="6294967" y="1835254"/>
            <a:ext cx="4895330" cy="544883"/>
          </a:xfrm>
          <a:prstGeom prst="rect">
            <a:avLst/>
          </a:prstGeom>
        </p:spPr>
        <p:txBody>
          <a:bodyPr/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Actual coding languages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FFCF6-5EF7-45AA-800B-6E4EAE1E534B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6183351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Scratch 😀</a:t>
            </a:r>
          </a:p>
          <a:p>
            <a:r>
              <a:rPr lang="en-GB" dirty="0"/>
              <a:t>Python 😀</a:t>
            </a:r>
          </a:p>
          <a:p>
            <a:r>
              <a:rPr lang="en-GB" dirty="0" err="1"/>
              <a:t>Javascript</a:t>
            </a:r>
            <a:r>
              <a:rPr lang="en-GB" dirty="0"/>
              <a:t> 😐 </a:t>
            </a:r>
          </a:p>
          <a:p>
            <a:r>
              <a:rPr lang="en-GB" dirty="0"/>
              <a:t>Ruby 😐</a:t>
            </a:r>
          </a:p>
          <a:p>
            <a:r>
              <a:rPr lang="en-GB" dirty="0"/>
              <a:t>Java 😒 </a:t>
            </a:r>
            <a:r>
              <a:rPr lang="en-GB" dirty="0">
                <a:sym typeface="Wingdings" panose="05000000000000000000" pitchFamily="2" charset="2"/>
              </a:rPr>
              <a:t> This is my level of programming</a:t>
            </a:r>
            <a:endParaRPr lang="en-GB" dirty="0"/>
          </a:p>
          <a:p>
            <a:r>
              <a:rPr lang="en-GB" dirty="0"/>
              <a:t>C# (C sharp)😠</a:t>
            </a:r>
          </a:p>
          <a:p>
            <a:r>
              <a:rPr lang="en-GB" dirty="0"/>
              <a:t>C++ 💀</a:t>
            </a:r>
          </a:p>
          <a:p>
            <a:pPr marL="0" indent="0">
              <a:buFont typeface="Wingdings 2" charset="2"/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707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3AB7-9A99-4859-86E3-D8EABDB4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8C49B-4F43-4D13-B8A6-D1EF0EE8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424" y="406400"/>
            <a:ext cx="6172200" cy="8110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/>
              <a:t>variable = "This is a variable"</a:t>
            </a:r>
          </a:p>
          <a:p>
            <a:pPr marL="0" indent="0">
              <a:buNone/>
            </a:pPr>
            <a:r>
              <a:rPr lang="en-GB" sz="1800" dirty="0"/>
              <a:t>CONSTANT = "This is a constant"</a:t>
            </a:r>
          </a:p>
          <a:p>
            <a:pPr marL="0" indent="0">
              <a:buNone/>
            </a:pPr>
            <a:r>
              <a:rPr lang="en-GB" sz="1800" dirty="0" err="1"/>
              <a:t>Boolean_var</a:t>
            </a:r>
            <a:r>
              <a:rPr lang="en-GB" sz="1800" dirty="0"/>
              <a:t> = True</a:t>
            </a:r>
          </a:p>
          <a:p>
            <a:pPr marL="0" indent="0">
              <a:buNone/>
            </a:pPr>
            <a:r>
              <a:rPr lang="en-GB" sz="1800" dirty="0" err="1"/>
              <a:t>Integer_var</a:t>
            </a:r>
            <a:r>
              <a:rPr lang="en-GB" sz="1800" dirty="0"/>
              <a:t> = 12</a:t>
            </a:r>
          </a:p>
          <a:p>
            <a:pPr marL="0" indent="0">
              <a:buNone/>
            </a:pPr>
            <a:r>
              <a:rPr lang="en-GB" sz="1800" dirty="0" err="1"/>
              <a:t>String_var</a:t>
            </a:r>
            <a:r>
              <a:rPr lang="en-GB" sz="1800" dirty="0"/>
              <a:t> = "Hello World"</a:t>
            </a:r>
          </a:p>
          <a:p>
            <a:pPr marL="0" indent="0">
              <a:buNone/>
            </a:pPr>
            <a:r>
              <a:rPr lang="en-GB" sz="1800" dirty="0" err="1"/>
              <a:t>Float_var</a:t>
            </a:r>
            <a:r>
              <a:rPr lang="en-GB" sz="1800" dirty="0"/>
              <a:t> = 3.14</a:t>
            </a:r>
          </a:p>
          <a:p>
            <a:pPr marL="0" indent="0">
              <a:buNone/>
            </a:pPr>
            <a:r>
              <a:rPr lang="en-GB" sz="1800" dirty="0" err="1"/>
              <a:t>List_var</a:t>
            </a:r>
            <a:r>
              <a:rPr lang="en-GB" sz="1800" dirty="0"/>
              <a:t> = [1, 2, 3, 4, 5]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# Print a message</a:t>
            </a:r>
          </a:p>
          <a:p>
            <a:pPr marL="0" indent="0">
              <a:buNone/>
            </a:pPr>
            <a:r>
              <a:rPr lang="en-GB" sz="1800" dirty="0"/>
              <a:t>print("Message:", </a:t>
            </a:r>
            <a:r>
              <a:rPr lang="en-GB" sz="1800" dirty="0" err="1"/>
              <a:t>String_var</a:t>
            </a:r>
            <a:r>
              <a:rPr lang="en-GB" sz="1800" dirty="0"/>
              <a:t>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# If-else statement</a:t>
            </a:r>
          </a:p>
          <a:p>
            <a:pPr marL="0" indent="0">
              <a:buNone/>
            </a:pPr>
            <a:r>
              <a:rPr lang="en-GB" sz="1800" dirty="0"/>
              <a:t>if </a:t>
            </a:r>
            <a:r>
              <a:rPr lang="en-GB" sz="1800" dirty="0" err="1"/>
              <a:t>Boolean_var</a:t>
            </a:r>
            <a:r>
              <a:rPr lang="en-GB" sz="1800" dirty="0"/>
              <a:t>:</a:t>
            </a:r>
          </a:p>
          <a:p>
            <a:pPr marL="0" indent="0">
              <a:buNone/>
            </a:pPr>
            <a:r>
              <a:rPr lang="en-GB" sz="1800" dirty="0"/>
              <a:t>    print("</a:t>
            </a:r>
            <a:r>
              <a:rPr lang="en-GB" sz="1800" dirty="0" err="1"/>
              <a:t>Boolean_var</a:t>
            </a:r>
            <a:r>
              <a:rPr lang="en-GB" sz="1800" dirty="0"/>
              <a:t> is True")</a:t>
            </a:r>
          </a:p>
          <a:p>
            <a:pPr marL="0" indent="0">
              <a:buNone/>
            </a:pPr>
            <a:r>
              <a:rPr lang="en-GB" sz="1800" dirty="0"/>
              <a:t>else:</a:t>
            </a:r>
          </a:p>
          <a:p>
            <a:pPr marL="0" indent="0">
              <a:buNone/>
            </a:pPr>
            <a:r>
              <a:rPr lang="en-GB" sz="1800" dirty="0"/>
              <a:t>    print("</a:t>
            </a:r>
            <a:r>
              <a:rPr lang="en-GB" sz="1800" dirty="0" err="1"/>
              <a:t>Boolean_var</a:t>
            </a:r>
            <a:r>
              <a:rPr lang="en-GB" sz="1800" dirty="0"/>
              <a:t> is False")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# For loop</a:t>
            </a:r>
          </a:p>
          <a:p>
            <a:pPr marL="0" indent="0">
              <a:buNone/>
            </a:pPr>
            <a:r>
              <a:rPr lang="en-GB" sz="1800" dirty="0"/>
              <a:t>for </a:t>
            </a:r>
            <a:r>
              <a:rPr lang="en-GB" sz="1800" dirty="0" err="1"/>
              <a:t>i</a:t>
            </a:r>
            <a:r>
              <a:rPr lang="en-GB" sz="1800" dirty="0"/>
              <a:t> in </a:t>
            </a:r>
            <a:r>
              <a:rPr lang="en-GB" sz="1800" dirty="0" err="1"/>
              <a:t>List_var</a:t>
            </a:r>
            <a:r>
              <a:rPr lang="en-GB" sz="1800" dirty="0"/>
              <a:t>:</a:t>
            </a:r>
          </a:p>
          <a:p>
            <a:pPr marL="0" indent="0">
              <a:buNone/>
            </a:pPr>
            <a:r>
              <a:rPr lang="en-GB" sz="1800" dirty="0"/>
              <a:t>    print("List item:", </a:t>
            </a:r>
            <a:r>
              <a:rPr lang="en-GB" sz="1800" dirty="0" err="1"/>
              <a:t>i</a:t>
            </a:r>
            <a:r>
              <a:rPr lang="en-GB" sz="1800" dirty="0"/>
              <a:t>)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0E282-0E24-4387-A88D-4F919E217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This is the language I will teach you this year, it is arguably the simplest of them… aside from Scratch!</a:t>
            </a:r>
          </a:p>
        </p:txBody>
      </p:sp>
      <p:pic>
        <p:nvPicPr>
          <p:cNvPr id="5" name="Picture 2" descr="Python Logo - PNG and Vector - Logo Download">
            <a:extLst>
              <a:ext uri="{FF2B5EF4-FFF2-40B4-BE49-F238E27FC236}">
                <a16:creationId xmlns:a16="http://schemas.microsoft.com/office/drawing/2014/main" id="{BA5A6564-8FC1-4CC5-AF66-C75BB3AE66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659" b="33659"/>
          <a:stretch/>
        </p:blipFill>
        <p:spPr bwMode="auto">
          <a:xfrm>
            <a:off x="1823374" y="-456219"/>
            <a:ext cx="205634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340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3AB7-9A99-4859-86E3-D8EABDB4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8C49B-4F43-4D13-B8A6-D1EF0EE8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424" y="109219"/>
            <a:ext cx="6172200" cy="99889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let variable = "This is a variable";</a:t>
            </a:r>
          </a:p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CONSTANT = "This is a constant";</a:t>
            </a:r>
          </a:p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Boolean_var</a:t>
            </a:r>
            <a:r>
              <a:rPr lang="en-GB" dirty="0"/>
              <a:t>= true;</a:t>
            </a:r>
          </a:p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Integer_var</a:t>
            </a:r>
            <a:r>
              <a:rPr lang="en-GB" dirty="0"/>
              <a:t> = 12;</a:t>
            </a:r>
          </a:p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String_var</a:t>
            </a:r>
            <a:r>
              <a:rPr lang="en-GB" dirty="0"/>
              <a:t> = "Hello World";</a:t>
            </a:r>
          </a:p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Float_var</a:t>
            </a:r>
            <a:r>
              <a:rPr lang="en-GB" dirty="0"/>
              <a:t> = 3.14;</a:t>
            </a:r>
          </a:p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List_var</a:t>
            </a:r>
            <a:r>
              <a:rPr lang="en-GB" dirty="0"/>
              <a:t> = [1, 2, 3, 4, 5];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 Print a message</a:t>
            </a:r>
          </a:p>
          <a:p>
            <a:pPr marL="0" indent="0">
              <a:buNone/>
            </a:pPr>
            <a:r>
              <a:rPr lang="en-GB" dirty="0"/>
              <a:t>console.log("Message:", </a:t>
            </a:r>
            <a:r>
              <a:rPr lang="en-GB" dirty="0" err="1"/>
              <a:t>String_var</a:t>
            </a:r>
            <a:r>
              <a:rPr lang="en-GB" dirty="0"/>
              <a:t>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 If-else statement</a:t>
            </a:r>
          </a:p>
          <a:p>
            <a:pPr marL="0" indent="0">
              <a:buNone/>
            </a:pPr>
            <a:r>
              <a:rPr lang="en-GB" dirty="0"/>
              <a:t>if (</a:t>
            </a:r>
            <a:r>
              <a:rPr lang="en-GB" dirty="0" err="1"/>
              <a:t>Boolean_var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    console.log("</a:t>
            </a:r>
            <a:r>
              <a:rPr lang="en-GB" dirty="0" err="1"/>
              <a:t>Boolean_var</a:t>
            </a:r>
            <a:r>
              <a:rPr lang="en-GB" dirty="0"/>
              <a:t> is True");</a:t>
            </a:r>
          </a:p>
          <a:p>
            <a:pPr marL="0" indent="0">
              <a:buNone/>
            </a:pPr>
            <a:r>
              <a:rPr lang="en-GB" dirty="0"/>
              <a:t>} else {</a:t>
            </a:r>
          </a:p>
          <a:p>
            <a:pPr marL="0" indent="0">
              <a:buNone/>
            </a:pPr>
            <a:r>
              <a:rPr lang="en-GB" dirty="0"/>
              <a:t>    console.log("</a:t>
            </a:r>
            <a:r>
              <a:rPr lang="en-GB" dirty="0" err="1"/>
              <a:t>Boolean_var</a:t>
            </a:r>
            <a:r>
              <a:rPr lang="en-GB" dirty="0"/>
              <a:t> is False");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 For loop</a:t>
            </a:r>
          </a:p>
          <a:p>
            <a:pPr marL="0" indent="0">
              <a:buNone/>
            </a:pPr>
            <a:r>
              <a:rPr lang="en-GB" dirty="0"/>
              <a:t>for (let </a:t>
            </a:r>
            <a:r>
              <a:rPr lang="en-GB" dirty="0" err="1"/>
              <a:t>i</a:t>
            </a:r>
            <a:r>
              <a:rPr lang="en-GB" dirty="0"/>
              <a:t> of </a:t>
            </a:r>
            <a:r>
              <a:rPr lang="en-GB" dirty="0" err="1"/>
              <a:t>List_var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    console.log("List item:", </a:t>
            </a:r>
            <a:r>
              <a:rPr lang="en-GB" dirty="0" err="1"/>
              <a:t>i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0E282-0E24-4387-A88D-4F919E217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Slightly more difficult…</a:t>
            </a:r>
            <a:br>
              <a:rPr lang="en-GB" dirty="0"/>
            </a:br>
            <a:br>
              <a:rPr lang="en-GB" dirty="0"/>
            </a:br>
            <a:r>
              <a:rPr lang="en-GB" dirty="0"/>
              <a:t>Minecraft uses </a:t>
            </a:r>
            <a:r>
              <a:rPr lang="en-GB" dirty="0" err="1"/>
              <a:t>Javascript</a:t>
            </a:r>
            <a:r>
              <a:rPr lang="en-GB" dirty="0"/>
              <a:t> for </a:t>
            </a:r>
            <a:r>
              <a:rPr lang="en-GB" dirty="0" err="1"/>
              <a:t>modding</a:t>
            </a:r>
            <a:endParaRPr lang="en-GB" dirty="0"/>
          </a:p>
        </p:txBody>
      </p:sp>
      <p:pic>
        <p:nvPicPr>
          <p:cNvPr id="5" name="Picture 4" descr="JavaScript Logo, symbol, meaning, history, PNG, brand">
            <a:extLst>
              <a:ext uri="{FF2B5EF4-FFF2-40B4-BE49-F238E27FC236}">
                <a16:creationId xmlns:a16="http://schemas.microsoft.com/office/drawing/2014/main" id="{222FC5FC-B223-41A1-8CE1-95DE5DCF1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109" y="327091"/>
            <a:ext cx="2804267" cy="157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necraft Logo and symbol, meaning, history, PNG, brand">
            <a:extLst>
              <a:ext uri="{FF2B5EF4-FFF2-40B4-BE49-F238E27FC236}">
                <a16:creationId xmlns:a16="http://schemas.microsoft.com/office/drawing/2014/main" id="{4B43EDB6-80AA-47D6-8188-B928359FA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5696">
            <a:off x="979836" y="13052"/>
            <a:ext cx="3506685" cy="197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545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0.00091 -0.494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3AB7-9A99-4859-86E3-D8EABDB4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8C49B-4F43-4D13-B8A6-D1EF0EE8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424" y="237066"/>
            <a:ext cx="6172200" cy="910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variable = "This is a variable"</a:t>
            </a:r>
          </a:p>
          <a:p>
            <a:pPr marL="0" indent="0">
              <a:buNone/>
            </a:pPr>
            <a:r>
              <a:rPr lang="en-GB" sz="1800" dirty="0"/>
              <a:t>CONSTANT = "This is a constant"</a:t>
            </a:r>
          </a:p>
          <a:p>
            <a:pPr marL="0" indent="0">
              <a:buNone/>
            </a:pPr>
            <a:r>
              <a:rPr lang="en-GB" sz="1800" dirty="0" err="1"/>
              <a:t>boolean_var</a:t>
            </a:r>
            <a:r>
              <a:rPr lang="en-GB" sz="1800" dirty="0"/>
              <a:t> = true</a:t>
            </a:r>
          </a:p>
          <a:p>
            <a:pPr marL="0" indent="0">
              <a:buNone/>
            </a:pPr>
            <a:r>
              <a:rPr lang="en-GB" sz="1800" dirty="0" err="1"/>
              <a:t>integer_var</a:t>
            </a:r>
            <a:r>
              <a:rPr lang="en-GB" sz="1800" dirty="0"/>
              <a:t> = 12</a:t>
            </a:r>
          </a:p>
          <a:p>
            <a:pPr marL="0" indent="0">
              <a:buNone/>
            </a:pPr>
            <a:r>
              <a:rPr lang="en-GB" sz="1800" dirty="0" err="1"/>
              <a:t>string_var</a:t>
            </a:r>
            <a:r>
              <a:rPr lang="en-GB" sz="1800" dirty="0"/>
              <a:t> = "Hello World"</a:t>
            </a:r>
          </a:p>
          <a:p>
            <a:pPr marL="0" indent="0">
              <a:buNone/>
            </a:pPr>
            <a:r>
              <a:rPr lang="en-GB" sz="1800" dirty="0" err="1"/>
              <a:t>float_var</a:t>
            </a:r>
            <a:r>
              <a:rPr lang="en-GB" sz="1800" dirty="0"/>
              <a:t> = 3.14</a:t>
            </a:r>
          </a:p>
          <a:p>
            <a:pPr marL="0" indent="0">
              <a:buNone/>
            </a:pPr>
            <a:r>
              <a:rPr lang="en-GB" sz="1800" dirty="0" err="1"/>
              <a:t>list_var</a:t>
            </a:r>
            <a:r>
              <a:rPr lang="en-GB" sz="1800" dirty="0"/>
              <a:t> = [1, 2, 3, 4, 5]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# Print a message</a:t>
            </a:r>
          </a:p>
          <a:p>
            <a:pPr marL="0" indent="0">
              <a:buNone/>
            </a:pPr>
            <a:r>
              <a:rPr lang="en-GB" sz="1800" dirty="0"/>
              <a:t>puts "Message: #{string_var}"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# If-else statement</a:t>
            </a:r>
          </a:p>
          <a:p>
            <a:pPr marL="0" indent="0">
              <a:buNone/>
            </a:pPr>
            <a:r>
              <a:rPr lang="en-GB" sz="1800" dirty="0"/>
              <a:t>if </a:t>
            </a:r>
            <a:r>
              <a:rPr lang="en-GB" sz="1800" dirty="0" err="1"/>
              <a:t>boolean_var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  puts "</a:t>
            </a:r>
            <a:r>
              <a:rPr lang="en-GB" sz="1800" dirty="0" err="1"/>
              <a:t>boolean_var</a:t>
            </a:r>
            <a:r>
              <a:rPr lang="en-GB" sz="1800" dirty="0"/>
              <a:t> is True"</a:t>
            </a:r>
          </a:p>
          <a:p>
            <a:pPr marL="0" indent="0">
              <a:buNone/>
            </a:pPr>
            <a:r>
              <a:rPr lang="en-GB" sz="1800" dirty="0"/>
              <a:t>else</a:t>
            </a:r>
          </a:p>
          <a:p>
            <a:pPr marL="0" indent="0">
              <a:buNone/>
            </a:pPr>
            <a:r>
              <a:rPr lang="en-GB" sz="1800" dirty="0"/>
              <a:t>  puts "</a:t>
            </a:r>
            <a:r>
              <a:rPr lang="en-GB" sz="1800" dirty="0" err="1"/>
              <a:t>boolean_var</a:t>
            </a:r>
            <a:r>
              <a:rPr lang="en-GB" sz="1800" dirty="0"/>
              <a:t> is False"</a:t>
            </a:r>
          </a:p>
          <a:p>
            <a:pPr marL="0" indent="0">
              <a:buNone/>
            </a:pPr>
            <a:r>
              <a:rPr lang="en-GB" sz="1800" dirty="0"/>
              <a:t>end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# For loop</a:t>
            </a:r>
          </a:p>
          <a:p>
            <a:pPr marL="0" indent="0">
              <a:buNone/>
            </a:pPr>
            <a:r>
              <a:rPr lang="en-GB" sz="1800" dirty="0" err="1"/>
              <a:t>list_var.each</a:t>
            </a:r>
            <a:r>
              <a:rPr lang="en-GB" sz="1800" dirty="0"/>
              <a:t> do |</a:t>
            </a:r>
            <a:r>
              <a:rPr lang="en-GB" sz="1800" dirty="0" err="1"/>
              <a:t>i</a:t>
            </a:r>
            <a:r>
              <a:rPr lang="en-GB" sz="1800" dirty="0"/>
              <a:t>|</a:t>
            </a:r>
          </a:p>
          <a:p>
            <a:pPr marL="0" indent="0">
              <a:buNone/>
            </a:pPr>
            <a:r>
              <a:rPr lang="en-GB" sz="1800" dirty="0"/>
              <a:t>  puts "List item: #{i}"</a:t>
            </a:r>
          </a:p>
          <a:p>
            <a:pPr marL="0" indent="0">
              <a:buNone/>
            </a:pPr>
            <a:r>
              <a:rPr lang="en-GB" sz="1800" dirty="0"/>
              <a:t>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0E282-0E24-4387-A88D-4F919E217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About the same difficulty as </a:t>
            </a:r>
            <a:r>
              <a:rPr lang="en-GB" dirty="0" err="1"/>
              <a:t>Javascript</a:t>
            </a:r>
            <a:endParaRPr lang="en-GB" dirty="0"/>
          </a:p>
        </p:txBody>
      </p:sp>
      <p:pic>
        <p:nvPicPr>
          <p:cNvPr id="5" name="Picture 6" descr="Ruby original wordmark logo - Social media &amp; Logos Icons">
            <a:extLst>
              <a:ext uri="{FF2B5EF4-FFF2-40B4-BE49-F238E27FC236}">
                <a16:creationId xmlns:a16="http://schemas.microsoft.com/office/drawing/2014/main" id="{15F346EB-7E9E-4C19-88F4-BE43E383E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19"/>
          <a:stretch/>
        </p:blipFill>
        <p:spPr bwMode="auto">
          <a:xfrm>
            <a:off x="1955869" y="202656"/>
            <a:ext cx="1764484" cy="126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708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-0.00078 -0.39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490</TotalTime>
  <Words>1646</Words>
  <Application>Microsoft Office PowerPoint</Application>
  <PresentationFormat>Widescreen</PresentationFormat>
  <Paragraphs>260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Adobe Gothic Std B</vt:lpstr>
      <vt:lpstr>Calisto MT</vt:lpstr>
      <vt:lpstr>Wingdings 2</vt:lpstr>
      <vt:lpstr>Slate</vt:lpstr>
      <vt:lpstr>Computer Club</vt:lpstr>
      <vt:lpstr>What?</vt:lpstr>
      <vt:lpstr>What is coding/ to code? </vt:lpstr>
      <vt:lpstr>I need your emails :)</vt:lpstr>
      <vt:lpstr>PowerPoint Presentation</vt:lpstr>
      <vt:lpstr>PowerPoint Presentation</vt:lpstr>
      <vt:lpstr>Python</vt:lpstr>
      <vt:lpstr>Javascript</vt:lpstr>
      <vt:lpstr>Ruby</vt:lpstr>
      <vt:lpstr>Java</vt:lpstr>
      <vt:lpstr>C#</vt:lpstr>
      <vt:lpstr>C++</vt:lpstr>
      <vt:lpstr>Now, for the work ;)</vt:lpstr>
      <vt:lpstr>Requirements</vt:lpstr>
      <vt:lpstr>https://code.visualstudio.com/sha/download?build=stable&amp;os=win32-x64-archive</vt:lpstr>
      <vt:lpstr>What is Visual Studio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Club</dc:title>
  <dc:creator>Felix Galle</dc:creator>
  <cp:lastModifiedBy>Felix Galle</cp:lastModifiedBy>
  <cp:revision>4</cp:revision>
  <dcterms:created xsi:type="dcterms:W3CDTF">2024-08-30T21:25:33Z</dcterms:created>
  <dcterms:modified xsi:type="dcterms:W3CDTF">2024-09-09T10:25:54Z</dcterms:modified>
</cp:coreProperties>
</file>