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79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7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7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7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56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94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31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5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6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1A14305-82F4-4F11-A108-F3B56EBC33A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5167936-9892-481A-B81D-82D6904B3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336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7564D6-576C-45C9-B7EA-F7701B149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A6E9A35E-0C15-F1DD-F49B-8C86F1E3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720950"/>
            <a:ext cx="3374654" cy="33746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060CEE-D73E-44ED-A407-C828C9E4D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0"/>
            <a:ext cx="75610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0B544C-FD6C-42D8-B6B7-DDF7E60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2059012"/>
            <a:ext cx="7561006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0864-8E71-A65C-5ED6-8F0111826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10/01/25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F452-3227-B5E6-CCDD-BB83EAA78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2"/>
                </a:solidFill>
              </a:rPr>
              <a:t>I am going to use this lesson to teach you guys basic skills</a:t>
            </a:r>
          </a:p>
        </p:txBody>
      </p:sp>
    </p:spTree>
    <p:extLst>
      <p:ext uri="{BB962C8B-B14F-4D97-AF65-F5344CB8AC3E}">
        <p14:creationId xmlns:p14="http://schemas.microsoft.com/office/powerpoint/2010/main" val="186870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23D5-8449-D47B-6019-5A903563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Here are some basic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9941B-DC63-990D-870A-E46B1B349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E670-B06B-ABBD-3127-BB03E5DCC2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You need to know how to type.</a:t>
            </a:r>
          </a:p>
          <a:p>
            <a:endParaRPr lang="en-GB" dirty="0"/>
          </a:p>
          <a:p>
            <a:r>
              <a:rPr lang="en-GB" dirty="0"/>
              <a:t>Practise typing techniques e.g. Being able to determine the rough area of a key.</a:t>
            </a:r>
          </a:p>
          <a:p>
            <a:r>
              <a:rPr lang="en-GB" dirty="0"/>
              <a:t>Learn useful windows shortcuts	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72462-C258-5E00-CB1D-FC918D1F8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36722-EB31-7F01-3878-E6459D85C0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You need to organise your files in a good neat format. </a:t>
            </a:r>
          </a:p>
          <a:p>
            <a:r>
              <a:rPr lang="en-GB" dirty="0"/>
              <a:t>Make backups weekly (I’ve been caught out by this multiple times)</a:t>
            </a:r>
          </a:p>
          <a:p>
            <a:r>
              <a:rPr lang="en-GB" dirty="0"/>
              <a:t>You could also store them somewhere in the cloud. E.g. </a:t>
            </a:r>
            <a:r>
              <a:rPr lang="en-GB" dirty="0" err="1"/>
              <a:t>github</a:t>
            </a:r>
            <a:r>
              <a:rPr lang="en-GB" dirty="0"/>
              <a:t>, OneDrive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41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FEA8-E179-DE70-9DF6-0C1A647F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TerminAL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7B97-31E1-30DA-A7B1-2AA726DF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Windows Terminal does </a:t>
            </a:r>
            <a:r>
              <a:rPr lang="en-GB" b="1" u="sng" dirty="0"/>
              <a:t>not </a:t>
            </a:r>
            <a:r>
              <a:rPr lang="en-GB" dirty="0"/>
              <a:t>mean you are a hacker!!!</a:t>
            </a:r>
          </a:p>
          <a:p>
            <a:r>
              <a:rPr lang="en-GB" dirty="0"/>
              <a:t>Using the Windows Terminal to intentionally damage your computer can be seen as hacking.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A3720-078B-B19E-4F32-51D31265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:: This is a comment</a:t>
            </a:r>
          </a:p>
          <a:p>
            <a:r>
              <a:rPr lang="en-GB" dirty="0"/>
              <a:t>set variable = “this is a variable”</a:t>
            </a:r>
          </a:p>
          <a:p>
            <a:r>
              <a:rPr lang="en-GB" dirty="0"/>
              <a:t>echo “This is a print statement”</a:t>
            </a:r>
          </a:p>
          <a:p>
            <a:r>
              <a:rPr lang="en-GB" dirty="0"/>
              <a:t>echo %variable%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96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8264-E637-6134-0EDF-87BAF0BC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BEFF-906E-ADC8-3D7F-2B8EB624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run a python terminal in command prompt</a:t>
            </a:r>
          </a:p>
          <a:p>
            <a:r>
              <a:rPr lang="en-GB" dirty="0"/>
              <a:t>You can also add specific modules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84E3C-3382-DCDB-0460-FF49BDBC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0738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165</TotalTime>
  <Words>169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10/01/25</vt:lpstr>
      <vt:lpstr> Here are some basic SKILLS</vt:lpstr>
      <vt:lpstr>TerminAL </vt:lpstr>
      <vt:lpstr>Using the Terminal</vt:lpstr>
    </vt:vector>
  </TitlesOfParts>
  <Company>International School of Toulouse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10/01/25</dc:title>
  <dc:creator>Felix Galle</dc:creator>
  <cp:lastModifiedBy>Felix Galle</cp:lastModifiedBy>
  <cp:revision>1</cp:revision>
  <dcterms:created xsi:type="dcterms:W3CDTF">2025-01-10T11:14:05Z</dcterms:created>
  <dcterms:modified xsi:type="dcterms:W3CDTF">2025-01-10T13:59:46Z</dcterms:modified>
</cp:coreProperties>
</file>