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B22C1B-1E71-42C4-AFA4-248EAF6FAF30}" v="9" dt="2024-05-31T11:50:59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Galle" userId="5090cf4f-c28a-4fc5-934b-9d3fe39c5d47" providerId="ADAL" clId="{D1B22C1B-1E71-42C4-AFA4-248EAF6FAF30}"/>
    <pc:docChg chg="undo custSel addSld modSld">
      <pc:chgData name="Felix Galle" userId="5090cf4f-c28a-4fc5-934b-9d3fe39c5d47" providerId="ADAL" clId="{D1B22C1B-1E71-42C4-AFA4-248EAF6FAF30}" dt="2024-05-31T11:50:59.558" v="815"/>
      <pc:docMkLst>
        <pc:docMk/>
      </pc:docMkLst>
      <pc:sldChg chg="addSp delSp modSp new mod">
        <pc:chgData name="Felix Galle" userId="5090cf4f-c28a-4fc5-934b-9d3fe39c5d47" providerId="ADAL" clId="{D1B22C1B-1E71-42C4-AFA4-248EAF6FAF30}" dt="2024-05-31T11:50:59.558" v="815"/>
        <pc:sldMkLst>
          <pc:docMk/>
          <pc:sldMk cId="1741332720" sldId="257"/>
        </pc:sldMkLst>
        <pc:spChg chg="mod">
          <ac:chgData name="Felix Galle" userId="5090cf4f-c28a-4fc5-934b-9d3fe39c5d47" providerId="ADAL" clId="{D1B22C1B-1E71-42C4-AFA4-248EAF6FAF30}" dt="2024-05-24T12:17:57.020" v="689" actId="20577"/>
          <ac:spMkLst>
            <pc:docMk/>
            <pc:sldMk cId="1741332720" sldId="257"/>
            <ac:spMk id="2" creationId="{B2FC5368-8273-4AAB-ADF6-6C3088BF3EE2}"/>
          </ac:spMkLst>
        </pc:spChg>
        <pc:spChg chg="mod">
          <ac:chgData name="Felix Galle" userId="5090cf4f-c28a-4fc5-934b-9d3fe39c5d47" providerId="ADAL" clId="{D1B22C1B-1E71-42C4-AFA4-248EAF6FAF30}" dt="2024-05-24T06:44:13.815" v="622" actId="5793"/>
          <ac:spMkLst>
            <pc:docMk/>
            <pc:sldMk cId="1741332720" sldId="257"/>
            <ac:spMk id="3" creationId="{AAA6F799-72E0-4CB2-9A47-00538DEFCFD2}"/>
          </ac:spMkLst>
        </pc:spChg>
        <pc:spChg chg="add del mod">
          <ac:chgData name="Felix Galle" userId="5090cf4f-c28a-4fc5-934b-9d3fe39c5d47" providerId="ADAL" clId="{D1B22C1B-1E71-42C4-AFA4-248EAF6FAF30}" dt="2024-05-31T07:23:31.735" v="754" actId="20577"/>
          <ac:spMkLst>
            <pc:docMk/>
            <pc:sldMk cId="1741332720" sldId="257"/>
            <ac:spMk id="4" creationId="{80B66DF1-496B-4635-A93A-569D6032A302}"/>
          </ac:spMkLst>
        </pc:spChg>
        <pc:spChg chg="mod">
          <ac:chgData name="Felix Galle" userId="5090cf4f-c28a-4fc5-934b-9d3fe39c5d47" providerId="ADAL" clId="{D1B22C1B-1E71-42C4-AFA4-248EAF6FAF30}" dt="2024-05-24T06:44:17.952" v="626" actId="20577"/>
          <ac:spMkLst>
            <pc:docMk/>
            <pc:sldMk cId="1741332720" sldId="257"/>
            <ac:spMk id="5" creationId="{923EEBE9-6CA9-48A5-8D31-D040B9C2BC79}"/>
          </ac:spMkLst>
        </pc:spChg>
        <pc:spChg chg="mod">
          <ac:chgData name="Felix Galle" userId="5090cf4f-c28a-4fc5-934b-9d3fe39c5d47" providerId="ADAL" clId="{D1B22C1B-1E71-42C4-AFA4-248EAF6FAF30}" dt="2024-05-31T07:23:45.895" v="791" actId="20577"/>
          <ac:spMkLst>
            <pc:docMk/>
            <pc:sldMk cId="1741332720" sldId="257"/>
            <ac:spMk id="6" creationId="{E0DC8C3B-4773-4D71-9ECD-155D68F81E0F}"/>
          </ac:spMkLst>
        </pc:spChg>
        <pc:grpChg chg="del mod">
          <ac:chgData name="Felix Galle" userId="5090cf4f-c28a-4fc5-934b-9d3fe39c5d47" providerId="ADAL" clId="{D1B22C1B-1E71-42C4-AFA4-248EAF6FAF30}" dt="2024-05-31T11:50:34.372" v="799"/>
          <ac:grpSpMkLst>
            <pc:docMk/>
            <pc:sldMk cId="1741332720" sldId="257"/>
            <ac:grpSpMk id="10" creationId="{A121E607-F517-4F90-8004-F63A3904EA5A}"/>
          </ac:grpSpMkLst>
        </pc:grpChg>
        <pc:grpChg chg="mod">
          <ac:chgData name="Felix Galle" userId="5090cf4f-c28a-4fc5-934b-9d3fe39c5d47" providerId="ADAL" clId="{D1B22C1B-1E71-42C4-AFA4-248EAF6FAF30}" dt="2024-05-31T11:50:34.372" v="799"/>
          <ac:grpSpMkLst>
            <pc:docMk/>
            <pc:sldMk cId="1741332720" sldId="257"/>
            <ac:grpSpMk id="14" creationId="{B49F700C-4B3D-4EED-89E6-306FD1073370}"/>
          </ac:grpSpMkLst>
        </pc:grpChg>
        <pc:grpChg chg="del mod">
          <ac:chgData name="Felix Galle" userId="5090cf4f-c28a-4fc5-934b-9d3fe39c5d47" providerId="ADAL" clId="{D1B22C1B-1E71-42C4-AFA4-248EAF6FAF30}" dt="2024-05-31T11:50:39.672" v="805"/>
          <ac:grpSpMkLst>
            <pc:docMk/>
            <pc:sldMk cId="1741332720" sldId="257"/>
            <ac:grpSpMk id="17" creationId="{E72AFD98-5FD6-4DBA-80B3-53E5315F920F}"/>
          </ac:grpSpMkLst>
        </pc:grpChg>
        <pc:grpChg chg="del mod">
          <ac:chgData name="Felix Galle" userId="5090cf4f-c28a-4fc5-934b-9d3fe39c5d47" providerId="ADAL" clId="{D1B22C1B-1E71-42C4-AFA4-248EAF6FAF30}" dt="2024-05-31T11:50:49.036" v="807"/>
          <ac:grpSpMkLst>
            <pc:docMk/>
            <pc:sldMk cId="1741332720" sldId="257"/>
            <ac:grpSpMk id="20" creationId="{7D46A163-913F-4665-BBA4-1F971CB007F4}"/>
          </ac:grpSpMkLst>
        </pc:grpChg>
        <pc:grpChg chg="del mod">
          <ac:chgData name="Felix Galle" userId="5090cf4f-c28a-4fc5-934b-9d3fe39c5d47" providerId="ADAL" clId="{D1B22C1B-1E71-42C4-AFA4-248EAF6FAF30}" dt="2024-05-31T11:50:59.558" v="815"/>
          <ac:grpSpMkLst>
            <pc:docMk/>
            <pc:sldMk cId="1741332720" sldId="257"/>
            <ac:grpSpMk id="22" creationId="{AAA372B3-9BDE-439E-B973-4B122E841EF7}"/>
          </ac:grpSpMkLst>
        </pc:grpChg>
        <pc:grpChg chg="mod">
          <ac:chgData name="Felix Galle" userId="5090cf4f-c28a-4fc5-934b-9d3fe39c5d47" providerId="ADAL" clId="{D1B22C1B-1E71-42C4-AFA4-248EAF6FAF30}" dt="2024-05-31T11:50:59.558" v="815"/>
          <ac:grpSpMkLst>
            <pc:docMk/>
            <pc:sldMk cId="1741332720" sldId="257"/>
            <ac:grpSpMk id="30" creationId="{3EE54C2F-C545-4C7D-A51B-890198FF4591}"/>
          </ac:grpSpMkLst>
        </pc:grpChg>
        <pc:graphicFrameChg chg="add del">
          <ac:chgData name="Felix Galle" userId="5090cf4f-c28a-4fc5-934b-9d3fe39c5d47" providerId="ADAL" clId="{D1B22C1B-1E71-42C4-AFA4-248EAF6FAF30}" dt="2024-05-24T12:18:13.583" v="691" actId="26606"/>
          <ac:graphicFrameMkLst>
            <pc:docMk/>
            <pc:sldMk cId="1741332720" sldId="257"/>
            <ac:graphicFrameMk id="8" creationId="{6A9563AD-7973-8AC8-0BA5-28662F173161}"/>
          </ac:graphicFrameMkLst>
        </pc:graphicFrameChg>
        <pc:graphicFrameChg chg="add del">
          <ac:chgData name="Felix Galle" userId="5090cf4f-c28a-4fc5-934b-9d3fe39c5d47" providerId="ADAL" clId="{D1B22C1B-1E71-42C4-AFA4-248EAF6FAF30}" dt="2024-05-24T12:18:15.462" v="693" actId="26606"/>
          <ac:graphicFrameMkLst>
            <pc:docMk/>
            <pc:sldMk cId="1741332720" sldId="257"/>
            <ac:graphicFrameMk id="10" creationId="{747BAD31-6F29-6A6C-B737-54587CF49D38}"/>
          </ac:graphicFrameMkLst>
        </pc:graphicFrameChg>
        <pc:graphicFrameChg chg="add del">
          <ac:chgData name="Felix Galle" userId="5090cf4f-c28a-4fc5-934b-9d3fe39c5d47" providerId="ADAL" clId="{D1B22C1B-1E71-42C4-AFA4-248EAF6FAF30}" dt="2024-05-24T12:18:16.368" v="695" actId="26606"/>
          <ac:graphicFrameMkLst>
            <pc:docMk/>
            <pc:sldMk cId="1741332720" sldId="257"/>
            <ac:graphicFrameMk id="12" creationId="{6A9563AD-7973-8AC8-0BA5-28662F173161}"/>
          </ac:graphicFrameMkLst>
        </pc:graphicFrameChg>
        <pc:inkChg chg="add mod">
          <ac:chgData name="Felix Galle" userId="5090cf4f-c28a-4fc5-934b-9d3fe39c5d47" providerId="ADAL" clId="{D1B22C1B-1E71-42C4-AFA4-248EAF6FAF30}" dt="2024-05-31T11:50:34.372" v="799"/>
          <ac:inkMkLst>
            <pc:docMk/>
            <pc:sldMk cId="1741332720" sldId="257"/>
            <ac:inkMk id="7" creationId="{75577E23-C2FE-4142-BA13-4D2A8CD6A514}"/>
          </ac:inkMkLst>
        </pc:inkChg>
        <pc:inkChg chg="add mod">
          <ac:chgData name="Felix Galle" userId="5090cf4f-c28a-4fc5-934b-9d3fe39c5d47" providerId="ADAL" clId="{D1B22C1B-1E71-42C4-AFA4-248EAF6FAF30}" dt="2024-05-31T11:50:34.372" v="799"/>
          <ac:inkMkLst>
            <pc:docMk/>
            <pc:sldMk cId="1741332720" sldId="257"/>
            <ac:inkMk id="8" creationId="{14DF2930-E48D-489F-8E69-364700ADDCF6}"/>
          </ac:inkMkLst>
        </pc:inkChg>
        <pc:inkChg chg="add mod">
          <ac:chgData name="Felix Galle" userId="5090cf4f-c28a-4fc5-934b-9d3fe39c5d47" providerId="ADAL" clId="{D1B22C1B-1E71-42C4-AFA4-248EAF6FAF30}" dt="2024-05-31T11:50:34.372" v="799"/>
          <ac:inkMkLst>
            <pc:docMk/>
            <pc:sldMk cId="1741332720" sldId="257"/>
            <ac:inkMk id="9" creationId="{4A717853-5C1F-4354-BF2D-109F0313A363}"/>
          </ac:inkMkLst>
        </pc:inkChg>
        <pc:inkChg chg="add mod">
          <ac:chgData name="Felix Galle" userId="5090cf4f-c28a-4fc5-934b-9d3fe39c5d47" providerId="ADAL" clId="{D1B22C1B-1E71-42C4-AFA4-248EAF6FAF30}" dt="2024-05-31T11:50:34.372" v="799"/>
          <ac:inkMkLst>
            <pc:docMk/>
            <pc:sldMk cId="1741332720" sldId="257"/>
            <ac:inkMk id="11" creationId="{F7106934-F47C-448C-B072-4CF68C6B862C}"/>
          </ac:inkMkLst>
        </pc:inkChg>
        <pc:inkChg chg="add mod">
          <ac:chgData name="Felix Galle" userId="5090cf4f-c28a-4fc5-934b-9d3fe39c5d47" providerId="ADAL" clId="{D1B22C1B-1E71-42C4-AFA4-248EAF6FAF30}" dt="2024-05-31T11:50:34.372" v="799"/>
          <ac:inkMkLst>
            <pc:docMk/>
            <pc:sldMk cId="1741332720" sldId="257"/>
            <ac:inkMk id="12" creationId="{E395CAE4-7329-404E-AFAA-C52211958A65}"/>
          </ac:inkMkLst>
        </pc:inkChg>
        <pc:inkChg chg="add mod">
          <ac:chgData name="Felix Galle" userId="5090cf4f-c28a-4fc5-934b-9d3fe39c5d47" providerId="ADAL" clId="{D1B22C1B-1E71-42C4-AFA4-248EAF6FAF30}" dt="2024-05-31T11:50:34.372" v="799"/>
          <ac:inkMkLst>
            <pc:docMk/>
            <pc:sldMk cId="1741332720" sldId="257"/>
            <ac:inkMk id="13" creationId="{9EF61C0B-5E9D-4BA4-A504-CADA6E512921}"/>
          </ac:inkMkLst>
        </pc:inkChg>
        <pc:inkChg chg="add mod">
          <ac:chgData name="Felix Galle" userId="5090cf4f-c28a-4fc5-934b-9d3fe39c5d47" providerId="ADAL" clId="{D1B22C1B-1E71-42C4-AFA4-248EAF6FAF30}" dt="2024-05-31T11:50:59.558" v="815"/>
          <ac:inkMkLst>
            <pc:docMk/>
            <pc:sldMk cId="1741332720" sldId="257"/>
            <ac:inkMk id="15" creationId="{5C159576-6A80-4817-A985-DCA2A0F53A3B}"/>
          </ac:inkMkLst>
        </pc:inkChg>
        <pc:inkChg chg="add mod">
          <ac:chgData name="Felix Galle" userId="5090cf4f-c28a-4fc5-934b-9d3fe39c5d47" providerId="ADAL" clId="{D1B22C1B-1E71-42C4-AFA4-248EAF6FAF30}" dt="2024-05-31T11:50:59.558" v="815"/>
          <ac:inkMkLst>
            <pc:docMk/>
            <pc:sldMk cId="1741332720" sldId="257"/>
            <ac:inkMk id="16" creationId="{CEC92B63-C8AF-4D68-9E28-D91DED44964A}"/>
          </ac:inkMkLst>
        </pc:inkChg>
        <pc:inkChg chg="add mod">
          <ac:chgData name="Felix Galle" userId="5090cf4f-c28a-4fc5-934b-9d3fe39c5d47" providerId="ADAL" clId="{D1B22C1B-1E71-42C4-AFA4-248EAF6FAF30}" dt="2024-05-31T11:50:59.558" v="815"/>
          <ac:inkMkLst>
            <pc:docMk/>
            <pc:sldMk cId="1741332720" sldId="257"/>
            <ac:inkMk id="18" creationId="{260E8C08-DC32-4FCA-8080-044041AAAB97}"/>
          </ac:inkMkLst>
        </pc:inkChg>
        <pc:inkChg chg="add mod">
          <ac:chgData name="Felix Galle" userId="5090cf4f-c28a-4fc5-934b-9d3fe39c5d47" providerId="ADAL" clId="{D1B22C1B-1E71-42C4-AFA4-248EAF6FAF30}" dt="2024-05-31T11:50:59.558" v="815"/>
          <ac:inkMkLst>
            <pc:docMk/>
            <pc:sldMk cId="1741332720" sldId="257"/>
            <ac:inkMk id="19" creationId="{559EC36D-A33D-4E26-8983-FFE0FE8A3B79}"/>
          </ac:inkMkLst>
        </pc:inkChg>
        <pc:inkChg chg="add mod">
          <ac:chgData name="Felix Galle" userId="5090cf4f-c28a-4fc5-934b-9d3fe39c5d47" providerId="ADAL" clId="{D1B22C1B-1E71-42C4-AFA4-248EAF6FAF30}" dt="2024-05-31T11:50:59.558" v="815"/>
          <ac:inkMkLst>
            <pc:docMk/>
            <pc:sldMk cId="1741332720" sldId="257"/>
            <ac:inkMk id="21" creationId="{3D08C000-DD3F-4270-8DC4-6003309AE352}"/>
          </ac:inkMkLst>
        </pc:inkChg>
        <pc:inkChg chg="add mod">
          <ac:chgData name="Felix Galle" userId="5090cf4f-c28a-4fc5-934b-9d3fe39c5d47" providerId="ADAL" clId="{D1B22C1B-1E71-42C4-AFA4-248EAF6FAF30}" dt="2024-05-31T11:50:59.558" v="815"/>
          <ac:inkMkLst>
            <pc:docMk/>
            <pc:sldMk cId="1741332720" sldId="257"/>
            <ac:inkMk id="23" creationId="{5AAA90B0-7DDD-488C-9D1A-493CF6A909C8}"/>
          </ac:inkMkLst>
        </pc:inkChg>
        <pc:inkChg chg="add mod">
          <ac:chgData name="Felix Galle" userId="5090cf4f-c28a-4fc5-934b-9d3fe39c5d47" providerId="ADAL" clId="{D1B22C1B-1E71-42C4-AFA4-248EAF6FAF30}" dt="2024-05-31T11:50:59.558" v="815"/>
          <ac:inkMkLst>
            <pc:docMk/>
            <pc:sldMk cId="1741332720" sldId="257"/>
            <ac:inkMk id="24" creationId="{D0A89230-C1CF-471B-9D31-5D12D9153AEB}"/>
          </ac:inkMkLst>
        </pc:inkChg>
        <pc:inkChg chg="add mod">
          <ac:chgData name="Felix Galle" userId="5090cf4f-c28a-4fc5-934b-9d3fe39c5d47" providerId="ADAL" clId="{D1B22C1B-1E71-42C4-AFA4-248EAF6FAF30}" dt="2024-05-31T11:50:59.558" v="815"/>
          <ac:inkMkLst>
            <pc:docMk/>
            <pc:sldMk cId="1741332720" sldId="257"/>
            <ac:inkMk id="25" creationId="{2A296659-4DBC-43CA-945B-DCCF78D07977}"/>
          </ac:inkMkLst>
        </pc:inkChg>
        <pc:inkChg chg="add mod">
          <ac:chgData name="Felix Galle" userId="5090cf4f-c28a-4fc5-934b-9d3fe39c5d47" providerId="ADAL" clId="{D1B22C1B-1E71-42C4-AFA4-248EAF6FAF30}" dt="2024-05-31T11:50:59.558" v="815"/>
          <ac:inkMkLst>
            <pc:docMk/>
            <pc:sldMk cId="1741332720" sldId="257"/>
            <ac:inkMk id="26" creationId="{5FC4BC39-D6FD-4387-B8DF-FB130B61A36F}"/>
          </ac:inkMkLst>
        </pc:inkChg>
        <pc:inkChg chg="add mod">
          <ac:chgData name="Felix Galle" userId="5090cf4f-c28a-4fc5-934b-9d3fe39c5d47" providerId="ADAL" clId="{D1B22C1B-1E71-42C4-AFA4-248EAF6FAF30}" dt="2024-05-31T11:50:59.558" v="815"/>
          <ac:inkMkLst>
            <pc:docMk/>
            <pc:sldMk cId="1741332720" sldId="257"/>
            <ac:inkMk id="27" creationId="{BDCF706A-A615-4FE0-A0D3-6245E29D26D8}"/>
          </ac:inkMkLst>
        </pc:inkChg>
        <pc:inkChg chg="add mod">
          <ac:chgData name="Felix Galle" userId="5090cf4f-c28a-4fc5-934b-9d3fe39c5d47" providerId="ADAL" clId="{D1B22C1B-1E71-42C4-AFA4-248EAF6FAF30}" dt="2024-05-31T11:50:59.558" v="815"/>
          <ac:inkMkLst>
            <pc:docMk/>
            <pc:sldMk cId="1741332720" sldId="257"/>
            <ac:inkMk id="28" creationId="{136019E9-7E6B-4599-BD16-5EBD15A44B45}"/>
          </ac:inkMkLst>
        </pc:inkChg>
        <pc:inkChg chg="add mod">
          <ac:chgData name="Felix Galle" userId="5090cf4f-c28a-4fc5-934b-9d3fe39c5d47" providerId="ADAL" clId="{D1B22C1B-1E71-42C4-AFA4-248EAF6FAF30}" dt="2024-05-31T11:50:59.558" v="815"/>
          <ac:inkMkLst>
            <pc:docMk/>
            <pc:sldMk cId="1741332720" sldId="257"/>
            <ac:inkMk id="29" creationId="{7C061EBF-D494-46C5-8667-6D6C3CA035A6}"/>
          </ac:inkMkLst>
        </pc:inkChg>
      </pc:sldChg>
      <pc:sldChg chg="addSp delSp modSp new mod">
        <pc:chgData name="Felix Galle" userId="5090cf4f-c28a-4fc5-934b-9d3fe39c5d47" providerId="ADAL" clId="{D1B22C1B-1E71-42C4-AFA4-248EAF6FAF30}" dt="2024-05-24T12:17:49.032" v="677" actId="20577"/>
        <pc:sldMkLst>
          <pc:docMk/>
          <pc:sldMk cId="1810271578" sldId="258"/>
        </pc:sldMkLst>
        <pc:spChg chg="mod">
          <ac:chgData name="Felix Galle" userId="5090cf4f-c28a-4fc5-934b-9d3fe39c5d47" providerId="ADAL" clId="{D1B22C1B-1E71-42C4-AFA4-248EAF6FAF30}" dt="2024-05-24T12:17:49.032" v="677" actId="20577"/>
          <ac:spMkLst>
            <pc:docMk/>
            <pc:sldMk cId="1810271578" sldId="258"/>
            <ac:spMk id="2" creationId="{1E2E3C5C-054D-4937-BA17-742CAAD30B38}"/>
          </ac:spMkLst>
        </pc:spChg>
        <pc:spChg chg="del">
          <ac:chgData name="Felix Galle" userId="5090cf4f-c28a-4fc5-934b-9d3fe39c5d47" providerId="ADAL" clId="{D1B22C1B-1E71-42C4-AFA4-248EAF6FAF30}" dt="2024-05-24T12:17:11.099" v="644"/>
          <ac:spMkLst>
            <pc:docMk/>
            <pc:sldMk cId="1810271578" sldId="258"/>
            <ac:spMk id="3" creationId="{C62C6E70-B444-4985-9A58-54FACC0CDA81}"/>
          </ac:spMkLst>
        </pc:spChg>
        <pc:spChg chg="del">
          <ac:chgData name="Felix Galle" userId="5090cf4f-c28a-4fc5-934b-9d3fe39c5d47" providerId="ADAL" clId="{D1B22C1B-1E71-42C4-AFA4-248EAF6FAF30}" dt="2024-05-24T12:17:18.279" v="646"/>
          <ac:spMkLst>
            <pc:docMk/>
            <pc:sldMk cId="1810271578" sldId="258"/>
            <ac:spMk id="4" creationId="{3C794793-C478-46CE-BAD0-63097512D65F}"/>
          </ac:spMkLst>
        </pc:spChg>
        <pc:spChg chg="add del mod">
          <ac:chgData name="Felix Galle" userId="5090cf4f-c28a-4fc5-934b-9d3fe39c5d47" providerId="ADAL" clId="{D1B22C1B-1E71-42C4-AFA4-248EAF6FAF30}" dt="2024-05-24T12:17:34.232" v="647"/>
          <ac:spMkLst>
            <pc:docMk/>
            <pc:sldMk cId="1810271578" sldId="258"/>
            <ac:spMk id="7" creationId="{65C14A8B-E4F2-4B93-BACD-5CC7F45B5935}"/>
          </ac:spMkLst>
        </pc:spChg>
        <pc:picChg chg="add del mod">
          <ac:chgData name="Felix Galle" userId="5090cf4f-c28a-4fc5-934b-9d3fe39c5d47" providerId="ADAL" clId="{D1B22C1B-1E71-42C4-AFA4-248EAF6FAF30}" dt="2024-05-24T12:17:17.104" v="645" actId="21"/>
          <ac:picMkLst>
            <pc:docMk/>
            <pc:sldMk cId="1810271578" sldId="258"/>
            <ac:picMk id="5" creationId="{D4738213-7DC4-402E-AC71-73C0626EE1B6}"/>
          </ac:picMkLst>
        </pc:picChg>
        <pc:picChg chg="add mod">
          <ac:chgData name="Felix Galle" userId="5090cf4f-c28a-4fc5-934b-9d3fe39c5d47" providerId="ADAL" clId="{D1B22C1B-1E71-42C4-AFA4-248EAF6FAF30}" dt="2024-05-24T12:17:18.279" v="646"/>
          <ac:picMkLst>
            <pc:docMk/>
            <pc:sldMk cId="1810271578" sldId="258"/>
            <ac:picMk id="8" creationId="{8143C052-7E3B-4228-BA21-1AEF25B40AAB}"/>
          </ac:picMkLst>
        </pc:picChg>
        <pc:picChg chg="add mod">
          <ac:chgData name="Felix Galle" userId="5090cf4f-c28a-4fc5-934b-9d3fe39c5d47" providerId="ADAL" clId="{D1B22C1B-1E71-42C4-AFA4-248EAF6FAF30}" dt="2024-05-24T12:17:34.232" v="647"/>
          <ac:picMkLst>
            <pc:docMk/>
            <pc:sldMk cId="1810271578" sldId="258"/>
            <ac:picMk id="9" creationId="{36BDEE0D-3C31-4ECD-B7CB-3F23FA66BB4E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31T11:50:24.8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116 0,'-1'1,"1"-1,-1 1,0-1,1 1,-1-1,0 1,1-1,-1 1,1 0,-1-1,1 1,-1 0,1-1,0 1,-1 0,1 0,0-1,0 1,-1 0,1 0,0 0,0-1,0 1,0 0,0 0,0 1,0 2,-11 98,4 1,7 104,1-95,-3-85,-1-1,-1 1,-1-1,-1 0,-1 0,-21 45,1 4,26-73,0 1,0-1,0 0,0 1,1-1,-1 1,1-1,0 1,0-1,0 1,0-1,0 1,0 0,1-1,-1 1,1-1,0 0,-1 1,1-1,2 3,-1-2,1-1,0 0,0 0,-1 1,2-2,-1 1,0 0,0-1,0 1,1-1,-1 0,1 0,-1 0,6 0,42 7,1-2,60-2,-69-4,0 2,0 1,0 3,59 15,-58-6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31T11:50:38.2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0,'0'5,"0"5,0 15,0 12,0 9,0 1,0-3,0 0,0-3,0-8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31T11:50:39.0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11:50:56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90 1864,'-19'21'3390,"-30"44"0,34-43-3033,-1 0-1,-24 24 0,34-41-152,-1 1 0,1-1 0,-1 0 0,0 0 1,0 0-1,0-1 0,0-1 0,-1 1 0,0-1 0,0 0 0,-12 2 1,2-1 75,13-2-241,0 0 0,-1-1 0,1 0 0,-1 0-1,0 0 1,1-1 0,-1 0 0,1 0 0,-1 0-1,0-1 1,1 1 0,-1-2 0,1 1 0,-8-3-1,12 3-34,0 0-1,0 0 1,0 0-1,0 0 1,1-1-1,-1 1 1,0 0-1,1 0 0,-1-1 1,1 1-1,0 0 1,-1-1-1,1 1 1,0-1-1,0 1 0,-1 0 1,1-1-1,0 1 1,1-1-1,-1 1 1,0 0-1,0-1 1,1 1-1,-1-1 0,1 0 1,13-45 46,-10 36-28,8-26 144,19-44 0,-25 69-99,0 0 0,0 1 0,1 0 0,1 0 0,0 0 0,0 1 0,14-13 0,-20 21-60,1 1-1,-1 0 1,0 0-1,1 0 1,-1 0-1,1 0 1,0 0 0,-1 1-1,1-1 1,-1 1-1,1 0 1,0 0 0,0 0-1,-1 0 1,1 0-1,0 0 1,-1 1-1,1-1 1,3 2 0,59 21 5,-29-9 9,-16-9-19,0-1-1,29 3 0,-7-5-286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11:50:57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1226 2889,'9'0'802,"1"-1"0,-1 0 0,1 0 1,-1-1-1,1 0 0,-1-1 0,0 0 1,0 0-1,11-7 0,-8 3-249,0 0 0,-1-1 1,0 0-1,-1-1 0,17-18 0,-1-5-33,-2-1 0,-2 0-1,25-50 1,-43 76-365,54-95 676,-1 3-97,64-152-1,-110 221-661,0 0-1,-2 0 1,-1-1 0,-1 0-1,-2 0 1,-1 0 0,-2-1-1,-1 0 1,-6-62 0,4 86-50,0 0 1,-1 0-1,0 1 0,-1-1 1,0 1-1,0-1 1,-1 1-1,1 0 1,-1 0-1,-1 0 0,0 1 1,-9-10-1,12 14-14,0 0 0,0 1 0,0-1 0,0 1 0,0-1 0,-1 1 0,1 0 0,0 0 0,-1 0-1,1 0 1,-1 1 0,0-1 0,1 0 0,-1 1 0,1 0 0,-6 0 0,4 0-4,0 1-1,1 0 1,-1 0 0,0 1 0,1-1 0,-1 1-1,1 0 1,-1 0 0,1 0 0,0 0-1,0 0 1,0 1 0,0-1 0,-4 6 0,-7 8-11,1 0 1,1 1 0,0 1-1,2 0 1,0 1 0,-13 35-1,-36 132-54,55-173 59,-97 375 28,17 5 0,-41 482 0,117-678 5,4-78 10,1-103 16,-1-22 3,-2-26-3,5 3-55,1 0 0,1-1 0,2 1 0,1 0 1,1 0-1,1 1 0,2-1 0,1 2 0,1-1 1,23-43-1,9-5-1,3 2 0,71-90 1,-51 82 124,2 10 330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11:50:57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7714,'0'7'3152,"3"7"-1943,3 8-89,7 20-232,1 6-144,-3 7-256,1 1-120,-2-13-200,4-8-56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11:50:57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10858,'-9'7'4273,"-1"16"-3105,10 1-327,0 9-585,10-4-152,14-8-1040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11:50:58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57 7522,'-7'-10'3840,"-3"-13"-1591,-11 8-521,-6 6-423,-8 21-601,-5 18-128,-3 23-184,2 10-32,13 0-56,12-2-40,25-18-128,17-3-48,36-23-48,21-15-8,26-18-472,0-11-584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11:50:5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1204 5777,'-12'22'4282,"-16"45"0,19-44-3611,2 2 1,1-1-1,-5 45 0,10-66-653,1 0-1,-1 0 1,1 0-1,0 0 1,0 0-1,0 0 1,1 0-1,-1 0 1,1 0 0,0 0-1,-1-1 1,1 1-1,0 0 1,1 0-1,-1-1 1,0 1-1,1 0 1,0-1-1,-1 0 1,4 4-1,-2-4-7,-1-1 1,1 0-1,0 1 0,-1-1 0,1 0 0,0 0 0,0 0 0,-1-1 1,1 1-1,0-1 0,0 1 0,0-1 0,0 0 0,0 0 0,0-1 1,5 0-1,7-2-57,-1-1 1,0-1-1,0 0 1,0 0-1,-1-2 1,22-12-1,-14 5-335,0-1 0,28-25 1,-44 36 315,0 0 1,-1-1-1,0 1 1,0-1-1,0 0 1,0 0-1,-1-1 1,0 1 0,0-1-1,-1 1 1,1-1-1,-1 0 1,0 0-1,-1 0 1,0 0 0,1-7-1,-2 12 67,0 1-1,1 0 0,-1 0 1,0 0-1,0-1 1,0 1-1,0 0 0,0 0 1,0 0-1,0-1 1,0 1-1,0 0 0,0 0 1,0 0-1,0-1 1,0 1-1,0 0 0,-1 0 1,1 0-1,0 0 1,0-1-1,0 1 0,0 0 1,0 0-1,0 0 1,0 0-1,-1-1 0,1 1 1,0 0-1,0 0 0,0 0 1,0 0-1,0 0 1,-1 0-1,1-1 0,0 1 1,0 0-1,0 0 1,-1 0-1,1 0 0,0 0 1,0 0-1,0 0 1,-1 0-1,1 0 0,0 0 1,0 0-1,0 0 1,-1 0-1,1 0 0,-12 9 44,-8 15 64,12-10-40,2 0 0,-1 0 0,2 1-1,0 0 1,1-1 0,1 2 0,0-1-1,-1 17 1,4-26-44,-1 1 1,2-1-1,-1 1 0,1-1 0,0 1 0,0-1 1,1 0-1,-1 1 0,5 8 0,-4-11-16,0-1 0,0 0 0,0 0 0,0 0-1,0 0 1,1-1 0,-1 1 0,1-1 0,0 1 0,0-1 0,0 0 0,0 0 0,0 0-1,0-1 1,0 1 0,1-1 0,-1 1 0,5 0 0,-1-1-8,0 0 0,0 0 0,1-1 0,-1 0 0,0 0 0,0-1 0,1 0 0,-1 0 1,0-1-1,0 1 0,0-2 0,0 1 0,0-1 0,-1 0 0,1 0 0,-1-1 0,0 0 0,7-5 0,5-5-302,-2 0-1,1-1 1,-2 0-1,25-32 1,21-36-1909</inkml:trace>
  <inkml:trace contextRef="#ctx0" brushRef="#br0" timeOffset="1">801 298 4777,'-3'-62'2857,"-6"-56"-401,6 32-263,4 56-737,1 28-320,-2 44-456,0 25-176,0 53-248,-7 22-87,-10 30-17,0 19 8,-11 6-16,2-7-16,5-17-48,1-26 0,14-36-40,6-25-144,14-44-1585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11:50:58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1 10210,'-11'182'6915,"-32"88"-5989,26-174-176,-68 371 260,-74 498-606,159-944-586,1-18-43,2-12-370,13-76-387,6-113 0,-14 103 1545,20-94 1,-26 180-462,0 0 1,0 0-1,1 0 1,0 1-1,1 0 1,0-1-1,0 1 0,1 0 1,0 1-1,0-1 1,0 1-1,1 0 1,1 0-1,-1 1 0,1 0 1,0 0-1,0 0 1,1 1-1,0 0 1,11-5-1,56-24 332,145-44 0,-216 77-438,74-25-479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31T11:50:26.1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0,'4'0,"7"0,5 0,18 0,8 0,1 0,7 14,4 8,-3 1,-14-4,-18-5,-13-4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31T11:50:26.9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0,'5'0,"14"0,14 0,5 0,6 9,-1 3,6 0,-1-3,1-3,5 3,-2-1,-5 3,-11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31T11:50:29.9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249 22,'-11'1,"0"0,0 1,0 0,0 1,0 0,1 1,-1 0,1 1,0 0,0 0,1 1,0 1,0-1,0 1,1 1,0 0,0 0,1 0,0 1,0 0,1 1,0-1,1 1,0 0,1 0,0 1,-3 10,2 8,-2 49,6-70,1-1,0 0,0 1,1-1,0 1,1-1,-1 0,1 0,1 0,-1 0,1 0,5 8,-5-12,-1 0,2-1,-1 1,0 0,0-1,1 0,-1 0,1 0,0 0,0-1,-1 1,1-1,0 0,0 0,0-1,7 1,70-1,-64-1,-8 1,0-1,-1 0,1 0,0-1,-1 0,1-1,-1 0,0 0,0-1,0 0,0 0,12-9,-16 9,0 0,0-1,0 1,-1-1,1 1,-1-1,0 0,0 0,-1 0,1-1,-1 1,0-1,-1 1,1-1,-1 0,0 1,-1-1,1 0,-1 0,-1-8,-2-6,-1 1,0 0,-1 0,-16-35,14 38,1 0,0 0,1-1,1 0,1 1,-3-31,9 29,1 25,3 32,-3 22,-2-31,7 49,-6-69,-1 1,2 0,-1-1,2 1,-1-1,1 0,1-1,8 12,-6-10,1-1,0 0,1 0,1-1,-1-1,1 1,0-2,1 1,0-2,0 0,1 0,0-1,0 0,0-2,21 5,11-2,0-3,1-1,60-5,-41 0,-32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31T11:50:31.6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305 1,'-77'-1,"-88"3,163-2,-1 0,0 0,1 0,-1 0,0 1,1-1,-1 1,1 0,-1-1,1 1,-1 0,1 1,-1-1,1 0,0 1,0-1,0 1,0 0,0 0,0-1,-2 4,3-2,0-1,1 1,-1-1,0 1,1-1,0 1,0-1,-1 1,2 0,-1-1,0 1,0-1,1 1,0 0,-1-1,1 1,2 3,5 11,1 0,1 0,1-1,18 22,-25-34,6 8,-4-5,-1 0,1 0,-1 1,0-1,6 14,-11-19,1-1,-1 1,1-1,-1 1,0 0,1-1,-1 1,0 0,0-1,0 1,0-1,-1 1,1 0,0-1,-1 1,1-1,-1 1,1 0,-1-1,0 1,0-1,1 0,-1 1,0-1,0 0,-1 0,1 1,0-1,0 0,0 0,-1 0,1 0,-1 0,1-1,-1 1,1 0,-3 0,-5 2,0 0,0-1,0 0,0 0,-13 0,-15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31T11:50:33.4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236 133,'-1'102,"3"115,-2-210,1 0,-1 0,2-1,-1 1,1 0,0-1,0 1,1-1,0 0,0 0,0 0,1 0,0 0,0-1,6 7,-6-9,-1 0,1-1,0 1,0-1,0 1,0-1,1 0,-1-1,1 1,-1-1,1 0,-1 0,1 0,0-1,-1 0,1 0,0 0,-1 0,1-1,0 1,-1-1,1-1,5-1,-2 0,0 0,0-1,0 0,0 0,-1-1,0 0,0 0,0-1,-1 0,0 0,0 0,0-1,7-11,3-9,0-1,16-43,-5 13,-21 44,60-131,-59 126,-1-1,0 0,-2 0,0 0,1-35,-15 202,7-122,-1-1,-1 0,-2 0,-14 37,7-29,-15 34,-3-2,-64 97,84-144,0-1,-1 0,-1-1,0-1,-1 0,-1-1,0 0,0-1,-1-1,-1-1,0-1,0 0,-1-1,-21 5,19-9,0-1,0-1,0-1,-37-3,31 0,-17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31T11:50:48.0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245 602,'16'-15,"0"0,2 1,-1 1,2 1,0 0,0 1,1 1,0 1,29-8,-33 12,0-1,-1 0,0-1,-1 0,23-16,-31 18,0 0,0-1,0 0,-1 0,0 0,0-1,-1 1,1-1,-1 0,-1 0,0-1,0 1,3-13,-3 8,-1-1,0 0,-1 0,0 1,-1-1,0 0,-1 0,-1 0,0 0,-1 1,0-1,-1 1,0 0,-9-16,10 20,-1 1,0 0,-1 0,0 0,0 1,0 0,-1 0,0 0,0 0,0 1,-1 0,0 0,0 1,0 0,0 0,-1 1,0 0,1 0,-1 1,0 0,0 0,-1 1,-10-1,11 2,0 0,0 0,0 1,0 0,0 0,1 1,-1 0,0 0,1 1,-1 0,1 0,0 1,0 0,0 0,-9 9,9-6,0 0,0 1,1-1,1 2,-1-1,1 1,0 0,1 0,0 0,-5 19,2 5,2 1,1 0,1 0,2 0,2 0,5 39,2-17,-5-41,-1 1,0 0,-1 0,0 0,-2 0,0 0,-3 17,-1-9,-2 0,0 0,-2-1,0 0,-2 0,0-1,-2 0,0-1,-1-1,-2 0,0-1,0-1,-2 0,-36 27,20-21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31T11:50:35.4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0,'-4'12,"0"-1,1 1,0 0,1 0,0 0,1 1,0-1,2 16,-2 11,-1 39,4 1,3 0,16 79,63 227,-83-381,33 197,-16-77,-8-82,1-8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31T11:50:37.3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2,'145'-2,"167"5,-257 1,0 2,-1 3,87 24,-127-27,1 0,-1 1,0 0,-1 1,0 0,0 1,-1 1,0 0,-1 1,0 0,18 23,-17-18,-1 1,-1 0,0 1,-1-1,-1 2,-1-1,-1 1,8 38,-3 32,-5 1,-10 176,2-239,-2-1,-1 0,-1 0,-1 0,-1-1,-21 47,22-58,-1 0,0 0,-1 0,0-1,-1-1,0 1,-1-2,0 1,-1-2,-1 1,0-2,-23 15,19-17,0-1,-1 0,-30 5,-35 12,55-12,-1-2,1-1,-1-2,0-1,-51 4,59-9,1 0,0-2,-1 0,1-1,0-1,0-1,1-1,-1 0,-20-11,12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D77D-37C4-4A28-ADCA-18D82F9DC707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719C-66FE-4283-BF87-1C14C32DD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87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D77D-37C4-4A28-ADCA-18D82F9DC707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719C-66FE-4283-BF87-1C14C32DD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06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496D77D-37C4-4A28-ADCA-18D82F9DC707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7E9719C-66FE-4283-BF87-1C14C32DD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75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D77D-37C4-4A28-ADCA-18D82F9DC707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719C-66FE-4283-BF87-1C14C32DD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03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96D77D-37C4-4A28-ADCA-18D82F9DC707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E9719C-66FE-4283-BF87-1C14C32DD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540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D77D-37C4-4A28-ADCA-18D82F9DC707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719C-66FE-4283-BF87-1C14C32DD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65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D77D-37C4-4A28-ADCA-18D82F9DC707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719C-66FE-4283-BF87-1C14C32DD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34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D77D-37C4-4A28-ADCA-18D82F9DC707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719C-66FE-4283-BF87-1C14C32DD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45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D77D-37C4-4A28-ADCA-18D82F9DC707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719C-66FE-4283-BF87-1C14C32DD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71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D77D-37C4-4A28-ADCA-18D82F9DC707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719C-66FE-4283-BF87-1C14C32DD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6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D77D-37C4-4A28-ADCA-18D82F9DC707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719C-66FE-4283-BF87-1C14C32DD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90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496D77D-37C4-4A28-ADCA-18D82F9DC707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7E9719C-66FE-4283-BF87-1C14C32DD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766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21" Type="http://schemas.openxmlformats.org/officeDocument/2006/relationships/image" Target="../media/image11.png"/><Relationship Id="rId34" Type="http://schemas.openxmlformats.org/officeDocument/2006/relationships/customXml" Target="../ink/ink17.xml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8" Type="http://schemas.openxmlformats.org/officeDocument/2006/relationships/customXml" Target="../ink/ink4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6928-EDFC-4820-9C5A-5EF3A733C8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24/05/24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7D307-9AC3-493A-A835-0555C0A240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Things are going to change…</a:t>
            </a:r>
          </a:p>
        </p:txBody>
      </p:sp>
    </p:spTree>
    <p:extLst>
      <p:ext uri="{BB962C8B-B14F-4D97-AF65-F5344CB8AC3E}">
        <p14:creationId xmlns:p14="http://schemas.microsoft.com/office/powerpoint/2010/main" val="349047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5368-8273-4AAB-ADF6-6C3088BF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PYTHON: task to 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6F799-72E0-4CB2-9A47-00538DEFC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Something difficult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r>
              <a:rPr lang="en-GB" dirty="0"/>
              <a:t>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66DF1-496B-4635-A93A-569D6032A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4201434"/>
          </a:xfrm>
        </p:spPr>
        <p:txBody>
          <a:bodyPr>
            <a:normAutofit/>
          </a:bodyPr>
          <a:lstStyle/>
          <a:p>
            <a:r>
              <a:rPr lang="en-GB" dirty="0"/>
              <a:t>Make a python project</a:t>
            </a:r>
          </a:p>
          <a:p>
            <a:r>
              <a:rPr lang="en-GB" dirty="0"/>
              <a:t>Allow the user to input a string.</a:t>
            </a:r>
            <a:br>
              <a:rPr lang="en-GB" dirty="0"/>
            </a:br>
            <a:r>
              <a:rPr lang="en-GB" dirty="0"/>
              <a:t>Make it so that the script will save the string in a text document in the form of a hex string. </a:t>
            </a:r>
          </a:p>
          <a:p>
            <a:endParaRPr lang="en-GB" dirty="0"/>
          </a:p>
          <a:p>
            <a:r>
              <a:rPr lang="en-GB" dirty="0"/>
              <a:t>Extra: make it not print out the “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GB" dirty="0"/>
              <a:t>x” at the start of all hex codes</a:t>
            </a:r>
            <a:br>
              <a:rPr lang="en-GB" dirty="0"/>
            </a:br>
            <a:r>
              <a:rPr lang="en-GB" dirty="0"/>
              <a:t>(will require research)</a:t>
            </a:r>
          </a:p>
          <a:p>
            <a:r>
              <a:rPr lang="en-GB" dirty="0"/>
              <a:t>Hint: No import modules required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EEBE9-6CA9-48A5-8D31-D040B9C2B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Something easy </a:t>
            </a:r>
            <a:r>
              <a:rPr lang="en-GB" dirty="0">
                <a:sym typeface="Wingdings" panose="05000000000000000000" pitchFamily="2" charset="2"/>
              </a:rPr>
              <a:t>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C8C3B-4773-4D71-9ECD-155D68F81E0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dirty="0"/>
              <a:t>Make a python project </a:t>
            </a:r>
          </a:p>
          <a:p>
            <a:r>
              <a:rPr lang="en-GB" dirty="0"/>
              <a:t>Make it track each key that is pressed and output into the terminal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Extra: make it save to a .txt document (will require research)</a:t>
            </a:r>
          </a:p>
          <a:p>
            <a:r>
              <a:rPr lang="en-GB" dirty="0"/>
              <a:t>Hint: 2 import modules required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9F700C-4B3D-4EED-89E6-306FD1073370}"/>
              </a:ext>
            </a:extLst>
          </p:cNvPr>
          <p:cNvGrpSpPr/>
          <p:nvPr/>
        </p:nvGrpSpPr>
        <p:grpSpPr>
          <a:xfrm>
            <a:off x="1853460" y="1618830"/>
            <a:ext cx="1082520" cy="460080"/>
            <a:chOff x="1853460" y="1618830"/>
            <a:chExt cx="1082520" cy="46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5577E23-C2FE-4142-BA13-4D2A8CD6A514}"/>
                    </a:ext>
                  </a:extLst>
                </p14:cNvPr>
                <p14:cNvContentPartPr/>
                <p14:nvPr/>
              </p14:nvContentPartPr>
              <p14:xfrm>
                <a:off x="1853460" y="1656990"/>
                <a:ext cx="213840" cy="358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5577E23-C2FE-4142-BA13-4D2A8CD6A51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44820" y="1647990"/>
                  <a:ext cx="23148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4DF2930-E48D-489F-8E69-364700ADDCF6}"/>
                    </a:ext>
                  </a:extLst>
                </p14:cNvPr>
                <p14:cNvContentPartPr/>
                <p14:nvPr/>
              </p14:nvContentPartPr>
              <p14:xfrm>
                <a:off x="1904940" y="1809630"/>
                <a:ext cx="132480" cy="37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4DF2930-E48D-489F-8E69-364700ADDC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95940" y="1800630"/>
                  <a:ext cx="1501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A717853-5C1F-4354-BF2D-109F0313A363}"/>
                    </a:ext>
                  </a:extLst>
                </p14:cNvPr>
                <p14:cNvContentPartPr/>
                <p14:nvPr/>
              </p14:nvContentPartPr>
              <p14:xfrm>
                <a:off x="1876140" y="1618830"/>
                <a:ext cx="186480" cy="31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A717853-5C1F-4354-BF2D-109F0313A3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67140" y="1609830"/>
                  <a:ext cx="2041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7106934-F47C-448C-B072-4CF68C6B862C}"/>
                    </a:ext>
                  </a:extLst>
                </p14:cNvPr>
                <p14:cNvContentPartPr/>
                <p14:nvPr/>
              </p14:nvContentPartPr>
              <p14:xfrm>
                <a:off x="2167740" y="1820790"/>
                <a:ext cx="323280" cy="163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7106934-F47C-448C-B072-4CF68C6B862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59100" y="1812150"/>
                  <a:ext cx="3409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395CAE4-7329-404E-AFAA-C52211958A65}"/>
                    </a:ext>
                  </a:extLst>
                </p14:cNvPr>
                <p14:cNvContentPartPr/>
                <p14:nvPr/>
              </p14:nvContentPartPr>
              <p14:xfrm>
                <a:off x="2556900" y="1837710"/>
                <a:ext cx="109800" cy="116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395CAE4-7329-404E-AFAA-C52211958A6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48260" y="1828710"/>
                  <a:ext cx="1274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EF61C0B-5E9D-4BA4-A504-CADA6E512921}"/>
                    </a:ext>
                  </a:extLst>
                </p14:cNvPr>
                <p14:cNvContentPartPr/>
                <p14:nvPr/>
              </p14:nvContentPartPr>
              <p14:xfrm>
                <a:off x="2686500" y="1780830"/>
                <a:ext cx="249480" cy="298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EF61C0B-5E9D-4BA4-A504-CADA6E51292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77500" y="1771830"/>
                  <a:ext cx="267120" cy="31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D08C000-DD3F-4270-8DC4-6003309AE352}"/>
                  </a:ext>
                </a:extLst>
              </p14:cNvPr>
              <p14:cNvContentPartPr/>
              <p14:nvPr/>
            </p14:nvContentPartPr>
            <p14:xfrm>
              <a:off x="7407900" y="1707030"/>
              <a:ext cx="233280" cy="360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D08C000-DD3F-4270-8DC4-6003309AE35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98900" y="1698390"/>
                <a:ext cx="250920" cy="37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3EE54C2F-C545-4C7D-A51B-890198FF4591}"/>
              </a:ext>
            </a:extLst>
          </p:cNvPr>
          <p:cNvGrpSpPr/>
          <p:nvPr/>
        </p:nvGrpSpPr>
        <p:grpSpPr>
          <a:xfrm>
            <a:off x="6773580" y="1371510"/>
            <a:ext cx="2191320" cy="949680"/>
            <a:chOff x="6773580" y="1371510"/>
            <a:chExt cx="2191320" cy="94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C159576-6A80-4817-A985-DCA2A0F53A3B}"/>
                    </a:ext>
                  </a:extLst>
                </p14:cNvPr>
                <p14:cNvContentPartPr/>
                <p14:nvPr/>
              </p14:nvContentPartPr>
              <p14:xfrm>
                <a:off x="6773580" y="1561950"/>
                <a:ext cx="66960" cy="485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C159576-6A80-4817-A985-DCA2A0F53A3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64580" y="1552950"/>
                  <a:ext cx="8460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EC92B63-C8AF-4D68-9E28-D91DED44964A}"/>
                    </a:ext>
                  </a:extLst>
                </p14:cNvPr>
                <p14:cNvContentPartPr/>
                <p14:nvPr/>
              </p14:nvContentPartPr>
              <p14:xfrm>
                <a:off x="6800580" y="1589670"/>
                <a:ext cx="373680" cy="477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EC92B63-C8AF-4D68-9E28-D91DED4496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91580" y="1580670"/>
                  <a:ext cx="39132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60E8C08-DC32-4FCA-8080-044041AAAB97}"/>
                    </a:ext>
                  </a:extLst>
                </p14:cNvPr>
                <p14:cNvContentPartPr/>
                <p14:nvPr/>
              </p14:nvContentPartPr>
              <p14:xfrm>
                <a:off x="7276860" y="1914390"/>
                <a:ext cx="360" cy="119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60E8C08-DC32-4FCA-8080-044041AAAB9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67860" y="1905390"/>
                  <a:ext cx="180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59EC36D-A33D-4E26-8983-FFE0FE8A3B79}"/>
                    </a:ext>
                  </a:extLst>
                </p14:cNvPr>
                <p14:cNvContentPartPr/>
                <p14:nvPr/>
              </p14:nvContentPartPr>
              <p14:xfrm>
                <a:off x="7276860" y="1752390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59EC36D-A33D-4E26-8983-FFE0FE8A3B7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67860" y="17433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AAA90B0-7DDD-488C-9D1A-493CF6A909C8}"/>
                    </a:ext>
                  </a:extLst>
                </p14:cNvPr>
                <p14:cNvContentPartPr/>
                <p14:nvPr/>
              </p14:nvContentPartPr>
              <p14:xfrm>
                <a:off x="7416900" y="1913310"/>
                <a:ext cx="152280" cy="119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AAA90B0-7DDD-488C-9D1A-493CF6A909C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07900" y="1904670"/>
                  <a:ext cx="1699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0A89230-C1CF-471B-9D31-5D12D9153AEB}"/>
                    </a:ext>
                  </a:extLst>
                </p14:cNvPr>
                <p14:cNvContentPartPr/>
                <p14:nvPr/>
              </p14:nvContentPartPr>
              <p14:xfrm>
                <a:off x="7729020" y="1465110"/>
                <a:ext cx="234000" cy="856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0A89230-C1CF-471B-9D31-5D12D9153AE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20380" y="1456470"/>
                  <a:ext cx="251640" cy="87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A296659-4DBC-43CA-945B-DCCF78D07977}"/>
                    </a:ext>
                  </a:extLst>
                </p14:cNvPr>
                <p14:cNvContentPartPr/>
                <p14:nvPr/>
              </p14:nvContentPartPr>
              <p14:xfrm>
                <a:off x="8063820" y="1939230"/>
                <a:ext cx="30240" cy="116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A296659-4DBC-43CA-945B-DCCF78D0797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54820" y="1930590"/>
                  <a:ext cx="478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FC4BC39-D6FD-4387-B8DF-FB130B61A36F}"/>
                    </a:ext>
                  </a:extLst>
                </p14:cNvPr>
                <p14:cNvContentPartPr/>
                <p14:nvPr/>
              </p14:nvContentPartPr>
              <p14:xfrm>
                <a:off x="8089740" y="1754550"/>
                <a:ext cx="12960" cy="49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FC4BC39-D6FD-4387-B8DF-FB130B61A3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81100" y="1745550"/>
                  <a:ext cx="306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DCF706A-A615-4FE0-A0D3-6245E29D26D8}"/>
                    </a:ext>
                  </a:extLst>
                </p14:cNvPr>
                <p14:cNvContentPartPr/>
                <p14:nvPr/>
              </p14:nvContentPartPr>
              <p14:xfrm>
                <a:off x="8180100" y="1902150"/>
                <a:ext cx="143640" cy="138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DCF706A-A615-4FE0-A0D3-6245E29D26D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71100" y="1893150"/>
                  <a:ext cx="1612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36019E9-7E6B-4599-BD16-5EBD15A44B45}"/>
                    </a:ext>
                  </a:extLst>
                </p14:cNvPr>
                <p14:cNvContentPartPr/>
                <p14:nvPr/>
              </p14:nvContentPartPr>
              <p14:xfrm>
                <a:off x="8414100" y="1457550"/>
                <a:ext cx="288720" cy="604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36019E9-7E6B-4599-BD16-5EBD15A44B4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05100" y="1448550"/>
                  <a:ext cx="30636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C061EBF-D494-46C5-8667-6D6C3CA035A6}"/>
                    </a:ext>
                  </a:extLst>
                </p14:cNvPr>
                <p14:cNvContentPartPr/>
                <p14:nvPr/>
              </p14:nvContentPartPr>
              <p14:xfrm>
                <a:off x="8757540" y="1371510"/>
                <a:ext cx="207360" cy="721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C061EBF-D494-46C5-8667-6D6C3CA035A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748900" y="1362870"/>
                  <a:ext cx="225000" cy="73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133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3C5C-054D-4937-BA17-742CAAD3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Python: possible solutions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6BDEE0D-3C31-4ECD-B7CB-3F23FA66BB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9044" y="2443163"/>
            <a:ext cx="4686300" cy="3343275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143C052-7E3B-4228-BA21-1AEF25B40A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9831" y="2438400"/>
            <a:ext cx="46767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71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365</TotalTime>
  <Words>126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Corbel</vt:lpstr>
      <vt:lpstr>Wingdings</vt:lpstr>
      <vt:lpstr>Banded</vt:lpstr>
      <vt:lpstr>24/05/24</vt:lpstr>
      <vt:lpstr>PYTHON: task to do</vt:lpstr>
      <vt:lpstr>Python: possible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24/05/24</dc:title>
  <dc:creator>Felix Galle</dc:creator>
  <cp:lastModifiedBy>Felix Galle</cp:lastModifiedBy>
  <cp:revision>1</cp:revision>
  <dcterms:created xsi:type="dcterms:W3CDTF">2024-05-24T06:33:19Z</dcterms:created>
  <dcterms:modified xsi:type="dcterms:W3CDTF">2024-05-31T11:51:07Z</dcterms:modified>
</cp:coreProperties>
</file>