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1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FF"/>
    <a:srgbClr val="FFFF99"/>
    <a:srgbClr val="00FF99"/>
    <a:srgbClr val="F78A5F"/>
    <a:srgbClr val="66FFFF"/>
    <a:srgbClr val="F46126"/>
    <a:srgbClr val="FF871A"/>
    <a:srgbClr val="FF99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EB5A4-5A18-4613-B491-966D416FCE97}" v="1587" dt="2024-06-28T11:58:40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1" d="100"/>
          <a:sy n="71" d="100"/>
        </p:scale>
        <p:origin x="140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9B8EB5A4-5A18-4613-B491-966D416FCE97}"/>
    <pc:docChg chg="undo custSel addSld delSld modSld">
      <pc:chgData name="Felix Galle" userId="5090cf4f-c28a-4fc5-934b-9d3fe39c5d47" providerId="ADAL" clId="{9B8EB5A4-5A18-4613-B491-966D416FCE97}" dt="2024-06-28T11:58:40.061" v="4454"/>
      <pc:docMkLst>
        <pc:docMk/>
      </pc:docMkLst>
      <pc:sldChg chg="addSp delSp modSp mod modTransition delDesignElem">
        <pc:chgData name="Felix Galle" userId="5090cf4f-c28a-4fc5-934b-9d3fe39c5d47" providerId="ADAL" clId="{9B8EB5A4-5A18-4613-B491-966D416FCE97}" dt="2024-06-28T10:59:07.105" v="4334" actId="732"/>
        <pc:sldMkLst>
          <pc:docMk/>
          <pc:sldMk cId="1223327703" sldId="256"/>
        </pc:sldMkLst>
        <pc:spChg chg="del mod ord">
          <ac:chgData name="Felix Galle" userId="5090cf4f-c28a-4fc5-934b-9d3fe39c5d47" providerId="ADAL" clId="{9B8EB5A4-5A18-4613-B491-966D416FCE97}" dt="2024-06-28T10:46:16.786" v="3784" actId="478"/>
          <ac:spMkLst>
            <pc:docMk/>
            <pc:sldMk cId="1223327703" sldId="256"/>
            <ac:spMk id="2" creationId="{D0FBD814-5A22-4D0D-A5CC-D6BF6E65774F}"/>
          </ac:spMkLst>
        </pc:spChg>
        <pc:spChg chg="del mod ord">
          <ac:chgData name="Felix Galle" userId="5090cf4f-c28a-4fc5-934b-9d3fe39c5d47" providerId="ADAL" clId="{9B8EB5A4-5A18-4613-B491-966D416FCE97}" dt="2024-06-28T10:48:00.034" v="3949" actId="478"/>
          <ac:spMkLst>
            <pc:docMk/>
            <pc:sldMk cId="1223327703" sldId="256"/>
            <ac:spMk id="3" creationId="{4566BB53-F300-4125-B9C8-DB0DA87D7F09}"/>
          </ac:spMkLst>
        </pc:spChg>
        <pc:spChg chg="add del mod ord">
          <ac:chgData name="Felix Galle" userId="5090cf4f-c28a-4fc5-934b-9d3fe39c5d47" providerId="ADAL" clId="{9B8EB5A4-5A18-4613-B491-966D416FCE97}" dt="2024-06-28T10:40:46.210" v="3677" actId="21"/>
          <ac:spMkLst>
            <pc:docMk/>
            <pc:sldMk cId="1223327703" sldId="256"/>
            <ac:spMk id="5" creationId="{76CF380A-D2DE-4CA5-A50B-0386F0B00D37}"/>
          </ac:spMkLst>
        </pc:spChg>
        <pc:spChg chg="add del mod">
          <ac:chgData name="Felix Galle" userId="5090cf4f-c28a-4fc5-934b-9d3fe39c5d47" providerId="ADAL" clId="{9B8EB5A4-5A18-4613-B491-966D416FCE97}" dt="2024-06-28T10:46:13.365" v="3783" actId="21"/>
          <ac:spMkLst>
            <pc:docMk/>
            <pc:sldMk cId="1223327703" sldId="256"/>
            <ac:spMk id="7" creationId="{CE66F2D9-0396-4549-8D4A-8DF6AE44D70E}"/>
          </ac:spMkLst>
        </pc:spChg>
        <pc:spChg chg="add del">
          <ac:chgData name="Felix Galle" userId="5090cf4f-c28a-4fc5-934b-9d3fe39c5d47" providerId="ADAL" clId="{9B8EB5A4-5A18-4613-B491-966D416FCE97}" dt="2024-06-28T10:33:20.773" v="3204"/>
          <ac:spMkLst>
            <pc:docMk/>
            <pc:sldMk cId="1223327703" sldId="256"/>
            <ac:spMk id="9" creationId="{6CA2C65D-0168-1245-86C8-62A8A6F7B813}"/>
          </ac:spMkLst>
        </pc:spChg>
        <pc:spChg chg="add del mod">
          <ac:chgData name="Felix Galle" userId="5090cf4f-c28a-4fc5-934b-9d3fe39c5d47" providerId="ADAL" clId="{9B8EB5A4-5A18-4613-B491-966D416FCE97}" dt="2024-06-28T09:54:19.804" v="1210" actId="478"/>
          <ac:spMkLst>
            <pc:docMk/>
            <pc:sldMk cId="1223327703" sldId="256"/>
            <ac:spMk id="10" creationId="{38A13EA4-C491-4325-BD83-123D1D3B03DA}"/>
          </ac:spMkLst>
        </pc:spChg>
        <pc:spChg chg="add del">
          <ac:chgData name="Felix Galle" userId="5090cf4f-c28a-4fc5-934b-9d3fe39c5d47" providerId="ADAL" clId="{9B8EB5A4-5A18-4613-B491-966D416FCE97}" dt="2024-06-28T10:33:20.773" v="3204"/>
          <ac:spMkLst>
            <pc:docMk/>
            <pc:sldMk cId="1223327703" sldId="256"/>
            <ac:spMk id="11" creationId="{12E8ED90-6D42-AE40-963A-3924EE2073F0}"/>
          </ac:spMkLst>
        </pc:spChg>
        <pc:spChg chg="add del mod">
          <ac:chgData name="Felix Galle" userId="5090cf4f-c28a-4fc5-934b-9d3fe39c5d47" providerId="ADAL" clId="{9B8EB5A4-5A18-4613-B491-966D416FCE97}" dt="2024-06-28T09:54:35.336" v="1215" actId="478"/>
          <ac:spMkLst>
            <pc:docMk/>
            <pc:sldMk cId="1223327703" sldId="256"/>
            <ac:spMk id="12" creationId="{8A69B131-2AB2-4A51-AFEA-19ED50A1A621}"/>
          </ac:spMkLst>
        </pc:spChg>
        <pc:spChg chg="add del">
          <ac:chgData name="Felix Galle" userId="5090cf4f-c28a-4fc5-934b-9d3fe39c5d47" providerId="ADAL" clId="{9B8EB5A4-5A18-4613-B491-966D416FCE97}" dt="2024-06-28T10:33:20.773" v="3204"/>
          <ac:spMkLst>
            <pc:docMk/>
            <pc:sldMk cId="1223327703" sldId="256"/>
            <ac:spMk id="13" creationId="{755E9273-3717-C94C-9BFF-75E87E47C46A}"/>
          </ac:spMkLst>
        </pc:spChg>
        <pc:spChg chg="add del mod">
          <ac:chgData name="Felix Galle" userId="5090cf4f-c28a-4fc5-934b-9d3fe39c5d47" providerId="ADAL" clId="{9B8EB5A4-5A18-4613-B491-966D416FCE97}" dt="2024-06-28T10:29:19.854" v="2957" actId="478"/>
          <ac:spMkLst>
            <pc:docMk/>
            <pc:sldMk cId="1223327703" sldId="256"/>
            <ac:spMk id="14" creationId="{A06F3BBB-1BA5-4508-A722-728094133750}"/>
          </ac:spMkLst>
        </pc:spChg>
        <pc:spChg chg="add mod">
          <ac:chgData name="Felix Galle" userId="5090cf4f-c28a-4fc5-934b-9d3fe39c5d47" providerId="ADAL" clId="{9B8EB5A4-5A18-4613-B491-966D416FCE97}" dt="2024-06-28T10:29:30.353" v="2991" actId="1035"/>
          <ac:spMkLst>
            <pc:docMk/>
            <pc:sldMk cId="1223327703" sldId="256"/>
            <ac:spMk id="17" creationId="{BCD2D83D-87B7-4E6C-A625-1C68CFD4B7CC}"/>
          </ac:spMkLst>
        </pc:spChg>
        <pc:spChg chg="add mod">
          <ac:chgData name="Felix Galle" userId="5090cf4f-c28a-4fc5-934b-9d3fe39c5d47" providerId="ADAL" clId="{9B8EB5A4-5A18-4613-B491-966D416FCE97}" dt="2024-06-28T10:39:20.394" v="3612"/>
          <ac:spMkLst>
            <pc:docMk/>
            <pc:sldMk cId="1223327703" sldId="256"/>
            <ac:spMk id="19" creationId="{15B5D9C6-61BD-45E3-A58B-8C21119F7DF3}"/>
          </ac:spMkLst>
        </pc:spChg>
        <pc:spChg chg="add mod">
          <ac:chgData name="Felix Galle" userId="5090cf4f-c28a-4fc5-934b-9d3fe39c5d47" providerId="ADAL" clId="{9B8EB5A4-5A18-4613-B491-966D416FCE97}" dt="2024-06-28T10:39:20.394" v="3612"/>
          <ac:spMkLst>
            <pc:docMk/>
            <pc:sldMk cId="1223327703" sldId="256"/>
            <ac:spMk id="20" creationId="{D7A6835B-0AE5-46B3-8EBF-E7C4CBDF3328}"/>
          </ac:spMkLst>
        </pc:spChg>
        <pc:spChg chg="add del mod">
          <ac:chgData name="Felix Galle" userId="5090cf4f-c28a-4fc5-934b-9d3fe39c5d47" providerId="ADAL" clId="{9B8EB5A4-5A18-4613-B491-966D416FCE97}" dt="2024-06-28T10:43:05.103" v="3694" actId="478"/>
          <ac:spMkLst>
            <pc:docMk/>
            <pc:sldMk cId="1223327703" sldId="256"/>
            <ac:spMk id="22" creationId="{AB42E88D-EF94-4B27-9C0F-2E839AE348D8}"/>
          </ac:spMkLst>
        </pc:spChg>
        <pc:spChg chg="add del mod">
          <ac:chgData name="Felix Galle" userId="5090cf4f-c28a-4fc5-934b-9d3fe39c5d47" providerId="ADAL" clId="{9B8EB5A4-5A18-4613-B491-966D416FCE97}" dt="2024-06-28T10:46:19.967" v="3785" actId="478"/>
          <ac:spMkLst>
            <pc:docMk/>
            <pc:sldMk cId="1223327703" sldId="256"/>
            <ac:spMk id="25" creationId="{7581621C-806B-4718-B6CE-3E1A911692BE}"/>
          </ac:spMkLst>
        </pc:spChg>
        <pc:spChg chg="add mod">
          <ac:chgData name="Felix Galle" userId="5090cf4f-c28a-4fc5-934b-9d3fe39c5d47" providerId="ADAL" clId="{9B8EB5A4-5A18-4613-B491-966D416FCE97}" dt="2024-06-28T10:46:30.451" v="3810" actId="120"/>
          <ac:spMkLst>
            <pc:docMk/>
            <pc:sldMk cId="1223327703" sldId="256"/>
            <ac:spMk id="26" creationId="{533C05CC-260C-4DC7-AD33-2DA706978507}"/>
          </ac:spMkLst>
        </pc:spChg>
        <pc:spChg chg="add del mod">
          <ac:chgData name="Felix Galle" userId="5090cf4f-c28a-4fc5-934b-9d3fe39c5d47" providerId="ADAL" clId="{9B8EB5A4-5A18-4613-B491-966D416FCE97}" dt="2024-06-28T10:47:57.440" v="3948" actId="21"/>
          <ac:spMkLst>
            <pc:docMk/>
            <pc:sldMk cId="1223327703" sldId="256"/>
            <ac:spMk id="27" creationId="{DD9697DC-9FA3-4D0E-91B4-2D8B788C2DAB}"/>
          </ac:spMkLst>
        </pc:spChg>
        <pc:spChg chg="add del mod">
          <ac:chgData name="Felix Galle" userId="5090cf4f-c28a-4fc5-934b-9d3fe39c5d47" providerId="ADAL" clId="{9B8EB5A4-5A18-4613-B491-966D416FCE97}" dt="2024-06-28T10:48:01.987" v="3950" actId="478"/>
          <ac:spMkLst>
            <pc:docMk/>
            <pc:sldMk cId="1223327703" sldId="256"/>
            <ac:spMk id="29" creationId="{503068F1-D150-4197-8207-7D495F96D361}"/>
          </ac:spMkLst>
        </pc:spChg>
        <pc:spChg chg="add mod">
          <ac:chgData name="Felix Galle" userId="5090cf4f-c28a-4fc5-934b-9d3fe39c5d47" providerId="ADAL" clId="{9B8EB5A4-5A18-4613-B491-966D416FCE97}" dt="2024-06-28T10:48:33.234" v="4010" actId="20577"/>
          <ac:spMkLst>
            <pc:docMk/>
            <pc:sldMk cId="1223327703" sldId="256"/>
            <ac:spMk id="30" creationId="{867AB60E-DE15-4304-8389-B37B38392967}"/>
          </ac:spMkLst>
        </pc:spChg>
        <pc:grpChg chg="add mod">
          <ac:chgData name="Felix Galle" userId="5090cf4f-c28a-4fc5-934b-9d3fe39c5d47" providerId="ADAL" clId="{9B8EB5A4-5A18-4613-B491-966D416FCE97}" dt="2024-06-28T10:58:50.211" v="4333" actId="1037"/>
          <ac:grpSpMkLst>
            <pc:docMk/>
            <pc:sldMk cId="1223327703" sldId="256"/>
            <ac:grpSpMk id="6" creationId="{E6D905B2-185D-4030-B48F-6E939B97666C}"/>
          </ac:grpSpMkLst>
        </pc:grpChg>
        <pc:grpChg chg="add mod">
          <ac:chgData name="Felix Galle" userId="5090cf4f-c28a-4fc5-934b-9d3fe39c5d47" providerId="ADAL" clId="{9B8EB5A4-5A18-4613-B491-966D416FCE97}" dt="2024-06-28T10:39:20.394" v="3612"/>
          <ac:grpSpMkLst>
            <pc:docMk/>
            <pc:sldMk cId="1223327703" sldId="256"/>
            <ac:grpSpMk id="18" creationId="{EA72B285-D190-42B1-BE09-7817297A4D6C}"/>
          </ac:grpSpMkLst>
        </pc:grpChg>
        <pc:graphicFrameChg chg="add del mod">
          <ac:chgData name="Felix Galle" userId="5090cf4f-c28a-4fc5-934b-9d3fe39c5d47" providerId="ADAL" clId="{9B8EB5A4-5A18-4613-B491-966D416FCE97}" dt="2024-06-28T10:26:36.438" v="2809" actId="478"/>
          <ac:graphicFrameMkLst>
            <pc:docMk/>
            <pc:sldMk cId="1223327703" sldId="256"/>
            <ac:graphicFrameMk id="8" creationId="{D9B03485-BF41-4B27-808A-72D6DDEF3CE6}"/>
          </ac:graphicFrameMkLst>
        </pc:graphicFrameChg>
        <pc:graphicFrameChg chg="add del mod">
          <ac:chgData name="Felix Galle" userId="5090cf4f-c28a-4fc5-934b-9d3fe39c5d47" providerId="ADAL" clId="{9B8EB5A4-5A18-4613-B491-966D416FCE97}" dt="2024-06-28T10:29:16.136" v="2956" actId="21"/>
          <ac:graphicFrameMkLst>
            <pc:docMk/>
            <pc:sldMk cId="1223327703" sldId="256"/>
            <ac:graphicFrameMk id="15" creationId="{92A15D50-7BAF-4F3D-A00A-343D67B89E2B}"/>
          </ac:graphicFrameMkLst>
        </pc:graphicFrameChg>
        <pc:graphicFrameChg chg="add del mod">
          <ac:chgData name="Felix Galle" userId="5090cf4f-c28a-4fc5-934b-9d3fe39c5d47" providerId="ADAL" clId="{9B8EB5A4-5A18-4613-B491-966D416FCE97}" dt="2024-06-28T10:39:10.321" v="3595" actId="478"/>
          <ac:graphicFrameMkLst>
            <pc:docMk/>
            <pc:sldMk cId="1223327703" sldId="256"/>
            <ac:graphicFrameMk id="16" creationId="{105E58E9-6FCF-4081-BEA9-0137093C5F92}"/>
          </ac:graphicFrameMkLst>
        </pc:graphicFrameChg>
        <pc:graphicFrameChg chg="add mod">
          <ac:chgData name="Felix Galle" userId="5090cf4f-c28a-4fc5-934b-9d3fe39c5d47" providerId="ADAL" clId="{9B8EB5A4-5A18-4613-B491-966D416FCE97}" dt="2024-06-28T10:39:32.519" v="3673" actId="1036"/>
          <ac:graphicFrameMkLst>
            <pc:docMk/>
            <pc:sldMk cId="1223327703" sldId="256"/>
            <ac:graphicFrameMk id="21" creationId="{28080756-76D6-4235-945C-CD1EDD42D356}"/>
          </ac:graphicFrameMkLst>
        </pc:graphicFrameChg>
        <pc:picChg chg="add del mod ord modCrop">
          <ac:chgData name="Felix Galle" userId="5090cf4f-c28a-4fc5-934b-9d3fe39c5d47" providerId="ADAL" clId="{9B8EB5A4-5A18-4613-B491-966D416FCE97}" dt="2024-06-28T10:54:04.129" v="4322" actId="1038"/>
          <ac:picMkLst>
            <pc:docMk/>
            <pc:sldMk cId="1223327703" sldId="256"/>
            <ac:picMk id="4" creationId="{9F4817A8-5DB5-E986-6ABC-6DA48CE930B9}"/>
          </ac:picMkLst>
        </pc:picChg>
        <pc:picChg chg="add mod modCrop">
          <ac:chgData name="Felix Galle" userId="5090cf4f-c28a-4fc5-934b-9d3fe39c5d47" providerId="ADAL" clId="{9B8EB5A4-5A18-4613-B491-966D416FCE97}" dt="2024-06-28T10:59:07.105" v="4334" actId="732"/>
          <ac:picMkLst>
            <pc:docMk/>
            <pc:sldMk cId="1223327703" sldId="256"/>
            <ac:picMk id="23" creationId="{DFF04B83-D700-4B6C-8533-D0791765E54C}"/>
          </ac:picMkLst>
        </pc:picChg>
      </pc:sldChg>
      <pc:sldChg chg="addSp delSp modSp mod modTransition">
        <pc:chgData name="Felix Galle" userId="5090cf4f-c28a-4fc5-934b-9d3fe39c5d47" providerId="ADAL" clId="{9B8EB5A4-5A18-4613-B491-966D416FCE97}" dt="2024-06-28T10:51:20.770" v="4266" actId="1037"/>
        <pc:sldMkLst>
          <pc:docMk/>
          <pc:sldMk cId="2109502131" sldId="257"/>
        </pc:sldMkLst>
        <pc:spChg chg="add del mod">
          <ac:chgData name="Felix Galle" userId="5090cf4f-c28a-4fc5-934b-9d3fe39c5d47" providerId="ADAL" clId="{9B8EB5A4-5A18-4613-B491-966D416FCE97}" dt="2024-06-28T09:54:05.247" v="1180" actId="478"/>
          <ac:spMkLst>
            <pc:docMk/>
            <pc:sldMk cId="2109502131" sldId="257"/>
            <ac:spMk id="2" creationId="{FD71220E-96FA-4BE9-BC42-A2D41F471386}"/>
          </ac:spMkLst>
        </pc:spChg>
        <pc:spChg chg="add del">
          <ac:chgData name="Felix Galle" userId="5090cf4f-c28a-4fc5-934b-9d3fe39c5d47" providerId="ADAL" clId="{9B8EB5A4-5A18-4613-B491-966D416FCE97}" dt="2024-06-28T09:53:38.773" v="1164" actId="11529"/>
          <ac:spMkLst>
            <pc:docMk/>
            <pc:sldMk cId="2109502131" sldId="257"/>
            <ac:spMk id="3" creationId="{FB5D3377-2CA4-4662-A246-69B9A0580E1C}"/>
          </ac:spMkLst>
        </pc:spChg>
        <pc:spChg chg="add mod">
          <ac:chgData name="Felix Galle" userId="5090cf4f-c28a-4fc5-934b-9d3fe39c5d47" providerId="ADAL" clId="{9B8EB5A4-5A18-4613-B491-966D416FCE97}" dt="2024-06-28T09:54:29.169" v="1213" actId="14100"/>
          <ac:spMkLst>
            <pc:docMk/>
            <pc:sldMk cId="2109502131" sldId="257"/>
            <ac:spMk id="4" creationId="{EED22070-B380-4613-B6A3-A88F8EDFD933}"/>
          </ac:spMkLst>
        </pc:spChg>
        <pc:spChg chg="add del mod">
          <ac:chgData name="Felix Galle" userId="5090cf4f-c28a-4fc5-934b-9d3fe39c5d47" providerId="ADAL" clId="{9B8EB5A4-5A18-4613-B491-966D416FCE97}" dt="2024-06-28T09:54:08.062" v="1181" actId="478"/>
          <ac:spMkLst>
            <pc:docMk/>
            <pc:sldMk cId="2109502131" sldId="257"/>
            <ac:spMk id="7" creationId="{CFFB5688-4BC6-4564-985B-BB2F399E3C79}"/>
          </ac:spMkLst>
        </pc:spChg>
        <pc:spChg chg="add del mod">
          <ac:chgData name="Felix Galle" userId="5090cf4f-c28a-4fc5-934b-9d3fe39c5d47" providerId="ADAL" clId="{9B8EB5A4-5A18-4613-B491-966D416FCE97}" dt="2024-06-28T09:52:07.848" v="1089" actId="478"/>
          <ac:spMkLst>
            <pc:docMk/>
            <pc:sldMk cId="2109502131" sldId="257"/>
            <ac:spMk id="14" creationId="{5200FF7D-32AF-448E-92D5-D49B86C63AE3}"/>
          </ac:spMkLst>
        </pc:spChg>
        <pc:spChg chg="add del mod">
          <ac:chgData name="Felix Galle" userId="5090cf4f-c28a-4fc5-934b-9d3fe39c5d47" providerId="ADAL" clId="{9B8EB5A4-5A18-4613-B491-966D416FCE97}" dt="2024-06-28T10:51:16.614" v="4219" actId="478"/>
          <ac:spMkLst>
            <pc:docMk/>
            <pc:sldMk cId="2109502131" sldId="257"/>
            <ac:spMk id="16" creationId="{824443B3-A7A6-49D2-A1B0-8A5952E61A5E}"/>
          </ac:spMkLst>
        </pc:spChg>
        <pc:spChg chg="add del mod">
          <ac:chgData name="Felix Galle" userId="5090cf4f-c28a-4fc5-934b-9d3fe39c5d47" providerId="ADAL" clId="{9B8EB5A4-5A18-4613-B491-966D416FCE97}" dt="2024-06-28T10:28:59.903" v="2954" actId="478"/>
          <ac:spMkLst>
            <pc:docMk/>
            <pc:sldMk cId="2109502131" sldId="257"/>
            <ac:spMk id="19" creationId="{E88D633D-B119-4FE8-AD92-8768B2EF0A62}"/>
          </ac:spMkLst>
        </pc:spChg>
        <pc:spChg chg="add del mod">
          <ac:chgData name="Felix Galle" userId="5090cf4f-c28a-4fc5-934b-9d3fe39c5d47" providerId="ADAL" clId="{9B8EB5A4-5A18-4613-B491-966D416FCE97}" dt="2024-06-28T10:24:39.610" v="2808" actId="478"/>
          <ac:spMkLst>
            <pc:docMk/>
            <pc:sldMk cId="2109502131" sldId="257"/>
            <ac:spMk id="20" creationId="{8A8C0AEE-0D93-4616-8671-DD7CDE1123B3}"/>
          </ac:spMkLst>
        </pc:spChg>
        <pc:spChg chg="add del mod">
          <ac:chgData name="Felix Galle" userId="5090cf4f-c28a-4fc5-934b-9d3fe39c5d47" providerId="ADAL" clId="{9B8EB5A4-5A18-4613-B491-966D416FCE97}" dt="2024-06-28T10:24:39.610" v="2808" actId="478"/>
          <ac:spMkLst>
            <pc:docMk/>
            <pc:sldMk cId="2109502131" sldId="257"/>
            <ac:spMk id="21" creationId="{67C893C1-74BA-4DF1-A76E-49BA226D3645}"/>
          </ac:spMkLst>
        </pc:spChg>
        <pc:spChg chg="add del mod">
          <ac:chgData name="Felix Galle" userId="5090cf4f-c28a-4fc5-934b-9d3fe39c5d47" providerId="ADAL" clId="{9B8EB5A4-5A18-4613-B491-966D416FCE97}" dt="2024-06-28T10:29:50.601" v="2994" actId="478"/>
          <ac:spMkLst>
            <pc:docMk/>
            <pc:sldMk cId="2109502131" sldId="257"/>
            <ac:spMk id="22" creationId="{D92C63CE-BDE1-487D-9F2B-99E91ADE87D5}"/>
          </ac:spMkLst>
        </pc:spChg>
        <pc:spChg chg="add mod">
          <ac:chgData name="Felix Galle" userId="5090cf4f-c28a-4fc5-934b-9d3fe39c5d47" providerId="ADAL" clId="{9B8EB5A4-5A18-4613-B491-966D416FCE97}" dt="2024-06-28T10:30:57.266" v="3140" actId="1036"/>
          <ac:spMkLst>
            <pc:docMk/>
            <pc:sldMk cId="2109502131" sldId="257"/>
            <ac:spMk id="23" creationId="{C7DB98D6-7C4F-4008-82F9-840E8C1CE65C}"/>
          </ac:spMkLst>
        </pc:spChg>
        <pc:spChg chg="add del mod ord">
          <ac:chgData name="Felix Galle" userId="5090cf4f-c28a-4fc5-934b-9d3fe39c5d47" providerId="ADAL" clId="{9B8EB5A4-5A18-4613-B491-966D416FCE97}" dt="2024-06-28T10:32:52.963" v="3194" actId="478"/>
          <ac:spMkLst>
            <pc:docMk/>
            <pc:sldMk cId="2109502131" sldId="257"/>
            <ac:spMk id="24" creationId="{97E25325-B914-4EB7-8CF5-FF88443BC708}"/>
          </ac:spMkLst>
        </pc:spChg>
        <pc:spChg chg="add del mod ord">
          <ac:chgData name="Felix Galle" userId="5090cf4f-c28a-4fc5-934b-9d3fe39c5d47" providerId="ADAL" clId="{9B8EB5A4-5A18-4613-B491-966D416FCE97}" dt="2024-06-28T10:38:30.198" v="3535" actId="478"/>
          <ac:spMkLst>
            <pc:docMk/>
            <pc:sldMk cId="2109502131" sldId="257"/>
            <ac:spMk id="25" creationId="{E92B3CE9-0934-42AD-B6CF-0F9B4F7E4FAE}"/>
          </ac:spMkLst>
        </pc:spChg>
        <pc:spChg chg="add del mod">
          <ac:chgData name="Felix Galle" userId="5090cf4f-c28a-4fc5-934b-9d3fe39c5d47" providerId="ADAL" clId="{9B8EB5A4-5A18-4613-B491-966D416FCE97}" dt="2024-06-28T10:40:22.261" v="3675" actId="478"/>
          <ac:spMkLst>
            <pc:docMk/>
            <pc:sldMk cId="2109502131" sldId="257"/>
            <ac:spMk id="27" creationId="{17197BEA-38FF-4F6D-B55B-CB71EB92F6BF}"/>
          </ac:spMkLst>
        </pc:spChg>
        <pc:spChg chg="add del mod ord">
          <ac:chgData name="Felix Galle" userId="5090cf4f-c28a-4fc5-934b-9d3fe39c5d47" providerId="ADAL" clId="{9B8EB5A4-5A18-4613-B491-966D416FCE97}" dt="2024-06-28T10:44:40.826" v="3706" actId="478"/>
          <ac:spMkLst>
            <pc:docMk/>
            <pc:sldMk cId="2109502131" sldId="257"/>
            <ac:spMk id="28" creationId="{B31BE008-8CDB-4A66-BDDC-86203FD79133}"/>
          </ac:spMkLst>
        </pc:spChg>
        <pc:spChg chg="add del mod">
          <ac:chgData name="Felix Galle" userId="5090cf4f-c28a-4fc5-934b-9d3fe39c5d47" providerId="ADAL" clId="{9B8EB5A4-5A18-4613-B491-966D416FCE97}" dt="2024-06-28T10:45:30.838" v="3773" actId="478"/>
          <ac:spMkLst>
            <pc:docMk/>
            <pc:sldMk cId="2109502131" sldId="257"/>
            <ac:spMk id="29" creationId="{235AE6D6-4F54-4A9D-B46E-D7C4D6E5350C}"/>
          </ac:spMkLst>
        </pc:spChg>
        <pc:spChg chg="add del mod">
          <ac:chgData name="Felix Galle" userId="5090cf4f-c28a-4fc5-934b-9d3fe39c5d47" providerId="ADAL" clId="{9B8EB5A4-5A18-4613-B491-966D416FCE97}" dt="2024-06-28T10:45:33.525" v="3774" actId="478"/>
          <ac:spMkLst>
            <pc:docMk/>
            <pc:sldMk cId="2109502131" sldId="257"/>
            <ac:spMk id="30" creationId="{EA2AF078-26AC-42C3-B7F3-2F4869A5C846}"/>
          </ac:spMkLst>
        </pc:spChg>
        <pc:spChg chg="add del mod">
          <ac:chgData name="Felix Galle" userId="5090cf4f-c28a-4fc5-934b-9d3fe39c5d47" providerId="ADAL" clId="{9B8EB5A4-5A18-4613-B491-966D416FCE97}" dt="2024-06-28T10:47:01.416" v="3920"/>
          <ac:spMkLst>
            <pc:docMk/>
            <pc:sldMk cId="2109502131" sldId="257"/>
            <ac:spMk id="31" creationId="{B21F21CD-3726-4243-8492-1333D27A6394}"/>
          </ac:spMkLst>
        </pc:spChg>
        <pc:spChg chg="add del mod">
          <ac:chgData name="Felix Galle" userId="5090cf4f-c28a-4fc5-934b-9d3fe39c5d47" providerId="ADAL" clId="{9B8EB5A4-5A18-4613-B491-966D416FCE97}" dt="2024-06-28T10:47:01.416" v="3920"/>
          <ac:spMkLst>
            <pc:docMk/>
            <pc:sldMk cId="2109502131" sldId="257"/>
            <ac:spMk id="32" creationId="{5F8CBCEF-B366-4F54-8F8B-ADF2987CF20B}"/>
          </ac:spMkLst>
        </pc:spChg>
        <pc:spChg chg="add mod">
          <ac:chgData name="Felix Galle" userId="5090cf4f-c28a-4fc5-934b-9d3fe39c5d47" providerId="ADAL" clId="{9B8EB5A4-5A18-4613-B491-966D416FCE97}" dt="2024-06-28T10:48:53.450" v="4081" actId="1038"/>
          <ac:spMkLst>
            <pc:docMk/>
            <pc:sldMk cId="2109502131" sldId="257"/>
            <ac:spMk id="33" creationId="{A6F14441-99EA-4941-A9E9-FABD56BDC1DB}"/>
          </ac:spMkLst>
        </pc:spChg>
        <pc:spChg chg="add mod">
          <ac:chgData name="Felix Galle" userId="5090cf4f-c28a-4fc5-934b-9d3fe39c5d47" providerId="ADAL" clId="{9B8EB5A4-5A18-4613-B491-966D416FCE97}" dt="2024-06-28T10:48:53.450" v="4081" actId="1038"/>
          <ac:spMkLst>
            <pc:docMk/>
            <pc:sldMk cId="2109502131" sldId="257"/>
            <ac:spMk id="34" creationId="{2B88237D-4DB6-4C14-9D78-2700CEADDEEE}"/>
          </ac:spMkLst>
        </pc:spChg>
        <pc:spChg chg="add mod">
          <ac:chgData name="Felix Galle" userId="5090cf4f-c28a-4fc5-934b-9d3fe39c5d47" providerId="ADAL" clId="{9B8EB5A4-5A18-4613-B491-966D416FCE97}" dt="2024-06-28T10:51:20.770" v="4266" actId="1037"/>
          <ac:spMkLst>
            <pc:docMk/>
            <pc:sldMk cId="2109502131" sldId="257"/>
            <ac:spMk id="35" creationId="{2EA26AE7-E350-405F-A581-B5E664695056}"/>
          </ac:spMkLst>
        </pc:spChg>
        <pc:graphicFrameChg chg="mod">
          <ac:chgData name="Felix Galle" userId="5090cf4f-c28a-4fc5-934b-9d3fe39c5d47" providerId="ADAL" clId="{9B8EB5A4-5A18-4613-B491-966D416FCE97}" dt="2024-06-28T10:08:58.612" v="1718" actId="14861"/>
          <ac:graphicFrameMkLst>
            <pc:docMk/>
            <pc:sldMk cId="2109502131" sldId="257"/>
            <ac:graphicFrameMk id="5" creationId="{D4E85AE6-A63C-96E6-5825-671256DE0379}"/>
          </ac:graphicFrameMkLst>
        </pc:graphicFrameChg>
        <pc:graphicFrameChg chg="add mod">
          <ac:chgData name="Felix Galle" userId="5090cf4f-c28a-4fc5-934b-9d3fe39c5d47" providerId="ADAL" clId="{9B8EB5A4-5A18-4613-B491-966D416FCE97}" dt="2024-06-28T08:58:56.812" v="336" actId="1037"/>
          <ac:graphicFrameMkLst>
            <pc:docMk/>
            <pc:sldMk cId="2109502131" sldId="257"/>
            <ac:graphicFrameMk id="10" creationId="{52FD6CDE-1B7E-42D1-B930-39BCD81B8BD6}"/>
          </ac:graphicFrameMkLst>
        </pc:graphicFrameChg>
        <pc:graphicFrameChg chg="add mod">
          <ac:chgData name="Felix Galle" userId="5090cf4f-c28a-4fc5-934b-9d3fe39c5d47" providerId="ADAL" clId="{9B8EB5A4-5A18-4613-B491-966D416FCE97}" dt="2024-06-28T08:59:07.672" v="411" actId="1038"/>
          <ac:graphicFrameMkLst>
            <pc:docMk/>
            <pc:sldMk cId="2109502131" sldId="257"/>
            <ac:graphicFrameMk id="12" creationId="{4FDD6B6A-878E-4033-B621-43195EE7EF7F}"/>
          </ac:graphicFrameMkLst>
        </pc:graphicFrameChg>
        <pc:picChg chg="add del mod">
          <ac:chgData name="Felix Galle" userId="5090cf4f-c28a-4fc5-934b-9d3fe39c5d47" providerId="ADAL" clId="{9B8EB5A4-5A18-4613-B491-966D416FCE97}" dt="2024-06-28T10:11:26.980" v="1868" actId="478"/>
          <ac:picMkLst>
            <pc:docMk/>
            <pc:sldMk cId="2109502131" sldId="257"/>
            <ac:picMk id="8" creationId="{E5C3DD9C-277D-4160-AD21-9024BA747FB2}"/>
          </ac:picMkLst>
        </pc:picChg>
        <pc:picChg chg="add del mod">
          <ac:chgData name="Felix Galle" userId="5090cf4f-c28a-4fc5-934b-9d3fe39c5d47" providerId="ADAL" clId="{9B8EB5A4-5A18-4613-B491-966D416FCE97}" dt="2024-06-28T10:12:25.767" v="1987" actId="478"/>
          <ac:picMkLst>
            <pc:docMk/>
            <pc:sldMk cId="2109502131" sldId="257"/>
            <ac:picMk id="17" creationId="{E556D251-967A-4A01-9B2D-B32246F3BBF7}"/>
          </ac:picMkLst>
        </pc:picChg>
        <pc:picChg chg="add del mod">
          <ac:chgData name="Felix Galle" userId="5090cf4f-c28a-4fc5-934b-9d3fe39c5d47" providerId="ADAL" clId="{9B8EB5A4-5A18-4613-B491-966D416FCE97}" dt="2024-06-28T10:28:57.982" v="2953" actId="478"/>
          <ac:picMkLst>
            <pc:docMk/>
            <pc:sldMk cId="2109502131" sldId="257"/>
            <ac:picMk id="18" creationId="{39F29C10-EC4A-4BAD-B899-975435A5CFFF}"/>
          </ac:picMkLst>
        </pc:picChg>
        <pc:picChg chg="add del mod">
          <ac:chgData name="Felix Galle" userId="5090cf4f-c28a-4fc5-934b-9d3fe39c5d47" providerId="ADAL" clId="{9B8EB5A4-5A18-4613-B491-966D416FCE97}" dt="2024-06-28T10:40:22.261" v="3675" actId="478"/>
          <ac:picMkLst>
            <pc:docMk/>
            <pc:sldMk cId="2109502131" sldId="257"/>
            <ac:picMk id="26" creationId="{71E45530-43B7-4B17-9AD3-8B544ABFCAC7}"/>
          </ac:picMkLst>
        </pc:picChg>
      </pc:sldChg>
      <pc:sldChg chg="addSp delSp modSp mod modTransition modAnim">
        <pc:chgData name="Felix Galle" userId="5090cf4f-c28a-4fc5-934b-9d3fe39c5d47" providerId="ADAL" clId="{9B8EB5A4-5A18-4613-B491-966D416FCE97}" dt="2024-06-28T10:57:44.054" v="4331"/>
        <pc:sldMkLst>
          <pc:docMk/>
          <pc:sldMk cId="1717507978" sldId="258"/>
        </pc:sldMkLst>
        <pc:spChg chg="del">
          <ac:chgData name="Felix Galle" userId="5090cf4f-c28a-4fc5-934b-9d3fe39c5d47" providerId="ADAL" clId="{9B8EB5A4-5A18-4613-B491-966D416FCE97}" dt="2024-06-28T09:53:13.364" v="1105" actId="478"/>
          <ac:spMkLst>
            <pc:docMk/>
            <pc:sldMk cId="1717507978" sldId="258"/>
            <ac:spMk id="2" creationId="{5741E052-21A1-4FAE-9284-5D9A29362032}"/>
          </ac:spMkLst>
        </pc:spChg>
        <pc:spChg chg="mod">
          <ac:chgData name="Felix Galle" userId="5090cf4f-c28a-4fc5-934b-9d3fe39c5d47" providerId="ADAL" clId="{9B8EB5A4-5A18-4613-B491-966D416FCE97}" dt="2024-06-28T10:52:21.295" v="4315" actId="2711"/>
          <ac:spMkLst>
            <pc:docMk/>
            <pc:sldMk cId="1717507978" sldId="258"/>
            <ac:spMk id="3" creationId="{B77217C6-300B-49E9-A129-3243C25833C9}"/>
          </ac:spMkLst>
        </pc:spChg>
        <pc:spChg chg="add del mod">
          <ac:chgData name="Felix Galle" userId="5090cf4f-c28a-4fc5-934b-9d3fe39c5d47" providerId="ADAL" clId="{9B8EB5A4-5A18-4613-B491-966D416FCE97}" dt="2024-06-28T09:53:11.280" v="1104" actId="21"/>
          <ac:spMkLst>
            <pc:docMk/>
            <pc:sldMk cId="1717507978" sldId="258"/>
            <ac:spMk id="4" creationId="{7FEFA73F-3AA1-4725-991E-13066BFD5EFC}"/>
          </ac:spMkLst>
        </pc:spChg>
        <pc:spChg chg="mod">
          <ac:chgData name="Felix Galle" userId="5090cf4f-c28a-4fc5-934b-9d3fe39c5d47" providerId="ADAL" clId="{9B8EB5A4-5A18-4613-B491-966D416FCE97}" dt="2024-06-28T10:54:19.053" v="4326" actId="2711"/>
          <ac:spMkLst>
            <pc:docMk/>
            <pc:sldMk cId="1717507978" sldId="258"/>
            <ac:spMk id="5" creationId="{A29BD24B-7D87-47B4-BB8D-F37384ED6FC5}"/>
          </ac:spMkLst>
        </pc:spChg>
        <pc:spChg chg="add del mod">
          <ac:chgData name="Felix Galle" userId="5090cf4f-c28a-4fc5-934b-9d3fe39c5d47" providerId="ADAL" clId="{9B8EB5A4-5A18-4613-B491-966D416FCE97}" dt="2024-06-28T09:48:28.633" v="698" actId="478"/>
          <ac:spMkLst>
            <pc:docMk/>
            <pc:sldMk cId="1717507978" sldId="258"/>
            <ac:spMk id="8" creationId="{333CBF76-98B5-477F-851A-60F596D519EC}"/>
          </ac:spMkLst>
        </pc:spChg>
        <pc:spChg chg="add del mod">
          <ac:chgData name="Felix Galle" userId="5090cf4f-c28a-4fc5-934b-9d3fe39c5d47" providerId="ADAL" clId="{9B8EB5A4-5A18-4613-B491-966D416FCE97}" dt="2024-06-28T09:48:26.877" v="697" actId="478"/>
          <ac:spMkLst>
            <pc:docMk/>
            <pc:sldMk cId="1717507978" sldId="258"/>
            <ac:spMk id="10" creationId="{90C1CB0C-D442-470F-951E-07862D9F4164}"/>
          </ac:spMkLst>
        </pc:spChg>
        <pc:spChg chg="add mod">
          <ac:chgData name="Felix Galle" userId="5090cf4f-c28a-4fc5-934b-9d3fe39c5d47" providerId="ADAL" clId="{9B8EB5A4-5A18-4613-B491-966D416FCE97}" dt="2024-06-28T10:09:58.498" v="1804" actId="1076"/>
          <ac:spMkLst>
            <pc:docMk/>
            <pc:sldMk cId="1717507978" sldId="258"/>
            <ac:spMk id="11" creationId="{BF87E37C-ACB3-469A-B8A2-AA272F4D3D39}"/>
          </ac:spMkLst>
        </pc:spChg>
        <pc:spChg chg="add mod">
          <ac:chgData name="Felix Galle" userId="5090cf4f-c28a-4fc5-934b-9d3fe39c5d47" providerId="ADAL" clId="{9B8EB5A4-5A18-4613-B491-966D416FCE97}" dt="2024-06-28T09:48:42.088" v="792" actId="1035"/>
          <ac:spMkLst>
            <pc:docMk/>
            <pc:sldMk cId="1717507978" sldId="258"/>
            <ac:spMk id="13" creationId="{13AFB530-AC9E-47F0-8B81-567DC941C778}"/>
          </ac:spMkLst>
        </pc:spChg>
        <pc:spChg chg="add del mod">
          <ac:chgData name="Felix Galle" userId="5090cf4f-c28a-4fc5-934b-9d3fe39c5d47" providerId="ADAL" clId="{9B8EB5A4-5A18-4613-B491-966D416FCE97}" dt="2024-06-28T09:56:13.508" v="1403" actId="478"/>
          <ac:spMkLst>
            <pc:docMk/>
            <pc:sldMk cId="1717507978" sldId="258"/>
            <ac:spMk id="14" creationId="{156E5A3D-F178-4A65-9C88-C3C499AABC13}"/>
          </ac:spMkLst>
        </pc:spChg>
        <pc:spChg chg="add del mod">
          <ac:chgData name="Felix Galle" userId="5090cf4f-c28a-4fc5-934b-9d3fe39c5d47" providerId="ADAL" clId="{9B8EB5A4-5A18-4613-B491-966D416FCE97}" dt="2024-06-28T09:53:15.532" v="1106" actId="478"/>
          <ac:spMkLst>
            <pc:docMk/>
            <pc:sldMk cId="1717507978" sldId="258"/>
            <ac:spMk id="15" creationId="{B75D190F-E552-49EA-9C0C-B284ED0E3A77}"/>
          </ac:spMkLst>
        </pc:spChg>
        <pc:spChg chg="add mod">
          <ac:chgData name="Felix Galle" userId="5090cf4f-c28a-4fc5-934b-9d3fe39c5d47" providerId="ADAL" clId="{9B8EB5A4-5A18-4613-B491-966D416FCE97}" dt="2024-06-28T10:51:05.397" v="4217" actId="14100"/>
          <ac:spMkLst>
            <pc:docMk/>
            <pc:sldMk cId="1717507978" sldId="258"/>
            <ac:spMk id="16" creationId="{D90E9567-6808-42B5-A03C-F73BA8147C46}"/>
          </ac:spMkLst>
        </pc:spChg>
        <pc:spChg chg="add del mod">
          <ac:chgData name="Felix Galle" userId="5090cf4f-c28a-4fc5-934b-9d3fe39c5d47" providerId="ADAL" clId="{9B8EB5A4-5A18-4613-B491-966D416FCE97}" dt="2024-06-28T10:49:15.494" v="4082" actId="478"/>
          <ac:spMkLst>
            <pc:docMk/>
            <pc:sldMk cId="1717507978" sldId="258"/>
            <ac:spMk id="17" creationId="{1CB2DC0E-F7E2-45C8-B644-9A87E4AE7894}"/>
          </ac:spMkLst>
        </pc:spChg>
        <pc:spChg chg="add del mod">
          <ac:chgData name="Felix Galle" userId="5090cf4f-c28a-4fc5-934b-9d3fe39c5d47" providerId="ADAL" clId="{9B8EB5A4-5A18-4613-B491-966D416FCE97}" dt="2024-06-28T10:49:43.334" v="4123" actId="478"/>
          <ac:spMkLst>
            <pc:docMk/>
            <pc:sldMk cId="1717507978" sldId="258"/>
            <ac:spMk id="18" creationId="{17568DED-EB08-4AF2-9F56-55B6BD8670BC}"/>
          </ac:spMkLst>
        </pc:spChg>
        <pc:spChg chg="add mod">
          <ac:chgData name="Felix Galle" userId="5090cf4f-c28a-4fc5-934b-9d3fe39c5d47" providerId="ADAL" clId="{9B8EB5A4-5A18-4613-B491-966D416FCE97}" dt="2024-06-28T10:49:24.414" v="4120" actId="1035"/>
          <ac:spMkLst>
            <pc:docMk/>
            <pc:sldMk cId="1717507978" sldId="258"/>
            <ac:spMk id="19" creationId="{3B7CE662-B255-4207-B8BA-148AB7E166FB}"/>
          </ac:spMkLst>
        </pc:spChg>
        <pc:spChg chg="add del">
          <ac:chgData name="Felix Galle" userId="5090cf4f-c28a-4fc5-934b-9d3fe39c5d47" providerId="ADAL" clId="{9B8EB5A4-5A18-4613-B491-966D416FCE97}" dt="2024-06-28T10:49:39.037" v="4122" actId="11529"/>
          <ac:spMkLst>
            <pc:docMk/>
            <pc:sldMk cId="1717507978" sldId="258"/>
            <ac:spMk id="20" creationId="{0990B595-6A48-4313-AA8A-131921F3D910}"/>
          </ac:spMkLst>
        </pc:spChg>
        <pc:spChg chg="add mod">
          <ac:chgData name="Felix Galle" userId="5090cf4f-c28a-4fc5-934b-9d3fe39c5d47" providerId="ADAL" clId="{9B8EB5A4-5A18-4613-B491-966D416FCE97}" dt="2024-06-28T10:50:54.023" v="4215" actId="1037"/>
          <ac:spMkLst>
            <pc:docMk/>
            <pc:sldMk cId="1717507978" sldId="258"/>
            <ac:spMk id="21" creationId="{3749E33F-EFD8-4259-9E86-8A40803A0BCE}"/>
          </ac:spMkLst>
        </pc:spChg>
        <pc:graphicFrameChg chg="add mod">
          <ac:chgData name="Felix Galle" userId="5090cf4f-c28a-4fc5-934b-9d3fe39c5d47" providerId="ADAL" clId="{9B8EB5A4-5A18-4613-B491-966D416FCE97}" dt="2024-06-28T09:49:53.294" v="862" actId="1035"/>
          <ac:graphicFrameMkLst>
            <pc:docMk/>
            <pc:sldMk cId="1717507978" sldId="258"/>
            <ac:graphicFrameMk id="7" creationId="{60B9E030-4A58-4065-B421-9ADE9B170F52}"/>
          </ac:graphicFrameMkLst>
        </pc:graphicFrameChg>
        <pc:graphicFrameChg chg="mod">
          <ac:chgData name="Felix Galle" userId="5090cf4f-c28a-4fc5-934b-9d3fe39c5d47" providerId="ADAL" clId="{9B8EB5A4-5A18-4613-B491-966D416FCE97}" dt="2024-06-28T10:08:49.489" v="1717" actId="14861"/>
          <ac:graphicFrameMkLst>
            <pc:docMk/>
            <pc:sldMk cId="1717507978" sldId="258"/>
            <ac:graphicFrameMk id="9" creationId="{FD83840E-BC0B-CD00-26F8-9DF7CE343476}"/>
          </ac:graphicFrameMkLst>
        </pc:graphicFrameChg>
      </pc:sldChg>
      <pc:sldChg chg="addSp modSp del mod modTransition">
        <pc:chgData name="Felix Galle" userId="5090cf4f-c28a-4fc5-934b-9d3fe39c5d47" providerId="ADAL" clId="{9B8EB5A4-5A18-4613-B491-966D416FCE97}" dt="2024-06-28T09:49:14.282" v="793" actId="47"/>
        <pc:sldMkLst>
          <pc:docMk/>
          <pc:sldMk cId="4064836232" sldId="259"/>
        </pc:sldMkLst>
        <pc:spChg chg="mod">
          <ac:chgData name="Felix Galle" userId="5090cf4f-c28a-4fc5-934b-9d3fe39c5d47" providerId="ADAL" clId="{9B8EB5A4-5A18-4613-B491-966D416FCE97}" dt="2024-06-28T09:08:10.112" v="664" actId="21"/>
          <ac:spMkLst>
            <pc:docMk/>
            <pc:sldMk cId="4064836232" sldId="259"/>
            <ac:spMk id="4" creationId="{0C5AC16B-A9AF-48DC-96D8-D744ADC66354}"/>
          </ac:spMkLst>
        </pc:spChg>
        <pc:spChg chg="mod">
          <ac:chgData name="Felix Galle" userId="5090cf4f-c28a-4fc5-934b-9d3fe39c5d47" providerId="ADAL" clId="{9B8EB5A4-5A18-4613-B491-966D416FCE97}" dt="2024-06-28T09:04:07.304" v="608" actId="20577"/>
          <ac:spMkLst>
            <pc:docMk/>
            <pc:sldMk cId="4064836232" sldId="259"/>
            <ac:spMk id="5" creationId="{A29BD24B-7D87-47B4-BB8D-F37384ED6FC5}"/>
          </ac:spMkLst>
        </pc:spChg>
        <pc:graphicFrameChg chg="add mod">
          <ac:chgData name="Felix Galle" userId="5090cf4f-c28a-4fc5-934b-9d3fe39c5d47" providerId="ADAL" clId="{9B8EB5A4-5A18-4613-B491-966D416FCE97}" dt="2024-06-28T09:03:34.883" v="493" actId="1035"/>
          <ac:graphicFrameMkLst>
            <pc:docMk/>
            <pc:sldMk cId="4064836232" sldId="259"/>
            <ac:graphicFrameMk id="6" creationId="{3A8F355B-319B-48C2-BFA3-BD30B8B36EAC}"/>
          </ac:graphicFrameMkLst>
        </pc:graphicFrameChg>
        <pc:graphicFrameChg chg="add mod">
          <ac:chgData name="Felix Galle" userId="5090cf4f-c28a-4fc5-934b-9d3fe39c5d47" providerId="ADAL" clId="{9B8EB5A4-5A18-4613-B491-966D416FCE97}" dt="2024-06-28T09:03:41.035" v="536" actId="1038"/>
          <ac:graphicFrameMkLst>
            <pc:docMk/>
            <pc:sldMk cId="4064836232" sldId="259"/>
            <ac:graphicFrameMk id="7" creationId="{69ECAF22-71EB-4A03-BD8B-E4FEAD4A1C5B}"/>
          </ac:graphicFrameMkLst>
        </pc:graphicFrameChg>
      </pc:sldChg>
      <pc:sldChg chg="addSp delSp modSp add mod modTransition">
        <pc:chgData name="Felix Galle" userId="5090cf4f-c28a-4fc5-934b-9d3fe39c5d47" providerId="ADAL" clId="{9B8EB5A4-5A18-4613-B491-966D416FCE97}" dt="2024-06-28T11:37:44.419" v="4335"/>
        <pc:sldMkLst>
          <pc:docMk/>
          <pc:sldMk cId="1134875642" sldId="260"/>
        </pc:sldMkLst>
        <pc:spChg chg="del">
          <ac:chgData name="Felix Galle" userId="5090cf4f-c28a-4fc5-934b-9d3fe39c5d47" providerId="ADAL" clId="{9B8EB5A4-5A18-4613-B491-966D416FCE97}" dt="2024-06-28T09:56:00.540" v="1398" actId="478"/>
          <ac:spMkLst>
            <pc:docMk/>
            <pc:sldMk cId="1134875642" sldId="260"/>
            <ac:spMk id="2" creationId="{5741E052-21A1-4FAE-9284-5D9A29362032}"/>
          </ac:spMkLst>
        </pc:spChg>
        <pc:spChg chg="del">
          <ac:chgData name="Felix Galle" userId="5090cf4f-c28a-4fc5-934b-9d3fe39c5d47" providerId="ADAL" clId="{9B8EB5A4-5A18-4613-B491-966D416FCE97}" dt="2024-06-28T09:08:24.369" v="666" actId="478"/>
          <ac:spMkLst>
            <pc:docMk/>
            <pc:sldMk cId="1134875642" sldId="260"/>
            <ac:spMk id="4" creationId="{0C5AC16B-A9AF-48DC-96D8-D744ADC66354}"/>
          </ac:spMkLst>
        </pc:spChg>
        <pc:spChg chg="del mod">
          <ac:chgData name="Felix Galle" userId="5090cf4f-c28a-4fc5-934b-9d3fe39c5d47" providerId="ADAL" clId="{9B8EB5A4-5A18-4613-B491-966D416FCE97}" dt="2024-06-28T09:39:30.110" v="681" actId="478"/>
          <ac:spMkLst>
            <pc:docMk/>
            <pc:sldMk cId="1134875642" sldId="260"/>
            <ac:spMk id="5" creationId="{A29BD24B-7D87-47B4-BB8D-F37384ED6FC5}"/>
          </ac:spMkLst>
        </pc:spChg>
        <pc:spChg chg="add del mod">
          <ac:chgData name="Felix Galle" userId="5090cf4f-c28a-4fc5-934b-9d3fe39c5d47" providerId="ADAL" clId="{9B8EB5A4-5A18-4613-B491-966D416FCE97}" dt="2024-06-28T09:40:11.736" v="688" actId="478"/>
          <ac:spMkLst>
            <pc:docMk/>
            <pc:sldMk cId="1134875642" sldId="260"/>
            <ac:spMk id="8" creationId="{719A12AD-EF05-47CC-9BA5-EA2697F21986}"/>
          </ac:spMkLst>
        </pc:spChg>
        <pc:spChg chg="add mod">
          <ac:chgData name="Felix Galle" userId="5090cf4f-c28a-4fc5-934b-9d3fe39c5d47" providerId="ADAL" clId="{9B8EB5A4-5A18-4613-B491-966D416FCE97}" dt="2024-06-28T10:08:24.125" v="1714" actId="14861"/>
          <ac:spMkLst>
            <pc:docMk/>
            <pc:sldMk cId="1134875642" sldId="260"/>
            <ac:spMk id="9" creationId="{2BC47C34-5EF2-4717-B36E-C3D9008C3774}"/>
          </ac:spMkLst>
        </pc:spChg>
        <pc:spChg chg="add mod">
          <ac:chgData name="Felix Galle" userId="5090cf4f-c28a-4fc5-934b-9d3fe39c5d47" providerId="ADAL" clId="{9B8EB5A4-5A18-4613-B491-966D416FCE97}" dt="2024-06-28T10:08:28.172" v="1715" actId="14861"/>
          <ac:spMkLst>
            <pc:docMk/>
            <pc:sldMk cId="1134875642" sldId="260"/>
            <ac:spMk id="10" creationId="{E6EDAFA8-FF75-48CE-AA4B-4D2C21CD0B2E}"/>
          </ac:spMkLst>
        </pc:spChg>
        <pc:spChg chg="add del mod">
          <ac:chgData name="Felix Galle" userId="5090cf4f-c28a-4fc5-934b-9d3fe39c5d47" providerId="ADAL" clId="{9B8EB5A4-5A18-4613-B491-966D416FCE97}" dt="2024-06-28T09:55:58.236" v="1397" actId="21"/>
          <ac:spMkLst>
            <pc:docMk/>
            <pc:sldMk cId="1134875642" sldId="260"/>
            <ac:spMk id="11" creationId="{9AB8DAA2-AA66-4C90-BDB0-6E3FE6D28571}"/>
          </ac:spMkLst>
        </pc:spChg>
        <pc:spChg chg="add del mod">
          <ac:chgData name="Felix Galle" userId="5090cf4f-c28a-4fc5-934b-9d3fe39c5d47" providerId="ADAL" clId="{9B8EB5A4-5A18-4613-B491-966D416FCE97}" dt="2024-06-28T09:56:03.278" v="1400" actId="478"/>
          <ac:spMkLst>
            <pc:docMk/>
            <pc:sldMk cId="1134875642" sldId="260"/>
            <ac:spMk id="13" creationId="{4A8EBA04-DCA4-4649-9BE5-899A47ADC267}"/>
          </ac:spMkLst>
        </pc:spChg>
        <pc:spChg chg="add del mod">
          <ac:chgData name="Felix Galle" userId="5090cf4f-c28a-4fc5-934b-9d3fe39c5d47" providerId="ADAL" clId="{9B8EB5A4-5A18-4613-B491-966D416FCE97}" dt="2024-06-28T10:49:53.520" v="4125" actId="478"/>
          <ac:spMkLst>
            <pc:docMk/>
            <pc:sldMk cId="1134875642" sldId="260"/>
            <ac:spMk id="14" creationId="{2CD435BF-8592-4E20-9106-24301798EBA0}"/>
          </ac:spMkLst>
        </pc:spChg>
        <pc:spChg chg="add mod">
          <ac:chgData name="Felix Galle" userId="5090cf4f-c28a-4fc5-934b-9d3fe39c5d47" providerId="ADAL" clId="{9B8EB5A4-5A18-4613-B491-966D416FCE97}" dt="2024-06-28T10:50:44.703" v="4135" actId="2085"/>
          <ac:spMkLst>
            <pc:docMk/>
            <pc:sldMk cId="1134875642" sldId="260"/>
            <ac:spMk id="15" creationId="{A70D8090-90D8-47AE-A060-46954D4F5C53}"/>
          </ac:spMkLst>
        </pc:spChg>
        <pc:spChg chg="add mod">
          <ac:chgData name="Felix Galle" userId="5090cf4f-c28a-4fc5-934b-9d3fe39c5d47" providerId="ADAL" clId="{9B8EB5A4-5A18-4613-B491-966D416FCE97}" dt="2024-06-28T10:51:35.144" v="4314" actId="1037"/>
          <ac:spMkLst>
            <pc:docMk/>
            <pc:sldMk cId="1134875642" sldId="260"/>
            <ac:spMk id="16" creationId="{A12AAB6B-16AC-4AA6-B90A-F751C8ABFEA1}"/>
          </ac:spMkLst>
        </pc:spChg>
        <pc:inkChg chg="add">
          <ac:chgData name="Felix Galle" userId="5090cf4f-c28a-4fc5-934b-9d3fe39c5d47" providerId="ADAL" clId="{9B8EB5A4-5A18-4613-B491-966D416FCE97}" dt="2024-06-28T11:37:44.419" v="4335"/>
          <ac:inkMkLst>
            <pc:docMk/>
            <pc:sldMk cId="1134875642" sldId="260"/>
            <ac:inkMk id="17" creationId="{013F5F63-16BE-48E8-8022-09554A492DB6}"/>
          </ac:inkMkLst>
        </pc:inkChg>
      </pc:sldChg>
      <pc:sldChg chg="del modTransition">
        <pc:chgData name="Felix Galle" userId="5090cf4f-c28a-4fc5-934b-9d3fe39c5d47" providerId="ADAL" clId="{9B8EB5A4-5A18-4613-B491-966D416FCE97}" dt="2024-06-28T09:05:34.667" v="662" actId="2696"/>
        <pc:sldMkLst>
          <pc:docMk/>
          <pc:sldMk cId="2088085681" sldId="260"/>
        </pc:sldMkLst>
      </pc:sldChg>
      <pc:sldChg chg="addSp modSp add mod">
        <pc:chgData name="Felix Galle" userId="5090cf4f-c28a-4fc5-934b-9d3fe39c5d47" providerId="ADAL" clId="{9B8EB5A4-5A18-4613-B491-966D416FCE97}" dt="2024-06-28T11:58:40.061" v="4454"/>
        <pc:sldMkLst>
          <pc:docMk/>
          <pc:sldMk cId="2868658022" sldId="261"/>
        </pc:sldMkLst>
        <pc:spChg chg="mod">
          <ac:chgData name="Felix Galle" userId="5090cf4f-c28a-4fc5-934b-9d3fe39c5d47" providerId="ADAL" clId="{9B8EB5A4-5A18-4613-B491-966D416FCE97}" dt="2024-06-28T11:38:19.947" v="4451" actId="1037"/>
          <ac:spMkLst>
            <pc:docMk/>
            <pc:sldMk cId="2868658022" sldId="261"/>
            <ac:spMk id="9" creationId="{2BC47C34-5EF2-4717-B36E-C3D9008C3774}"/>
          </ac:spMkLst>
        </pc:spChg>
        <pc:spChg chg="mod">
          <ac:chgData name="Felix Galle" userId="5090cf4f-c28a-4fc5-934b-9d3fe39c5d47" providerId="ADAL" clId="{9B8EB5A4-5A18-4613-B491-966D416FCE97}" dt="2024-06-28T11:38:11.532" v="4401" actId="1036"/>
          <ac:spMkLst>
            <pc:docMk/>
            <pc:sldMk cId="2868658022" sldId="261"/>
            <ac:spMk id="10" creationId="{E6EDAFA8-FF75-48CE-AA4B-4D2C21CD0B2E}"/>
          </ac:spMkLst>
        </pc:spChg>
        <pc:inkChg chg="add">
          <ac:chgData name="Felix Galle" userId="5090cf4f-c28a-4fc5-934b-9d3fe39c5d47" providerId="ADAL" clId="{9B8EB5A4-5A18-4613-B491-966D416FCE97}" dt="2024-06-28T11:39:51.014" v="4452"/>
          <ac:inkMkLst>
            <pc:docMk/>
            <pc:sldMk cId="2868658022" sldId="261"/>
            <ac:inkMk id="2" creationId="{C8E36266-91D0-44B8-BB7C-C3C947FE823E}"/>
          </ac:inkMkLst>
        </pc:inkChg>
        <pc:inkChg chg="add">
          <ac:chgData name="Felix Galle" userId="5090cf4f-c28a-4fc5-934b-9d3fe39c5d47" providerId="ADAL" clId="{9B8EB5A4-5A18-4613-B491-966D416FCE97}" dt="2024-06-28T11:49:39.641" v="4453"/>
          <ac:inkMkLst>
            <pc:docMk/>
            <pc:sldMk cId="2868658022" sldId="261"/>
            <ac:inkMk id="3" creationId="{C5EA8403-51D7-40E4-A21D-BC0750480D64}"/>
          </ac:inkMkLst>
        </pc:inkChg>
        <pc:inkChg chg="add">
          <ac:chgData name="Felix Galle" userId="5090cf4f-c28a-4fc5-934b-9d3fe39c5d47" providerId="ADAL" clId="{9B8EB5A4-5A18-4613-B491-966D416FCE97}" dt="2024-06-28T11:58:40.061" v="4454"/>
          <ac:inkMkLst>
            <pc:docMk/>
            <pc:sldMk cId="2868658022" sldId="261"/>
            <ac:inkMk id="4" creationId="{E945DADC-F855-425C-8D53-F27E8B231B3D}"/>
          </ac:inkMkLst>
        </pc:inkChg>
        <pc:inkChg chg="mod">
          <ac:chgData name="Felix Galle" userId="5090cf4f-c28a-4fc5-934b-9d3fe39c5d47" providerId="ADAL" clId="{9B8EB5A4-5A18-4613-B491-966D416FCE97}" dt="2024-06-28T11:38:11.532" v="4401" actId="1036"/>
          <ac:inkMkLst>
            <pc:docMk/>
            <pc:sldMk cId="2868658022" sldId="261"/>
            <ac:inkMk id="17" creationId="{013F5F63-16BE-48E8-8022-09554A492DB6}"/>
          </ac:inkMkLst>
        </pc:inkChg>
      </pc:sldChg>
      <pc:sldChg chg="add del setBg">
        <pc:chgData name="Felix Galle" userId="5090cf4f-c28a-4fc5-934b-9d3fe39c5d47" providerId="ADAL" clId="{9B8EB5A4-5A18-4613-B491-966D416FCE97}" dt="2024-06-28T10:42:57.250" v="3691"/>
        <pc:sldMkLst>
          <pc:docMk/>
          <pc:sldMk cId="2888353269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FF584-404C-4213-A78A-4C00982DF6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F83BEE-8095-4ED9-96A0-7A49DCC8320E}">
      <dgm:prSet/>
      <dgm:spPr>
        <a:effectLst/>
      </dgm:spPr>
      <dgm:t>
        <a:bodyPr/>
        <a:lstStyle/>
        <a:p>
          <a:r>
            <a:rPr lang="en-GB" dirty="0"/>
            <a:t>This is the before last CC session before the summer holidays.</a:t>
          </a:r>
          <a:endParaRPr lang="en-US" dirty="0"/>
        </a:p>
      </dgm:t>
    </dgm:pt>
    <dgm:pt modelId="{2F4207C1-D02D-4B71-A25C-2228AC852B3B}" type="parTrans" cxnId="{7E3AE3FE-9BF2-40D6-9E38-33981AADC74B}">
      <dgm:prSet/>
      <dgm:spPr/>
      <dgm:t>
        <a:bodyPr/>
        <a:lstStyle/>
        <a:p>
          <a:endParaRPr lang="en-US"/>
        </a:p>
      </dgm:t>
    </dgm:pt>
    <dgm:pt modelId="{114C22BD-7650-4118-AACA-C8C0999ABB71}" type="sibTrans" cxnId="{7E3AE3FE-9BF2-40D6-9E38-33981AADC74B}">
      <dgm:prSet/>
      <dgm:spPr/>
      <dgm:t>
        <a:bodyPr/>
        <a:lstStyle/>
        <a:p>
          <a:endParaRPr lang="en-US"/>
        </a:p>
      </dgm:t>
    </dgm:pt>
    <dgm:pt modelId="{34F069C1-89E9-432B-A155-FE9515CE3B8D}">
      <dgm:prSet/>
      <dgm:spPr>
        <a:effectLst/>
      </dgm:spPr>
      <dgm:t>
        <a:bodyPr/>
        <a:lstStyle/>
        <a:p>
          <a:r>
            <a:rPr lang="en-GB"/>
            <a:t>I’ve decided to make you guys code a small little game…</a:t>
          </a:r>
          <a:endParaRPr lang="en-US"/>
        </a:p>
      </dgm:t>
    </dgm:pt>
    <dgm:pt modelId="{BF4244A9-C49F-459A-84B8-1851D1F52904}" type="parTrans" cxnId="{AEDB3E06-B4D7-42F5-B607-CC61741536EF}">
      <dgm:prSet/>
      <dgm:spPr/>
      <dgm:t>
        <a:bodyPr/>
        <a:lstStyle/>
        <a:p>
          <a:endParaRPr lang="en-US"/>
        </a:p>
      </dgm:t>
    </dgm:pt>
    <dgm:pt modelId="{9919E3A8-208D-43C8-89DC-02BE2C184101}" type="sibTrans" cxnId="{AEDB3E06-B4D7-42F5-B607-CC61741536EF}">
      <dgm:prSet/>
      <dgm:spPr/>
      <dgm:t>
        <a:bodyPr/>
        <a:lstStyle/>
        <a:p>
          <a:endParaRPr lang="en-US"/>
        </a:p>
      </dgm:t>
    </dgm:pt>
    <dgm:pt modelId="{2E66014A-9FBD-4C4B-8ADB-36FADEE14968}">
      <dgm:prSet/>
      <dgm:spPr>
        <a:effectLst/>
      </dgm:spPr>
      <dgm:t>
        <a:bodyPr/>
        <a:lstStyle/>
        <a:p>
          <a:r>
            <a:rPr lang="en-GB" dirty="0"/>
            <a:t>Next week we’ll do a </a:t>
          </a:r>
          <a:r>
            <a:rPr lang="en-GB" dirty="0" err="1"/>
            <a:t>kahoot</a:t>
          </a:r>
          <a:r>
            <a:rPr lang="en-GB" dirty="0"/>
            <a:t>/</a:t>
          </a:r>
          <a:r>
            <a:rPr lang="en-GB" dirty="0" err="1"/>
            <a:t>blooket</a:t>
          </a:r>
          <a:r>
            <a:rPr lang="en-GB" dirty="0"/>
            <a:t> on the theme of computers</a:t>
          </a:r>
          <a:endParaRPr lang="en-US" dirty="0"/>
        </a:p>
      </dgm:t>
    </dgm:pt>
    <dgm:pt modelId="{99637EEC-48E9-4CB8-8A37-CB09E57D64F3}" type="parTrans" cxnId="{88A52200-B939-40C4-AAD9-B9B5C7F1A7CC}">
      <dgm:prSet/>
      <dgm:spPr/>
      <dgm:t>
        <a:bodyPr/>
        <a:lstStyle/>
        <a:p>
          <a:endParaRPr lang="en-US"/>
        </a:p>
      </dgm:t>
    </dgm:pt>
    <dgm:pt modelId="{C9766FC5-5AC2-4E79-B389-72B16321438E}" type="sibTrans" cxnId="{88A52200-B939-40C4-AAD9-B9B5C7F1A7CC}">
      <dgm:prSet/>
      <dgm:spPr/>
      <dgm:t>
        <a:bodyPr/>
        <a:lstStyle/>
        <a:p>
          <a:endParaRPr lang="en-US"/>
        </a:p>
      </dgm:t>
    </dgm:pt>
    <dgm:pt modelId="{37EA2F4D-1167-4D40-B11F-9CD8D897ED7C}">
      <dgm:prSet/>
      <dgm:spPr/>
      <dgm:t>
        <a:bodyPr/>
        <a:lstStyle/>
        <a:p>
          <a:r>
            <a:rPr lang="en-GB" dirty="0"/>
            <a:t>There will be a form for you to fill in as to what you want included…</a:t>
          </a:r>
          <a:endParaRPr lang="en-US" dirty="0"/>
        </a:p>
      </dgm:t>
    </dgm:pt>
    <dgm:pt modelId="{A9E2AE6D-119C-42D7-B6C3-5E8E4DEE1986}" type="parTrans" cxnId="{4EAB2B2B-D632-411D-8C43-7F7253DE1B3A}">
      <dgm:prSet/>
      <dgm:spPr/>
      <dgm:t>
        <a:bodyPr/>
        <a:lstStyle/>
        <a:p>
          <a:endParaRPr lang="en-US"/>
        </a:p>
      </dgm:t>
    </dgm:pt>
    <dgm:pt modelId="{29E169A8-D8CD-4C4E-9B1A-EE4B36BF2C7D}" type="sibTrans" cxnId="{4EAB2B2B-D632-411D-8C43-7F7253DE1B3A}">
      <dgm:prSet/>
      <dgm:spPr/>
      <dgm:t>
        <a:bodyPr/>
        <a:lstStyle/>
        <a:p>
          <a:endParaRPr lang="en-US"/>
        </a:p>
      </dgm:t>
    </dgm:pt>
    <dgm:pt modelId="{14F43EAD-DC90-432B-91DC-44F3BD9D2BE5}" type="pres">
      <dgm:prSet presAssocID="{AA5FF584-404C-4213-A78A-4C00982DF63A}" presName="linear" presStyleCnt="0">
        <dgm:presLayoutVars>
          <dgm:animLvl val="lvl"/>
          <dgm:resizeHandles val="exact"/>
        </dgm:presLayoutVars>
      </dgm:prSet>
      <dgm:spPr/>
    </dgm:pt>
    <dgm:pt modelId="{1790FFB8-5869-4F4A-B383-03EC664B161F}" type="pres">
      <dgm:prSet presAssocID="{56F83BEE-8095-4ED9-96A0-7A49DCC832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D86307-79EE-471F-9862-C45312EDF029}" type="pres">
      <dgm:prSet presAssocID="{114C22BD-7650-4118-AACA-C8C0999ABB71}" presName="spacer" presStyleCnt="0"/>
      <dgm:spPr/>
    </dgm:pt>
    <dgm:pt modelId="{4B131EBB-B0C3-4454-AC02-6835A1AF2DB1}" type="pres">
      <dgm:prSet presAssocID="{34F069C1-89E9-432B-A155-FE9515CE3B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7C8E2B-D8B0-43B9-9054-5CC75086A217}" type="pres">
      <dgm:prSet presAssocID="{9919E3A8-208D-43C8-89DC-02BE2C184101}" presName="spacer" presStyleCnt="0"/>
      <dgm:spPr/>
    </dgm:pt>
    <dgm:pt modelId="{C8890A7C-F653-40B5-B1B8-F7CDD6E3BCF0}" type="pres">
      <dgm:prSet presAssocID="{2E66014A-9FBD-4C4B-8ADB-36FADEE149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922D56-45AB-4E4E-B915-5E7D1C3CE8E9}" type="pres">
      <dgm:prSet presAssocID="{2E66014A-9FBD-4C4B-8ADB-36FADEE1496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A52200-B939-40C4-AAD9-B9B5C7F1A7CC}" srcId="{AA5FF584-404C-4213-A78A-4C00982DF63A}" destId="{2E66014A-9FBD-4C4B-8ADB-36FADEE14968}" srcOrd="2" destOrd="0" parTransId="{99637EEC-48E9-4CB8-8A37-CB09E57D64F3}" sibTransId="{C9766FC5-5AC2-4E79-B389-72B16321438E}"/>
    <dgm:cxn modelId="{AEDB3E06-B4D7-42F5-B607-CC61741536EF}" srcId="{AA5FF584-404C-4213-A78A-4C00982DF63A}" destId="{34F069C1-89E9-432B-A155-FE9515CE3B8D}" srcOrd="1" destOrd="0" parTransId="{BF4244A9-C49F-459A-84B8-1851D1F52904}" sibTransId="{9919E3A8-208D-43C8-89DC-02BE2C184101}"/>
    <dgm:cxn modelId="{4EAB2B2B-D632-411D-8C43-7F7253DE1B3A}" srcId="{2E66014A-9FBD-4C4B-8ADB-36FADEE14968}" destId="{37EA2F4D-1167-4D40-B11F-9CD8D897ED7C}" srcOrd="0" destOrd="0" parTransId="{A9E2AE6D-119C-42D7-B6C3-5E8E4DEE1986}" sibTransId="{29E169A8-D8CD-4C4E-9B1A-EE4B36BF2C7D}"/>
    <dgm:cxn modelId="{31365B61-2F66-4447-9659-46C97B41B7DD}" type="presOf" srcId="{37EA2F4D-1167-4D40-B11F-9CD8D897ED7C}" destId="{78922D56-45AB-4E4E-B915-5E7D1C3CE8E9}" srcOrd="0" destOrd="0" presId="urn:microsoft.com/office/officeart/2005/8/layout/vList2"/>
    <dgm:cxn modelId="{D5C8C84B-0128-4AF8-96D1-D213B02CE754}" type="presOf" srcId="{2E66014A-9FBD-4C4B-8ADB-36FADEE14968}" destId="{C8890A7C-F653-40B5-B1B8-F7CDD6E3BCF0}" srcOrd="0" destOrd="0" presId="urn:microsoft.com/office/officeart/2005/8/layout/vList2"/>
    <dgm:cxn modelId="{7C085D8B-FAD9-413D-9488-2C852EA71D76}" type="presOf" srcId="{56F83BEE-8095-4ED9-96A0-7A49DCC8320E}" destId="{1790FFB8-5869-4F4A-B383-03EC664B161F}" srcOrd="0" destOrd="0" presId="urn:microsoft.com/office/officeart/2005/8/layout/vList2"/>
    <dgm:cxn modelId="{264383AD-0F82-44C8-9FCC-7DA59208D3CB}" type="presOf" srcId="{34F069C1-89E9-432B-A155-FE9515CE3B8D}" destId="{4B131EBB-B0C3-4454-AC02-6835A1AF2DB1}" srcOrd="0" destOrd="0" presId="urn:microsoft.com/office/officeart/2005/8/layout/vList2"/>
    <dgm:cxn modelId="{91EC09F8-5757-44A0-AD38-3300953CBECD}" type="presOf" srcId="{AA5FF584-404C-4213-A78A-4C00982DF63A}" destId="{14F43EAD-DC90-432B-91DC-44F3BD9D2BE5}" srcOrd="0" destOrd="0" presId="urn:microsoft.com/office/officeart/2005/8/layout/vList2"/>
    <dgm:cxn modelId="{7E3AE3FE-9BF2-40D6-9E38-33981AADC74B}" srcId="{AA5FF584-404C-4213-A78A-4C00982DF63A}" destId="{56F83BEE-8095-4ED9-96A0-7A49DCC8320E}" srcOrd="0" destOrd="0" parTransId="{2F4207C1-D02D-4B71-A25C-2228AC852B3B}" sibTransId="{114C22BD-7650-4118-AACA-C8C0999ABB71}"/>
    <dgm:cxn modelId="{3DEFD3C3-DA5B-474D-8022-9374143FE81C}" type="presParOf" srcId="{14F43EAD-DC90-432B-91DC-44F3BD9D2BE5}" destId="{1790FFB8-5869-4F4A-B383-03EC664B161F}" srcOrd="0" destOrd="0" presId="urn:microsoft.com/office/officeart/2005/8/layout/vList2"/>
    <dgm:cxn modelId="{33A28903-B2BD-4396-89B9-0741907D3612}" type="presParOf" srcId="{14F43EAD-DC90-432B-91DC-44F3BD9D2BE5}" destId="{B1D86307-79EE-471F-9862-C45312EDF029}" srcOrd="1" destOrd="0" presId="urn:microsoft.com/office/officeart/2005/8/layout/vList2"/>
    <dgm:cxn modelId="{3659B7C6-82A5-4BE4-BD11-965A291EA5FF}" type="presParOf" srcId="{14F43EAD-DC90-432B-91DC-44F3BD9D2BE5}" destId="{4B131EBB-B0C3-4454-AC02-6835A1AF2DB1}" srcOrd="2" destOrd="0" presId="urn:microsoft.com/office/officeart/2005/8/layout/vList2"/>
    <dgm:cxn modelId="{92E81142-4EAA-4116-89C8-C94CF116C131}" type="presParOf" srcId="{14F43EAD-DC90-432B-91DC-44F3BD9D2BE5}" destId="{E77C8E2B-D8B0-43B9-9054-5CC75086A217}" srcOrd="3" destOrd="0" presId="urn:microsoft.com/office/officeart/2005/8/layout/vList2"/>
    <dgm:cxn modelId="{1064F8A7-596F-4EA1-B7F4-25B1C1616FC4}" type="presParOf" srcId="{14F43EAD-DC90-432B-91DC-44F3BD9D2BE5}" destId="{C8890A7C-F653-40B5-B1B8-F7CDD6E3BCF0}" srcOrd="4" destOrd="0" presId="urn:microsoft.com/office/officeart/2005/8/layout/vList2"/>
    <dgm:cxn modelId="{0940E20C-2CCD-428A-B0D3-5C5C5C66014A}" type="presParOf" srcId="{14F43EAD-DC90-432B-91DC-44F3BD9D2BE5}" destId="{78922D56-45AB-4E4E-B915-5E7D1C3CE8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/>
      <dgm:t>
        <a:bodyPr/>
        <a:lstStyle/>
        <a:p>
          <a:r>
            <a:rPr lang="en-US" dirty="0"/>
            <a:t>Make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/>
      <dgm:t>
        <a:bodyPr/>
        <a:lstStyle/>
        <a:p>
          <a:r>
            <a:rPr lang="en-US" dirty="0"/>
            <a:t>Make the computer generate a random number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/>
      <dgm:t>
        <a:bodyPr/>
        <a:lstStyle/>
        <a:p>
          <a:r>
            <a:rPr lang="en-US" dirty="0"/>
            <a:t>Input a guess for the computer to compare against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/>
      <dgm:t>
        <a:bodyPr/>
        <a:lstStyle/>
        <a:p>
          <a:r>
            <a:rPr lang="en-US"/>
            <a:t>Compare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/>
      <dgm:t>
        <a:bodyPr/>
        <a:lstStyle/>
        <a:p>
          <a:r>
            <a:rPr lang="en-US" dirty="0"/>
            <a:t>Compare the guess to the computer generate number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/>
      <dgm:t>
        <a:bodyPr/>
        <a:lstStyle/>
        <a:p>
          <a:r>
            <a:rPr lang="en-US"/>
            <a:t>Repeat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/>
      <dgm:t>
        <a:bodyPr/>
        <a:lstStyle/>
        <a:p>
          <a:r>
            <a:rPr lang="en-US"/>
            <a:t>Repeat until the player gets the number correct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/>
      <dgm:t>
        <a:bodyPr/>
        <a:lstStyle/>
        <a:p>
          <a:r>
            <a:rPr lang="en-US"/>
            <a:t>Add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/>
      <dgm:t>
        <a:bodyPr/>
        <a:lstStyle/>
        <a:p>
          <a:r>
            <a:rPr lang="en-US"/>
            <a:t>Extension: add consequences for wrong numbers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/>
      <dgm:t>
        <a:bodyPr/>
        <a:lstStyle/>
        <a:p>
          <a:r>
            <a:rPr lang="en-US" dirty="0"/>
            <a:t>Input a string to convert to binary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/>
      <dgm:t>
        <a:bodyPr/>
        <a:lstStyle/>
        <a:p>
          <a:r>
            <a:rPr lang="en-US" dirty="0"/>
            <a:t>Write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/>
      <dgm:t>
        <a:bodyPr/>
        <a:lstStyle/>
        <a:p>
          <a:r>
            <a:rPr lang="en-US" dirty="0"/>
            <a:t>Write the binary message to a file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/>
      <dgm:t>
        <a:bodyPr/>
        <a:lstStyle/>
        <a:p>
          <a:r>
            <a:rPr lang="en-US" dirty="0"/>
            <a:t>Read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/>
      <dgm:t>
        <a:bodyPr/>
        <a:lstStyle/>
        <a:p>
          <a:r>
            <a:rPr lang="en-US" dirty="0"/>
            <a:t>Read the binary message from the file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/>
      <dgm:t>
        <a:bodyPr/>
        <a:lstStyle/>
        <a:p>
          <a:r>
            <a:rPr lang="en-US" dirty="0"/>
            <a:t>Convert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/>
      <dgm:t>
        <a:bodyPr/>
        <a:lstStyle/>
        <a:p>
          <a:r>
            <a:rPr lang="en-US" dirty="0"/>
            <a:t>Convert the binary message back to a string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/>
      <dgm:t>
        <a:bodyPr/>
        <a:lstStyle/>
        <a:p>
          <a:r>
            <a:rPr lang="en-US" dirty="0"/>
            <a:t>Extension: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/>
      <dgm:t>
        <a:bodyPr/>
        <a:lstStyle/>
        <a:p>
          <a:r>
            <a:rPr lang="en-US" dirty="0"/>
            <a:t>Make it repeatable endlessly unless specified otherwise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FF584-404C-4213-A78A-4C00982DF6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F83BEE-8095-4ED9-96A0-7A49DCC8320E}">
      <dgm:prSet/>
      <dgm:spPr>
        <a:effectLst/>
      </dgm:spPr>
      <dgm:t>
        <a:bodyPr/>
        <a:lstStyle/>
        <a:p>
          <a:r>
            <a:rPr lang="en-GB" dirty="0"/>
            <a:t>This is the before last CC session before the summer holidays.</a:t>
          </a:r>
          <a:endParaRPr lang="en-US" dirty="0"/>
        </a:p>
      </dgm:t>
    </dgm:pt>
    <dgm:pt modelId="{2F4207C1-D02D-4B71-A25C-2228AC852B3B}" type="parTrans" cxnId="{7E3AE3FE-9BF2-40D6-9E38-33981AADC74B}">
      <dgm:prSet/>
      <dgm:spPr/>
      <dgm:t>
        <a:bodyPr/>
        <a:lstStyle/>
        <a:p>
          <a:endParaRPr lang="en-US"/>
        </a:p>
      </dgm:t>
    </dgm:pt>
    <dgm:pt modelId="{114C22BD-7650-4118-AACA-C8C0999ABB71}" type="sibTrans" cxnId="{7E3AE3FE-9BF2-40D6-9E38-33981AADC74B}">
      <dgm:prSet/>
      <dgm:spPr/>
      <dgm:t>
        <a:bodyPr/>
        <a:lstStyle/>
        <a:p>
          <a:endParaRPr lang="en-US"/>
        </a:p>
      </dgm:t>
    </dgm:pt>
    <dgm:pt modelId="{34F069C1-89E9-432B-A155-FE9515CE3B8D}">
      <dgm:prSet/>
      <dgm:spPr>
        <a:effectLst/>
      </dgm:spPr>
      <dgm:t>
        <a:bodyPr/>
        <a:lstStyle/>
        <a:p>
          <a:r>
            <a:rPr lang="en-GB"/>
            <a:t>I’ve decided to make you guys code a small little game…</a:t>
          </a:r>
          <a:endParaRPr lang="en-US"/>
        </a:p>
      </dgm:t>
    </dgm:pt>
    <dgm:pt modelId="{BF4244A9-C49F-459A-84B8-1851D1F52904}" type="parTrans" cxnId="{AEDB3E06-B4D7-42F5-B607-CC61741536EF}">
      <dgm:prSet/>
      <dgm:spPr/>
      <dgm:t>
        <a:bodyPr/>
        <a:lstStyle/>
        <a:p>
          <a:endParaRPr lang="en-US"/>
        </a:p>
      </dgm:t>
    </dgm:pt>
    <dgm:pt modelId="{9919E3A8-208D-43C8-89DC-02BE2C184101}" type="sibTrans" cxnId="{AEDB3E06-B4D7-42F5-B607-CC61741536EF}">
      <dgm:prSet/>
      <dgm:spPr/>
      <dgm:t>
        <a:bodyPr/>
        <a:lstStyle/>
        <a:p>
          <a:endParaRPr lang="en-US"/>
        </a:p>
      </dgm:t>
    </dgm:pt>
    <dgm:pt modelId="{2E66014A-9FBD-4C4B-8ADB-36FADEE14968}">
      <dgm:prSet/>
      <dgm:spPr>
        <a:effectLst/>
      </dgm:spPr>
      <dgm:t>
        <a:bodyPr/>
        <a:lstStyle/>
        <a:p>
          <a:r>
            <a:rPr lang="en-GB" dirty="0"/>
            <a:t>Next week we’ll do a </a:t>
          </a:r>
          <a:r>
            <a:rPr lang="en-GB" dirty="0" err="1"/>
            <a:t>kahoot</a:t>
          </a:r>
          <a:r>
            <a:rPr lang="en-GB" dirty="0"/>
            <a:t>/</a:t>
          </a:r>
          <a:r>
            <a:rPr lang="en-GB" dirty="0" err="1"/>
            <a:t>blooket</a:t>
          </a:r>
          <a:r>
            <a:rPr lang="en-GB" dirty="0"/>
            <a:t> on the theme of computers</a:t>
          </a:r>
          <a:endParaRPr lang="en-US" dirty="0"/>
        </a:p>
      </dgm:t>
    </dgm:pt>
    <dgm:pt modelId="{99637EEC-48E9-4CB8-8A37-CB09E57D64F3}" type="parTrans" cxnId="{88A52200-B939-40C4-AAD9-B9B5C7F1A7CC}">
      <dgm:prSet/>
      <dgm:spPr/>
      <dgm:t>
        <a:bodyPr/>
        <a:lstStyle/>
        <a:p>
          <a:endParaRPr lang="en-US"/>
        </a:p>
      </dgm:t>
    </dgm:pt>
    <dgm:pt modelId="{C9766FC5-5AC2-4E79-B389-72B16321438E}" type="sibTrans" cxnId="{88A52200-B939-40C4-AAD9-B9B5C7F1A7CC}">
      <dgm:prSet/>
      <dgm:spPr/>
      <dgm:t>
        <a:bodyPr/>
        <a:lstStyle/>
        <a:p>
          <a:endParaRPr lang="en-US"/>
        </a:p>
      </dgm:t>
    </dgm:pt>
    <dgm:pt modelId="{37EA2F4D-1167-4D40-B11F-9CD8D897ED7C}">
      <dgm:prSet/>
      <dgm:spPr/>
      <dgm:t>
        <a:bodyPr/>
        <a:lstStyle/>
        <a:p>
          <a:r>
            <a:rPr lang="en-GB" dirty="0"/>
            <a:t>There will be a form for you to fill in as to what you want included…</a:t>
          </a:r>
          <a:endParaRPr lang="en-US" dirty="0"/>
        </a:p>
      </dgm:t>
    </dgm:pt>
    <dgm:pt modelId="{A9E2AE6D-119C-42D7-B6C3-5E8E4DEE1986}" type="parTrans" cxnId="{4EAB2B2B-D632-411D-8C43-7F7253DE1B3A}">
      <dgm:prSet/>
      <dgm:spPr/>
      <dgm:t>
        <a:bodyPr/>
        <a:lstStyle/>
        <a:p>
          <a:endParaRPr lang="en-US"/>
        </a:p>
      </dgm:t>
    </dgm:pt>
    <dgm:pt modelId="{29E169A8-D8CD-4C4E-9B1A-EE4B36BF2C7D}" type="sibTrans" cxnId="{4EAB2B2B-D632-411D-8C43-7F7253DE1B3A}">
      <dgm:prSet/>
      <dgm:spPr/>
      <dgm:t>
        <a:bodyPr/>
        <a:lstStyle/>
        <a:p>
          <a:endParaRPr lang="en-US"/>
        </a:p>
      </dgm:t>
    </dgm:pt>
    <dgm:pt modelId="{14F43EAD-DC90-432B-91DC-44F3BD9D2BE5}" type="pres">
      <dgm:prSet presAssocID="{AA5FF584-404C-4213-A78A-4C00982DF63A}" presName="linear" presStyleCnt="0">
        <dgm:presLayoutVars>
          <dgm:animLvl val="lvl"/>
          <dgm:resizeHandles val="exact"/>
        </dgm:presLayoutVars>
      </dgm:prSet>
      <dgm:spPr/>
    </dgm:pt>
    <dgm:pt modelId="{1790FFB8-5869-4F4A-B383-03EC664B161F}" type="pres">
      <dgm:prSet presAssocID="{56F83BEE-8095-4ED9-96A0-7A49DCC832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D86307-79EE-471F-9862-C45312EDF029}" type="pres">
      <dgm:prSet presAssocID="{114C22BD-7650-4118-AACA-C8C0999ABB71}" presName="spacer" presStyleCnt="0"/>
      <dgm:spPr/>
    </dgm:pt>
    <dgm:pt modelId="{4B131EBB-B0C3-4454-AC02-6835A1AF2DB1}" type="pres">
      <dgm:prSet presAssocID="{34F069C1-89E9-432B-A155-FE9515CE3B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7C8E2B-D8B0-43B9-9054-5CC75086A217}" type="pres">
      <dgm:prSet presAssocID="{9919E3A8-208D-43C8-89DC-02BE2C184101}" presName="spacer" presStyleCnt="0"/>
      <dgm:spPr/>
    </dgm:pt>
    <dgm:pt modelId="{C8890A7C-F653-40B5-B1B8-F7CDD6E3BCF0}" type="pres">
      <dgm:prSet presAssocID="{2E66014A-9FBD-4C4B-8ADB-36FADEE149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922D56-45AB-4E4E-B915-5E7D1C3CE8E9}" type="pres">
      <dgm:prSet presAssocID="{2E66014A-9FBD-4C4B-8ADB-36FADEE1496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A52200-B939-40C4-AAD9-B9B5C7F1A7CC}" srcId="{AA5FF584-404C-4213-A78A-4C00982DF63A}" destId="{2E66014A-9FBD-4C4B-8ADB-36FADEE14968}" srcOrd="2" destOrd="0" parTransId="{99637EEC-48E9-4CB8-8A37-CB09E57D64F3}" sibTransId="{C9766FC5-5AC2-4E79-B389-72B16321438E}"/>
    <dgm:cxn modelId="{AEDB3E06-B4D7-42F5-B607-CC61741536EF}" srcId="{AA5FF584-404C-4213-A78A-4C00982DF63A}" destId="{34F069C1-89E9-432B-A155-FE9515CE3B8D}" srcOrd="1" destOrd="0" parTransId="{BF4244A9-C49F-459A-84B8-1851D1F52904}" sibTransId="{9919E3A8-208D-43C8-89DC-02BE2C184101}"/>
    <dgm:cxn modelId="{4EAB2B2B-D632-411D-8C43-7F7253DE1B3A}" srcId="{2E66014A-9FBD-4C4B-8ADB-36FADEE14968}" destId="{37EA2F4D-1167-4D40-B11F-9CD8D897ED7C}" srcOrd="0" destOrd="0" parTransId="{A9E2AE6D-119C-42D7-B6C3-5E8E4DEE1986}" sibTransId="{29E169A8-D8CD-4C4E-9B1A-EE4B36BF2C7D}"/>
    <dgm:cxn modelId="{31365B61-2F66-4447-9659-46C97B41B7DD}" type="presOf" srcId="{37EA2F4D-1167-4D40-B11F-9CD8D897ED7C}" destId="{78922D56-45AB-4E4E-B915-5E7D1C3CE8E9}" srcOrd="0" destOrd="0" presId="urn:microsoft.com/office/officeart/2005/8/layout/vList2"/>
    <dgm:cxn modelId="{D5C8C84B-0128-4AF8-96D1-D213B02CE754}" type="presOf" srcId="{2E66014A-9FBD-4C4B-8ADB-36FADEE14968}" destId="{C8890A7C-F653-40B5-B1B8-F7CDD6E3BCF0}" srcOrd="0" destOrd="0" presId="urn:microsoft.com/office/officeart/2005/8/layout/vList2"/>
    <dgm:cxn modelId="{7C085D8B-FAD9-413D-9488-2C852EA71D76}" type="presOf" srcId="{56F83BEE-8095-4ED9-96A0-7A49DCC8320E}" destId="{1790FFB8-5869-4F4A-B383-03EC664B161F}" srcOrd="0" destOrd="0" presId="urn:microsoft.com/office/officeart/2005/8/layout/vList2"/>
    <dgm:cxn modelId="{264383AD-0F82-44C8-9FCC-7DA59208D3CB}" type="presOf" srcId="{34F069C1-89E9-432B-A155-FE9515CE3B8D}" destId="{4B131EBB-B0C3-4454-AC02-6835A1AF2DB1}" srcOrd="0" destOrd="0" presId="urn:microsoft.com/office/officeart/2005/8/layout/vList2"/>
    <dgm:cxn modelId="{91EC09F8-5757-44A0-AD38-3300953CBECD}" type="presOf" srcId="{AA5FF584-404C-4213-A78A-4C00982DF63A}" destId="{14F43EAD-DC90-432B-91DC-44F3BD9D2BE5}" srcOrd="0" destOrd="0" presId="urn:microsoft.com/office/officeart/2005/8/layout/vList2"/>
    <dgm:cxn modelId="{7E3AE3FE-9BF2-40D6-9E38-33981AADC74B}" srcId="{AA5FF584-404C-4213-A78A-4C00982DF63A}" destId="{56F83BEE-8095-4ED9-96A0-7A49DCC8320E}" srcOrd="0" destOrd="0" parTransId="{2F4207C1-D02D-4B71-A25C-2228AC852B3B}" sibTransId="{114C22BD-7650-4118-AACA-C8C0999ABB71}"/>
    <dgm:cxn modelId="{3DEFD3C3-DA5B-474D-8022-9374143FE81C}" type="presParOf" srcId="{14F43EAD-DC90-432B-91DC-44F3BD9D2BE5}" destId="{1790FFB8-5869-4F4A-B383-03EC664B161F}" srcOrd="0" destOrd="0" presId="urn:microsoft.com/office/officeart/2005/8/layout/vList2"/>
    <dgm:cxn modelId="{33A28903-B2BD-4396-89B9-0741907D3612}" type="presParOf" srcId="{14F43EAD-DC90-432B-91DC-44F3BD9D2BE5}" destId="{B1D86307-79EE-471F-9862-C45312EDF029}" srcOrd="1" destOrd="0" presId="urn:microsoft.com/office/officeart/2005/8/layout/vList2"/>
    <dgm:cxn modelId="{3659B7C6-82A5-4BE4-BD11-965A291EA5FF}" type="presParOf" srcId="{14F43EAD-DC90-432B-91DC-44F3BD9D2BE5}" destId="{4B131EBB-B0C3-4454-AC02-6835A1AF2DB1}" srcOrd="2" destOrd="0" presId="urn:microsoft.com/office/officeart/2005/8/layout/vList2"/>
    <dgm:cxn modelId="{92E81142-4EAA-4116-89C8-C94CF116C131}" type="presParOf" srcId="{14F43EAD-DC90-432B-91DC-44F3BD9D2BE5}" destId="{E77C8E2B-D8B0-43B9-9054-5CC75086A217}" srcOrd="3" destOrd="0" presId="urn:microsoft.com/office/officeart/2005/8/layout/vList2"/>
    <dgm:cxn modelId="{1064F8A7-596F-4EA1-B7F4-25B1C1616FC4}" type="presParOf" srcId="{14F43EAD-DC90-432B-91DC-44F3BD9D2BE5}" destId="{C8890A7C-F653-40B5-B1B8-F7CDD6E3BCF0}" srcOrd="4" destOrd="0" presId="urn:microsoft.com/office/officeart/2005/8/layout/vList2"/>
    <dgm:cxn modelId="{0940E20C-2CCD-428A-B0D3-5C5C5C66014A}" type="presParOf" srcId="{14F43EAD-DC90-432B-91DC-44F3BD9D2BE5}" destId="{78922D56-45AB-4E4E-B915-5E7D1C3CE8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/>
      <dgm:t>
        <a:bodyPr/>
        <a:lstStyle/>
        <a:p>
          <a:r>
            <a:rPr lang="en-US" dirty="0"/>
            <a:t>Make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/>
      <dgm:t>
        <a:bodyPr/>
        <a:lstStyle/>
        <a:p>
          <a:r>
            <a:rPr lang="en-US" dirty="0"/>
            <a:t>Make the computer generate a random number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/>
      <dgm:t>
        <a:bodyPr/>
        <a:lstStyle/>
        <a:p>
          <a:r>
            <a:rPr lang="en-US" dirty="0"/>
            <a:t>Input a guess for the computer to compare against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/>
      <dgm:t>
        <a:bodyPr/>
        <a:lstStyle/>
        <a:p>
          <a:r>
            <a:rPr lang="en-US"/>
            <a:t>Compare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/>
      <dgm:t>
        <a:bodyPr/>
        <a:lstStyle/>
        <a:p>
          <a:r>
            <a:rPr lang="en-US" dirty="0"/>
            <a:t>Compare the guess to the computer generate number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/>
      <dgm:t>
        <a:bodyPr/>
        <a:lstStyle/>
        <a:p>
          <a:r>
            <a:rPr lang="en-US"/>
            <a:t>Repeat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/>
      <dgm:t>
        <a:bodyPr/>
        <a:lstStyle/>
        <a:p>
          <a:r>
            <a:rPr lang="en-US"/>
            <a:t>Repeat until the player gets the number correct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/>
      <dgm:t>
        <a:bodyPr/>
        <a:lstStyle/>
        <a:p>
          <a:r>
            <a:rPr lang="en-US"/>
            <a:t>Add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/>
      <dgm:t>
        <a:bodyPr/>
        <a:lstStyle/>
        <a:p>
          <a:r>
            <a:rPr lang="en-US"/>
            <a:t>Extension: add consequences for wrong numbers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/>
      <dgm:t>
        <a:bodyPr/>
        <a:lstStyle/>
        <a:p>
          <a:r>
            <a:rPr lang="en-US" dirty="0"/>
            <a:t>Input a string to convert to binary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/>
      <dgm:t>
        <a:bodyPr/>
        <a:lstStyle/>
        <a:p>
          <a:r>
            <a:rPr lang="en-US" dirty="0"/>
            <a:t>Write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/>
      <dgm:t>
        <a:bodyPr/>
        <a:lstStyle/>
        <a:p>
          <a:r>
            <a:rPr lang="en-US" dirty="0"/>
            <a:t>Write the binary message to a file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/>
      <dgm:t>
        <a:bodyPr/>
        <a:lstStyle/>
        <a:p>
          <a:r>
            <a:rPr lang="en-US" dirty="0"/>
            <a:t>Read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/>
      <dgm:t>
        <a:bodyPr/>
        <a:lstStyle/>
        <a:p>
          <a:r>
            <a:rPr lang="en-US" dirty="0"/>
            <a:t>Read the binary message from the file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/>
      <dgm:t>
        <a:bodyPr/>
        <a:lstStyle/>
        <a:p>
          <a:r>
            <a:rPr lang="en-US" dirty="0"/>
            <a:t>Convert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/>
      <dgm:t>
        <a:bodyPr/>
        <a:lstStyle/>
        <a:p>
          <a:r>
            <a:rPr lang="en-US" dirty="0"/>
            <a:t>Convert the binary message back to a string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/>
      <dgm:t>
        <a:bodyPr/>
        <a:lstStyle/>
        <a:p>
          <a:r>
            <a:rPr lang="en-US" dirty="0"/>
            <a:t>Extension: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/>
      <dgm:t>
        <a:bodyPr/>
        <a:lstStyle/>
        <a:p>
          <a:r>
            <a:rPr lang="en-US" dirty="0"/>
            <a:t>Make it repeatable endlessly unless specified otherwise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>
        <a:effectLst/>
      </dgm:spPr>
      <dgm:t>
        <a:bodyPr/>
        <a:lstStyle/>
        <a:p>
          <a:r>
            <a:rPr lang="en-US" dirty="0"/>
            <a:t>Make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>
        <a:effectLst/>
      </dgm:spPr>
      <dgm:t>
        <a:bodyPr/>
        <a:lstStyle/>
        <a:p>
          <a:r>
            <a:rPr lang="en-US" dirty="0"/>
            <a:t>Make the computer generate a random number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>
        <a:effectLst/>
      </dgm:spPr>
      <dgm:t>
        <a:bodyPr/>
        <a:lstStyle/>
        <a:p>
          <a:r>
            <a:rPr lang="en-US" dirty="0"/>
            <a:t>Input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>
        <a:effectLst/>
      </dgm:spPr>
      <dgm:t>
        <a:bodyPr/>
        <a:lstStyle/>
        <a:p>
          <a:r>
            <a:rPr lang="en-US" dirty="0"/>
            <a:t>Input a guess for the computer to compare against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>
        <a:effectLst/>
      </dgm:spPr>
      <dgm:t>
        <a:bodyPr/>
        <a:lstStyle/>
        <a:p>
          <a:r>
            <a:rPr lang="en-US"/>
            <a:t>Compare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>
        <a:effectLst/>
      </dgm:spPr>
      <dgm:t>
        <a:bodyPr/>
        <a:lstStyle/>
        <a:p>
          <a:r>
            <a:rPr lang="en-US" dirty="0"/>
            <a:t>Compare the guess to the computer generate number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>
        <a:effectLst/>
      </dgm:spPr>
      <dgm:t>
        <a:bodyPr/>
        <a:lstStyle/>
        <a:p>
          <a:r>
            <a:rPr lang="en-US"/>
            <a:t>Repeat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>
        <a:effectLst/>
      </dgm:spPr>
      <dgm:t>
        <a:bodyPr/>
        <a:lstStyle/>
        <a:p>
          <a:r>
            <a:rPr lang="en-US" dirty="0"/>
            <a:t>Repeat until the player gets the number correct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>
        <a:effectLst/>
      </dgm:spPr>
      <dgm:t>
        <a:bodyPr/>
        <a:lstStyle/>
        <a:p>
          <a:r>
            <a:rPr lang="en-US"/>
            <a:t>Add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>
        <a:effectLst/>
      </dgm:spPr>
      <dgm:t>
        <a:bodyPr/>
        <a:lstStyle/>
        <a:p>
          <a:r>
            <a:rPr lang="en-US"/>
            <a:t>Extension: add consequences for wrong numbers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/>
      <dgm:t>
        <a:bodyPr/>
        <a:lstStyle/>
        <a:p>
          <a:r>
            <a:rPr lang="en-US" dirty="0"/>
            <a:t>Input a string to convert to binary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/>
      <dgm:t>
        <a:bodyPr/>
        <a:lstStyle/>
        <a:p>
          <a:r>
            <a:rPr lang="en-US" dirty="0"/>
            <a:t>Write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/>
      <dgm:t>
        <a:bodyPr/>
        <a:lstStyle/>
        <a:p>
          <a:r>
            <a:rPr lang="en-US" dirty="0"/>
            <a:t>Write the binary message to a file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/>
      <dgm:t>
        <a:bodyPr/>
        <a:lstStyle/>
        <a:p>
          <a:r>
            <a:rPr lang="en-US" dirty="0"/>
            <a:t>Read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/>
      <dgm:t>
        <a:bodyPr/>
        <a:lstStyle/>
        <a:p>
          <a:r>
            <a:rPr lang="en-US" dirty="0"/>
            <a:t>Read the binary message from the file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/>
      <dgm:t>
        <a:bodyPr/>
        <a:lstStyle/>
        <a:p>
          <a:r>
            <a:rPr lang="en-US" dirty="0"/>
            <a:t>Convert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/>
      <dgm:t>
        <a:bodyPr/>
        <a:lstStyle/>
        <a:p>
          <a:r>
            <a:rPr lang="en-US" dirty="0"/>
            <a:t>Convert the binary message back to a string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/>
      <dgm:t>
        <a:bodyPr/>
        <a:lstStyle/>
        <a:p>
          <a:r>
            <a:rPr lang="en-US" dirty="0"/>
            <a:t>Extension: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/>
      <dgm:t>
        <a:bodyPr/>
        <a:lstStyle/>
        <a:p>
          <a:r>
            <a:rPr lang="en-US" dirty="0"/>
            <a:t>Make it repeatable endlessly unless specified otherwise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5FF584-404C-4213-A78A-4C00982DF6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F83BEE-8095-4ED9-96A0-7A49DCC8320E}">
      <dgm:prSet/>
      <dgm:spPr/>
      <dgm:t>
        <a:bodyPr/>
        <a:lstStyle/>
        <a:p>
          <a:r>
            <a:rPr lang="en-GB" dirty="0"/>
            <a:t>This is the before last CC session before the summer holidays.</a:t>
          </a:r>
          <a:endParaRPr lang="en-US" dirty="0"/>
        </a:p>
      </dgm:t>
    </dgm:pt>
    <dgm:pt modelId="{2F4207C1-D02D-4B71-A25C-2228AC852B3B}" type="parTrans" cxnId="{7E3AE3FE-9BF2-40D6-9E38-33981AADC74B}">
      <dgm:prSet/>
      <dgm:spPr/>
      <dgm:t>
        <a:bodyPr/>
        <a:lstStyle/>
        <a:p>
          <a:endParaRPr lang="en-US"/>
        </a:p>
      </dgm:t>
    </dgm:pt>
    <dgm:pt modelId="{114C22BD-7650-4118-AACA-C8C0999ABB71}" type="sibTrans" cxnId="{7E3AE3FE-9BF2-40D6-9E38-33981AADC74B}">
      <dgm:prSet/>
      <dgm:spPr/>
      <dgm:t>
        <a:bodyPr/>
        <a:lstStyle/>
        <a:p>
          <a:endParaRPr lang="en-US"/>
        </a:p>
      </dgm:t>
    </dgm:pt>
    <dgm:pt modelId="{34F069C1-89E9-432B-A155-FE9515CE3B8D}">
      <dgm:prSet/>
      <dgm:spPr/>
      <dgm:t>
        <a:bodyPr/>
        <a:lstStyle/>
        <a:p>
          <a:r>
            <a:rPr lang="en-GB"/>
            <a:t>I’ve decided to make you guys code a small little game…</a:t>
          </a:r>
          <a:endParaRPr lang="en-US"/>
        </a:p>
      </dgm:t>
    </dgm:pt>
    <dgm:pt modelId="{BF4244A9-C49F-459A-84B8-1851D1F52904}" type="parTrans" cxnId="{AEDB3E06-B4D7-42F5-B607-CC61741536EF}">
      <dgm:prSet/>
      <dgm:spPr/>
      <dgm:t>
        <a:bodyPr/>
        <a:lstStyle/>
        <a:p>
          <a:endParaRPr lang="en-US"/>
        </a:p>
      </dgm:t>
    </dgm:pt>
    <dgm:pt modelId="{9919E3A8-208D-43C8-89DC-02BE2C184101}" type="sibTrans" cxnId="{AEDB3E06-B4D7-42F5-B607-CC61741536EF}">
      <dgm:prSet/>
      <dgm:spPr/>
      <dgm:t>
        <a:bodyPr/>
        <a:lstStyle/>
        <a:p>
          <a:endParaRPr lang="en-US"/>
        </a:p>
      </dgm:t>
    </dgm:pt>
    <dgm:pt modelId="{2E66014A-9FBD-4C4B-8ADB-36FADEE14968}">
      <dgm:prSet/>
      <dgm:spPr/>
      <dgm:t>
        <a:bodyPr/>
        <a:lstStyle/>
        <a:p>
          <a:r>
            <a:rPr lang="en-GB"/>
            <a:t>Next week we’ll do a kahoot/blooket on the theme of computers</a:t>
          </a:r>
          <a:endParaRPr lang="en-US"/>
        </a:p>
      </dgm:t>
    </dgm:pt>
    <dgm:pt modelId="{99637EEC-48E9-4CB8-8A37-CB09E57D64F3}" type="parTrans" cxnId="{88A52200-B939-40C4-AAD9-B9B5C7F1A7CC}">
      <dgm:prSet/>
      <dgm:spPr/>
      <dgm:t>
        <a:bodyPr/>
        <a:lstStyle/>
        <a:p>
          <a:endParaRPr lang="en-US"/>
        </a:p>
      </dgm:t>
    </dgm:pt>
    <dgm:pt modelId="{C9766FC5-5AC2-4E79-B389-72B16321438E}" type="sibTrans" cxnId="{88A52200-B939-40C4-AAD9-B9B5C7F1A7CC}">
      <dgm:prSet/>
      <dgm:spPr/>
      <dgm:t>
        <a:bodyPr/>
        <a:lstStyle/>
        <a:p>
          <a:endParaRPr lang="en-US"/>
        </a:p>
      </dgm:t>
    </dgm:pt>
    <dgm:pt modelId="{37EA2F4D-1167-4D40-B11F-9CD8D897ED7C}">
      <dgm:prSet/>
      <dgm:spPr/>
      <dgm:t>
        <a:bodyPr/>
        <a:lstStyle/>
        <a:p>
          <a:r>
            <a:rPr lang="en-GB" dirty="0"/>
            <a:t>There will be a form for you to fill in as to what you want included…</a:t>
          </a:r>
          <a:endParaRPr lang="en-US" dirty="0"/>
        </a:p>
      </dgm:t>
    </dgm:pt>
    <dgm:pt modelId="{A9E2AE6D-119C-42D7-B6C3-5E8E4DEE1986}" type="parTrans" cxnId="{4EAB2B2B-D632-411D-8C43-7F7253DE1B3A}">
      <dgm:prSet/>
      <dgm:spPr/>
      <dgm:t>
        <a:bodyPr/>
        <a:lstStyle/>
        <a:p>
          <a:endParaRPr lang="en-US"/>
        </a:p>
      </dgm:t>
    </dgm:pt>
    <dgm:pt modelId="{29E169A8-D8CD-4C4E-9B1A-EE4B36BF2C7D}" type="sibTrans" cxnId="{4EAB2B2B-D632-411D-8C43-7F7253DE1B3A}">
      <dgm:prSet/>
      <dgm:spPr/>
      <dgm:t>
        <a:bodyPr/>
        <a:lstStyle/>
        <a:p>
          <a:endParaRPr lang="en-US"/>
        </a:p>
      </dgm:t>
    </dgm:pt>
    <dgm:pt modelId="{14F43EAD-DC90-432B-91DC-44F3BD9D2BE5}" type="pres">
      <dgm:prSet presAssocID="{AA5FF584-404C-4213-A78A-4C00982DF63A}" presName="linear" presStyleCnt="0">
        <dgm:presLayoutVars>
          <dgm:animLvl val="lvl"/>
          <dgm:resizeHandles val="exact"/>
        </dgm:presLayoutVars>
      </dgm:prSet>
      <dgm:spPr/>
    </dgm:pt>
    <dgm:pt modelId="{1790FFB8-5869-4F4A-B383-03EC664B161F}" type="pres">
      <dgm:prSet presAssocID="{56F83BEE-8095-4ED9-96A0-7A49DCC8320E}" presName="parentText" presStyleLbl="node1" presStyleIdx="0" presStyleCnt="3" custLinFactNeighborY="-40343">
        <dgm:presLayoutVars>
          <dgm:chMax val="0"/>
          <dgm:bulletEnabled val="1"/>
        </dgm:presLayoutVars>
      </dgm:prSet>
      <dgm:spPr/>
    </dgm:pt>
    <dgm:pt modelId="{B1D86307-79EE-471F-9862-C45312EDF029}" type="pres">
      <dgm:prSet presAssocID="{114C22BD-7650-4118-AACA-C8C0999ABB71}" presName="spacer" presStyleCnt="0"/>
      <dgm:spPr/>
    </dgm:pt>
    <dgm:pt modelId="{4B131EBB-B0C3-4454-AC02-6835A1AF2DB1}" type="pres">
      <dgm:prSet presAssocID="{34F069C1-89E9-432B-A155-FE9515CE3B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7C8E2B-D8B0-43B9-9054-5CC75086A217}" type="pres">
      <dgm:prSet presAssocID="{9919E3A8-208D-43C8-89DC-02BE2C184101}" presName="spacer" presStyleCnt="0"/>
      <dgm:spPr/>
    </dgm:pt>
    <dgm:pt modelId="{C8890A7C-F653-40B5-B1B8-F7CDD6E3BCF0}" type="pres">
      <dgm:prSet presAssocID="{2E66014A-9FBD-4C4B-8ADB-36FADEE149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922D56-45AB-4E4E-B915-5E7D1C3CE8E9}" type="pres">
      <dgm:prSet presAssocID="{2E66014A-9FBD-4C4B-8ADB-36FADEE1496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A52200-B939-40C4-AAD9-B9B5C7F1A7CC}" srcId="{AA5FF584-404C-4213-A78A-4C00982DF63A}" destId="{2E66014A-9FBD-4C4B-8ADB-36FADEE14968}" srcOrd="2" destOrd="0" parTransId="{99637EEC-48E9-4CB8-8A37-CB09E57D64F3}" sibTransId="{C9766FC5-5AC2-4E79-B389-72B16321438E}"/>
    <dgm:cxn modelId="{AEDB3E06-B4D7-42F5-B607-CC61741536EF}" srcId="{AA5FF584-404C-4213-A78A-4C00982DF63A}" destId="{34F069C1-89E9-432B-A155-FE9515CE3B8D}" srcOrd="1" destOrd="0" parTransId="{BF4244A9-C49F-459A-84B8-1851D1F52904}" sibTransId="{9919E3A8-208D-43C8-89DC-02BE2C184101}"/>
    <dgm:cxn modelId="{4EAB2B2B-D632-411D-8C43-7F7253DE1B3A}" srcId="{2E66014A-9FBD-4C4B-8ADB-36FADEE14968}" destId="{37EA2F4D-1167-4D40-B11F-9CD8D897ED7C}" srcOrd="0" destOrd="0" parTransId="{A9E2AE6D-119C-42D7-B6C3-5E8E4DEE1986}" sibTransId="{29E169A8-D8CD-4C4E-9B1A-EE4B36BF2C7D}"/>
    <dgm:cxn modelId="{31365B61-2F66-4447-9659-46C97B41B7DD}" type="presOf" srcId="{37EA2F4D-1167-4D40-B11F-9CD8D897ED7C}" destId="{78922D56-45AB-4E4E-B915-5E7D1C3CE8E9}" srcOrd="0" destOrd="0" presId="urn:microsoft.com/office/officeart/2005/8/layout/vList2"/>
    <dgm:cxn modelId="{D5C8C84B-0128-4AF8-96D1-D213B02CE754}" type="presOf" srcId="{2E66014A-9FBD-4C4B-8ADB-36FADEE14968}" destId="{C8890A7C-F653-40B5-B1B8-F7CDD6E3BCF0}" srcOrd="0" destOrd="0" presId="urn:microsoft.com/office/officeart/2005/8/layout/vList2"/>
    <dgm:cxn modelId="{7C085D8B-FAD9-413D-9488-2C852EA71D76}" type="presOf" srcId="{56F83BEE-8095-4ED9-96A0-7A49DCC8320E}" destId="{1790FFB8-5869-4F4A-B383-03EC664B161F}" srcOrd="0" destOrd="0" presId="urn:microsoft.com/office/officeart/2005/8/layout/vList2"/>
    <dgm:cxn modelId="{264383AD-0F82-44C8-9FCC-7DA59208D3CB}" type="presOf" srcId="{34F069C1-89E9-432B-A155-FE9515CE3B8D}" destId="{4B131EBB-B0C3-4454-AC02-6835A1AF2DB1}" srcOrd="0" destOrd="0" presId="urn:microsoft.com/office/officeart/2005/8/layout/vList2"/>
    <dgm:cxn modelId="{91EC09F8-5757-44A0-AD38-3300953CBECD}" type="presOf" srcId="{AA5FF584-404C-4213-A78A-4C00982DF63A}" destId="{14F43EAD-DC90-432B-91DC-44F3BD9D2BE5}" srcOrd="0" destOrd="0" presId="urn:microsoft.com/office/officeart/2005/8/layout/vList2"/>
    <dgm:cxn modelId="{7E3AE3FE-9BF2-40D6-9E38-33981AADC74B}" srcId="{AA5FF584-404C-4213-A78A-4C00982DF63A}" destId="{56F83BEE-8095-4ED9-96A0-7A49DCC8320E}" srcOrd="0" destOrd="0" parTransId="{2F4207C1-D02D-4B71-A25C-2228AC852B3B}" sibTransId="{114C22BD-7650-4118-AACA-C8C0999ABB71}"/>
    <dgm:cxn modelId="{3DEFD3C3-DA5B-474D-8022-9374143FE81C}" type="presParOf" srcId="{14F43EAD-DC90-432B-91DC-44F3BD9D2BE5}" destId="{1790FFB8-5869-4F4A-B383-03EC664B161F}" srcOrd="0" destOrd="0" presId="urn:microsoft.com/office/officeart/2005/8/layout/vList2"/>
    <dgm:cxn modelId="{33A28903-B2BD-4396-89B9-0741907D3612}" type="presParOf" srcId="{14F43EAD-DC90-432B-91DC-44F3BD9D2BE5}" destId="{B1D86307-79EE-471F-9862-C45312EDF029}" srcOrd="1" destOrd="0" presId="urn:microsoft.com/office/officeart/2005/8/layout/vList2"/>
    <dgm:cxn modelId="{3659B7C6-82A5-4BE4-BD11-965A291EA5FF}" type="presParOf" srcId="{14F43EAD-DC90-432B-91DC-44F3BD9D2BE5}" destId="{4B131EBB-B0C3-4454-AC02-6835A1AF2DB1}" srcOrd="2" destOrd="0" presId="urn:microsoft.com/office/officeart/2005/8/layout/vList2"/>
    <dgm:cxn modelId="{92E81142-4EAA-4116-89C8-C94CF116C131}" type="presParOf" srcId="{14F43EAD-DC90-432B-91DC-44F3BD9D2BE5}" destId="{E77C8E2B-D8B0-43B9-9054-5CC75086A217}" srcOrd="3" destOrd="0" presId="urn:microsoft.com/office/officeart/2005/8/layout/vList2"/>
    <dgm:cxn modelId="{1064F8A7-596F-4EA1-B7F4-25B1C1616FC4}" type="presParOf" srcId="{14F43EAD-DC90-432B-91DC-44F3BD9D2BE5}" destId="{C8890A7C-F653-40B5-B1B8-F7CDD6E3BCF0}" srcOrd="4" destOrd="0" presId="urn:microsoft.com/office/officeart/2005/8/layout/vList2"/>
    <dgm:cxn modelId="{0940E20C-2CCD-428A-B0D3-5C5C5C66014A}" type="presParOf" srcId="{14F43EAD-DC90-432B-91DC-44F3BD9D2BE5}" destId="{78922D56-45AB-4E4E-B915-5E7D1C3CE8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/>
      <dgm:t>
        <a:bodyPr/>
        <a:lstStyle/>
        <a:p>
          <a:r>
            <a:rPr lang="en-US" dirty="0"/>
            <a:t>Make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/>
      <dgm:t>
        <a:bodyPr/>
        <a:lstStyle/>
        <a:p>
          <a:r>
            <a:rPr lang="en-US" dirty="0"/>
            <a:t>Make the computer generate a random number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/>
      <dgm:t>
        <a:bodyPr/>
        <a:lstStyle/>
        <a:p>
          <a:r>
            <a:rPr lang="en-US" dirty="0"/>
            <a:t>Input a guess for the computer to compare against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/>
      <dgm:t>
        <a:bodyPr/>
        <a:lstStyle/>
        <a:p>
          <a:r>
            <a:rPr lang="en-US"/>
            <a:t>Compare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/>
      <dgm:t>
        <a:bodyPr/>
        <a:lstStyle/>
        <a:p>
          <a:r>
            <a:rPr lang="en-US" dirty="0"/>
            <a:t>Compare the guess to the computer generate number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/>
      <dgm:t>
        <a:bodyPr/>
        <a:lstStyle/>
        <a:p>
          <a:r>
            <a:rPr lang="en-US"/>
            <a:t>Repeat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/>
      <dgm:t>
        <a:bodyPr/>
        <a:lstStyle/>
        <a:p>
          <a:r>
            <a:rPr lang="en-US"/>
            <a:t>Repeat until the player gets the number correct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/>
      <dgm:t>
        <a:bodyPr/>
        <a:lstStyle/>
        <a:p>
          <a:r>
            <a:rPr lang="en-US"/>
            <a:t>Add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/>
      <dgm:t>
        <a:bodyPr/>
        <a:lstStyle/>
        <a:p>
          <a:r>
            <a:rPr lang="en-US"/>
            <a:t>Extension: add consequences for wrong numbers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18AE53-F573-49B5-B6A1-FFE48D2824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9C80-0D7F-48E0-B533-44C473384064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BD1401EE-D22A-453E-BF80-83BCEED83E7D}" type="parTrans" cxnId="{CA21B544-F904-47BE-BE24-131C5FA30D61}">
      <dgm:prSet/>
      <dgm:spPr/>
      <dgm:t>
        <a:bodyPr/>
        <a:lstStyle/>
        <a:p>
          <a:endParaRPr lang="en-US"/>
        </a:p>
      </dgm:t>
    </dgm:pt>
    <dgm:pt modelId="{FF76DA1D-98FF-4DA0-9810-FEEE1E1D5793}" type="sibTrans" cxnId="{CA21B544-F904-47BE-BE24-131C5FA30D61}">
      <dgm:prSet/>
      <dgm:spPr/>
      <dgm:t>
        <a:bodyPr/>
        <a:lstStyle/>
        <a:p>
          <a:endParaRPr lang="en-US"/>
        </a:p>
      </dgm:t>
    </dgm:pt>
    <dgm:pt modelId="{B4EF011B-8F01-4759-B9A3-32B1F710F2D3}">
      <dgm:prSet/>
      <dgm:spPr/>
      <dgm:t>
        <a:bodyPr/>
        <a:lstStyle/>
        <a:p>
          <a:r>
            <a:rPr lang="en-US" dirty="0"/>
            <a:t>Input a string to convert to binary</a:t>
          </a:r>
        </a:p>
      </dgm:t>
    </dgm:pt>
    <dgm:pt modelId="{945CF471-EBBF-4305-9121-4FB006D2643B}" type="parTrans" cxnId="{73C72099-4CCB-4AAB-87E4-3A57C4B83467}">
      <dgm:prSet/>
      <dgm:spPr/>
      <dgm:t>
        <a:bodyPr/>
        <a:lstStyle/>
        <a:p>
          <a:endParaRPr lang="en-US"/>
        </a:p>
      </dgm:t>
    </dgm:pt>
    <dgm:pt modelId="{5CC7B0B9-2935-42DC-9448-E8AF0D9C7B4C}" type="sibTrans" cxnId="{73C72099-4CCB-4AAB-87E4-3A57C4B83467}">
      <dgm:prSet/>
      <dgm:spPr/>
      <dgm:t>
        <a:bodyPr/>
        <a:lstStyle/>
        <a:p>
          <a:endParaRPr lang="en-US"/>
        </a:p>
      </dgm:t>
    </dgm:pt>
    <dgm:pt modelId="{F54FBE71-7244-4045-AF4E-D53F42EE4F51}">
      <dgm:prSet/>
      <dgm:spPr/>
      <dgm:t>
        <a:bodyPr/>
        <a:lstStyle/>
        <a:p>
          <a:r>
            <a:rPr lang="en-US" dirty="0"/>
            <a:t>Write</a:t>
          </a:r>
        </a:p>
      </dgm:t>
    </dgm:pt>
    <dgm:pt modelId="{FE0C2E1E-2566-444A-ABB6-CF0742EDD4B2}" type="parTrans" cxnId="{347D9D8E-CCF1-48F3-A18C-2744AD0F1A59}">
      <dgm:prSet/>
      <dgm:spPr/>
      <dgm:t>
        <a:bodyPr/>
        <a:lstStyle/>
        <a:p>
          <a:endParaRPr lang="en-US"/>
        </a:p>
      </dgm:t>
    </dgm:pt>
    <dgm:pt modelId="{AA79572A-FB69-4A03-8808-2656BC0CF8BF}" type="sibTrans" cxnId="{347D9D8E-CCF1-48F3-A18C-2744AD0F1A59}">
      <dgm:prSet/>
      <dgm:spPr/>
      <dgm:t>
        <a:bodyPr/>
        <a:lstStyle/>
        <a:p>
          <a:endParaRPr lang="en-US"/>
        </a:p>
      </dgm:t>
    </dgm:pt>
    <dgm:pt modelId="{F0E8DA72-F0A9-4FC0-949D-84AC7C359EB7}">
      <dgm:prSet/>
      <dgm:spPr/>
      <dgm:t>
        <a:bodyPr/>
        <a:lstStyle/>
        <a:p>
          <a:r>
            <a:rPr lang="en-US" dirty="0"/>
            <a:t>Write the binary message to a file</a:t>
          </a:r>
        </a:p>
      </dgm:t>
    </dgm:pt>
    <dgm:pt modelId="{61A7B96D-5539-46CE-8284-0AA4C595A5C6}" type="parTrans" cxnId="{20227ACE-3B3F-43F9-B66A-EB1834DCF298}">
      <dgm:prSet/>
      <dgm:spPr/>
      <dgm:t>
        <a:bodyPr/>
        <a:lstStyle/>
        <a:p>
          <a:endParaRPr lang="en-US"/>
        </a:p>
      </dgm:t>
    </dgm:pt>
    <dgm:pt modelId="{55F1DDA2-FEE5-4288-B192-E2F2A27D8B38}" type="sibTrans" cxnId="{20227ACE-3B3F-43F9-B66A-EB1834DCF298}">
      <dgm:prSet/>
      <dgm:spPr/>
      <dgm:t>
        <a:bodyPr/>
        <a:lstStyle/>
        <a:p>
          <a:endParaRPr lang="en-US"/>
        </a:p>
      </dgm:t>
    </dgm:pt>
    <dgm:pt modelId="{8176E476-C03D-479E-81E7-15DAE987EE82}">
      <dgm:prSet/>
      <dgm:spPr/>
      <dgm:t>
        <a:bodyPr/>
        <a:lstStyle/>
        <a:p>
          <a:r>
            <a:rPr lang="en-US" dirty="0"/>
            <a:t>Read</a:t>
          </a:r>
        </a:p>
      </dgm:t>
    </dgm:pt>
    <dgm:pt modelId="{46D210A7-0A56-4C42-BB5D-84E45952445E}" type="parTrans" cxnId="{71A52CFC-F884-4141-B03D-AE71F63D7494}">
      <dgm:prSet/>
      <dgm:spPr/>
      <dgm:t>
        <a:bodyPr/>
        <a:lstStyle/>
        <a:p>
          <a:endParaRPr lang="en-US"/>
        </a:p>
      </dgm:t>
    </dgm:pt>
    <dgm:pt modelId="{4677124A-EC6C-410E-88F6-F6D09CC7D92B}" type="sibTrans" cxnId="{71A52CFC-F884-4141-B03D-AE71F63D7494}">
      <dgm:prSet/>
      <dgm:spPr/>
      <dgm:t>
        <a:bodyPr/>
        <a:lstStyle/>
        <a:p>
          <a:endParaRPr lang="en-US"/>
        </a:p>
      </dgm:t>
    </dgm:pt>
    <dgm:pt modelId="{9EEDDE67-723E-4054-9241-C65C91DC3D92}">
      <dgm:prSet/>
      <dgm:spPr/>
      <dgm:t>
        <a:bodyPr/>
        <a:lstStyle/>
        <a:p>
          <a:r>
            <a:rPr lang="en-US" dirty="0"/>
            <a:t>Read the binary message from the file</a:t>
          </a:r>
        </a:p>
      </dgm:t>
    </dgm:pt>
    <dgm:pt modelId="{5A294A7A-E7CC-4A2D-942B-6ED486C86F9F}" type="parTrans" cxnId="{2E612B8D-AA37-4895-9BC0-22F60C79A84D}">
      <dgm:prSet/>
      <dgm:spPr/>
      <dgm:t>
        <a:bodyPr/>
        <a:lstStyle/>
        <a:p>
          <a:endParaRPr lang="en-US"/>
        </a:p>
      </dgm:t>
    </dgm:pt>
    <dgm:pt modelId="{3E36BF70-9B92-471D-89EA-051F4064654C}" type="sibTrans" cxnId="{2E612B8D-AA37-4895-9BC0-22F60C79A84D}">
      <dgm:prSet/>
      <dgm:spPr/>
      <dgm:t>
        <a:bodyPr/>
        <a:lstStyle/>
        <a:p>
          <a:endParaRPr lang="en-US"/>
        </a:p>
      </dgm:t>
    </dgm:pt>
    <dgm:pt modelId="{CEFED33B-89A8-4DCF-9852-97EB291B9BBB}">
      <dgm:prSet/>
      <dgm:spPr/>
      <dgm:t>
        <a:bodyPr/>
        <a:lstStyle/>
        <a:p>
          <a:r>
            <a:rPr lang="en-US" dirty="0"/>
            <a:t>Convert</a:t>
          </a:r>
        </a:p>
      </dgm:t>
    </dgm:pt>
    <dgm:pt modelId="{AFB7D12E-992E-4000-8CE7-408265C17B1B}" type="parTrans" cxnId="{4241C359-B688-48C6-80BA-A349CB31C280}">
      <dgm:prSet/>
      <dgm:spPr/>
      <dgm:t>
        <a:bodyPr/>
        <a:lstStyle/>
        <a:p>
          <a:endParaRPr lang="en-US"/>
        </a:p>
      </dgm:t>
    </dgm:pt>
    <dgm:pt modelId="{15331691-A0E5-4929-9462-90C92213A464}" type="sibTrans" cxnId="{4241C359-B688-48C6-80BA-A349CB31C280}">
      <dgm:prSet/>
      <dgm:spPr/>
      <dgm:t>
        <a:bodyPr/>
        <a:lstStyle/>
        <a:p>
          <a:endParaRPr lang="en-US"/>
        </a:p>
      </dgm:t>
    </dgm:pt>
    <dgm:pt modelId="{569D2401-4D7B-4B65-B56B-057E80126243}">
      <dgm:prSet/>
      <dgm:spPr/>
      <dgm:t>
        <a:bodyPr/>
        <a:lstStyle/>
        <a:p>
          <a:r>
            <a:rPr lang="en-US" dirty="0"/>
            <a:t>Convert the binary message back to a string</a:t>
          </a:r>
        </a:p>
      </dgm:t>
    </dgm:pt>
    <dgm:pt modelId="{47E7F830-661F-4916-AFF3-C6267F6314CB}" type="parTrans" cxnId="{B3A90E22-47C9-4D88-AA0A-BB8B809AFBE3}">
      <dgm:prSet/>
      <dgm:spPr/>
      <dgm:t>
        <a:bodyPr/>
        <a:lstStyle/>
        <a:p>
          <a:endParaRPr lang="en-US"/>
        </a:p>
      </dgm:t>
    </dgm:pt>
    <dgm:pt modelId="{DB34D43A-6F23-4317-8A87-A8CF71B8F877}" type="sibTrans" cxnId="{B3A90E22-47C9-4D88-AA0A-BB8B809AFBE3}">
      <dgm:prSet/>
      <dgm:spPr/>
      <dgm:t>
        <a:bodyPr/>
        <a:lstStyle/>
        <a:p>
          <a:endParaRPr lang="en-US"/>
        </a:p>
      </dgm:t>
    </dgm:pt>
    <dgm:pt modelId="{FB5FB542-B038-4E05-A318-F0FEA84D137D}">
      <dgm:prSet/>
      <dgm:spPr/>
      <dgm:t>
        <a:bodyPr/>
        <a:lstStyle/>
        <a:p>
          <a:r>
            <a:rPr lang="en-US" dirty="0"/>
            <a:t>Extension:</a:t>
          </a:r>
        </a:p>
      </dgm:t>
    </dgm:pt>
    <dgm:pt modelId="{8297C24B-0302-44D5-90C8-3E56CC79666B}" type="parTrans" cxnId="{22C7BF72-BC72-4468-82F6-A3AFEBA6A255}">
      <dgm:prSet/>
      <dgm:spPr/>
      <dgm:t>
        <a:bodyPr/>
        <a:lstStyle/>
        <a:p>
          <a:endParaRPr lang="en-US"/>
        </a:p>
      </dgm:t>
    </dgm:pt>
    <dgm:pt modelId="{3A77BDE1-1489-469F-A54A-D3805EE32C27}" type="sibTrans" cxnId="{22C7BF72-BC72-4468-82F6-A3AFEBA6A255}">
      <dgm:prSet/>
      <dgm:spPr/>
      <dgm:t>
        <a:bodyPr/>
        <a:lstStyle/>
        <a:p>
          <a:endParaRPr lang="en-US"/>
        </a:p>
      </dgm:t>
    </dgm:pt>
    <dgm:pt modelId="{7BA4AB32-57AB-43B1-B4E0-5795A7562457}">
      <dgm:prSet/>
      <dgm:spPr/>
      <dgm:t>
        <a:bodyPr/>
        <a:lstStyle/>
        <a:p>
          <a:r>
            <a:rPr lang="en-US" dirty="0"/>
            <a:t>Make it repeatable endlessly unless specified otherwise</a:t>
          </a:r>
        </a:p>
      </dgm:t>
    </dgm:pt>
    <dgm:pt modelId="{953BB3CA-486A-4E74-89FF-9B2093E542AA}" type="parTrans" cxnId="{B4B51D4C-D5AF-4A5F-80E0-920D33F8A47E}">
      <dgm:prSet/>
      <dgm:spPr/>
      <dgm:t>
        <a:bodyPr/>
        <a:lstStyle/>
        <a:p>
          <a:endParaRPr lang="en-US"/>
        </a:p>
      </dgm:t>
    </dgm:pt>
    <dgm:pt modelId="{10115FEE-CABD-4CCE-8B8A-B3C6F7AA16B4}" type="sibTrans" cxnId="{B4B51D4C-D5AF-4A5F-80E0-920D33F8A47E}">
      <dgm:prSet/>
      <dgm:spPr/>
      <dgm:t>
        <a:bodyPr/>
        <a:lstStyle/>
        <a:p>
          <a:endParaRPr lang="en-US"/>
        </a:p>
      </dgm:t>
    </dgm:pt>
    <dgm:pt modelId="{884A88E6-0E4B-4E58-8B41-3B699018A897}" type="pres">
      <dgm:prSet presAssocID="{9018AE53-F573-49B5-B6A1-FFE48D282434}" presName="Name0" presStyleCnt="0">
        <dgm:presLayoutVars>
          <dgm:dir/>
          <dgm:animLvl val="lvl"/>
          <dgm:resizeHandles val="exact"/>
        </dgm:presLayoutVars>
      </dgm:prSet>
      <dgm:spPr/>
    </dgm:pt>
    <dgm:pt modelId="{A3AC05A3-168E-402F-B23E-EC6C0556BFD9}" type="pres">
      <dgm:prSet presAssocID="{FB5FB542-B038-4E05-A318-F0FEA84D137D}" presName="boxAndChildren" presStyleCnt="0"/>
      <dgm:spPr/>
    </dgm:pt>
    <dgm:pt modelId="{EA1079A4-4881-44B9-9F89-D85FA5FD10BE}" type="pres">
      <dgm:prSet presAssocID="{FB5FB542-B038-4E05-A318-F0FEA84D137D}" presName="parentTextBox" presStyleLbl="alignNode1" presStyleIdx="0" presStyleCnt="5"/>
      <dgm:spPr/>
    </dgm:pt>
    <dgm:pt modelId="{57FD03B7-067F-4CAE-9232-5552B23CA130}" type="pres">
      <dgm:prSet presAssocID="{FB5FB542-B038-4E05-A318-F0FEA84D137D}" presName="descendantBox" presStyleLbl="bgAccFollowNode1" presStyleIdx="0" presStyleCnt="5"/>
      <dgm:spPr/>
    </dgm:pt>
    <dgm:pt modelId="{1A86537F-70C2-4D69-A4A4-02CCA25AAC14}" type="pres">
      <dgm:prSet presAssocID="{15331691-A0E5-4929-9462-90C92213A464}" presName="sp" presStyleCnt="0"/>
      <dgm:spPr/>
    </dgm:pt>
    <dgm:pt modelId="{86F4517B-39AC-4B24-8363-1133573DC98A}" type="pres">
      <dgm:prSet presAssocID="{CEFED33B-89A8-4DCF-9852-97EB291B9BBB}" presName="arrowAndChildren" presStyleCnt="0"/>
      <dgm:spPr/>
    </dgm:pt>
    <dgm:pt modelId="{B5C01E4B-319A-4FC6-ACC2-804FDCEE4C51}" type="pres">
      <dgm:prSet presAssocID="{CEFED33B-89A8-4DCF-9852-97EB291B9BBB}" presName="parentTextArrow" presStyleLbl="node1" presStyleIdx="0" presStyleCnt="0"/>
      <dgm:spPr/>
    </dgm:pt>
    <dgm:pt modelId="{15FA5C81-E52D-4600-8CBD-5BEC55294926}" type="pres">
      <dgm:prSet presAssocID="{CEFED33B-89A8-4DCF-9852-97EB291B9BBB}" presName="arrow" presStyleLbl="alignNode1" presStyleIdx="1" presStyleCnt="5"/>
      <dgm:spPr/>
    </dgm:pt>
    <dgm:pt modelId="{4930A91B-D8DE-4A55-88B2-982C62E77F0B}" type="pres">
      <dgm:prSet presAssocID="{CEFED33B-89A8-4DCF-9852-97EB291B9BBB}" presName="descendantArrow" presStyleLbl="bgAccFollowNode1" presStyleIdx="1" presStyleCnt="5"/>
      <dgm:spPr/>
    </dgm:pt>
    <dgm:pt modelId="{CE214C38-11CF-4C99-BAD0-AA7FE1875D2F}" type="pres">
      <dgm:prSet presAssocID="{4677124A-EC6C-410E-88F6-F6D09CC7D92B}" presName="sp" presStyleCnt="0"/>
      <dgm:spPr/>
    </dgm:pt>
    <dgm:pt modelId="{46DE88D1-E7EF-4CD7-944D-7CBA3B4BFE32}" type="pres">
      <dgm:prSet presAssocID="{8176E476-C03D-479E-81E7-15DAE987EE82}" presName="arrowAndChildren" presStyleCnt="0"/>
      <dgm:spPr/>
    </dgm:pt>
    <dgm:pt modelId="{C000BDB3-78B6-46EF-9E44-6CF4FBF9207B}" type="pres">
      <dgm:prSet presAssocID="{8176E476-C03D-479E-81E7-15DAE987EE82}" presName="parentTextArrow" presStyleLbl="node1" presStyleIdx="0" presStyleCnt="0"/>
      <dgm:spPr/>
    </dgm:pt>
    <dgm:pt modelId="{C79CB5C2-667E-4FBF-88CF-2659D3B268F7}" type="pres">
      <dgm:prSet presAssocID="{8176E476-C03D-479E-81E7-15DAE987EE82}" presName="arrow" presStyleLbl="alignNode1" presStyleIdx="2" presStyleCnt="5"/>
      <dgm:spPr/>
    </dgm:pt>
    <dgm:pt modelId="{3E47D7E9-9C5D-4552-9A0C-EB94A93E8613}" type="pres">
      <dgm:prSet presAssocID="{8176E476-C03D-479E-81E7-15DAE987EE82}" presName="descendantArrow" presStyleLbl="bgAccFollowNode1" presStyleIdx="2" presStyleCnt="5"/>
      <dgm:spPr/>
    </dgm:pt>
    <dgm:pt modelId="{4893B828-2099-4FEC-ABB9-CEE2E8D2E7E5}" type="pres">
      <dgm:prSet presAssocID="{AA79572A-FB69-4A03-8808-2656BC0CF8BF}" presName="sp" presStyleCnt="0"/>
      <dgm:spPr/>
    </dgm:pt>
    <dgm:pt modelId="{368DE482-C660-40C3-A62B-1A265291500A}" type="pres">
      <dgm:prSet presAssocID="{F54FBE71-7244-4045-AF4E-D53F42EE4F51}" presName="arrowAndChildren" presStyleCnt="0"/>
      <dgm:spPr/>
    </dgm:pt>
    <dgm:pt modelId="{BF12F311-21AE-4843-AF4A-34763CC80EE4}" type="pres">
      <dgm:prSet presAssocID="{F54FBE71-7244-4045-AF4E-D53F42EE4F51}" presName="parentTextArrow" presStyleLbl="node1" presStyleIdx="0" presStyleCnt="0"/>
      <dgm:spPr/>
    </dgm:pt>
    <dgm:pt modelId="{35B704C3-8225-4512-9228-E8BD4A1B7D5F}" type="pres">
      <dgm:prSet presAssocID="{F54FBE71-7244-4045-AF4E-D53F42EE4F51}" presName="arrow" presStyleLbl="alignNode1" presStyleIdx="3" presStyleCnt="5"/>
      <dgm:spPr/>
    </dgm:pt>
    <dgm:pt modelId="{03C0B954-3F55-43B1-85E5-F5B18F6DD5A6}" type="pres">
      <dgm:prSet presAssocID="{F54FBE71-7244-4045-AF4E-D53F42EE4F51}" presName="descendantArrow" presStyleLbl="bgAccFollowNode1" presStyleIdx="3" presStyleCnt="5"/>
      <dgm:spPr/>
    </dgm:pt>
    <dgm:pt modelId="{B8535814-72C7-4491-9E1A-6FAE02CC50C9}" type="pres">
      <dgm:prSet presAssocID="{FF76DA1D-98FF-4DA0-9810-FEEE1E1D5793}" presName="sp" presStyleCnt="0"/>
      <dgm:spPr/>
    </dgm:pt>
    <dgm:pt modelId="{4B6BC407-F04D-4C3F-AC12-E3B77B11E824}" type="pres">
      <dgm:prSet presAssocID="{46FE9C80-0D7F-48E0-B533-44C473384064}" presName="arrowAndChildren" presStyleCnt="0"/>
      <dgm:spPr/>
    </dgm:pt>
    <dgm:pt modelId="{985A0064-BC4B-4C5F-BD0E-994062482199}" type="pres">
      <dgm:prSet presAssocID="{46FE9C80-0D7F-48E0-B533-44C473384064}" presName="parentTextArrow" presStyleLbl="node1" presStyleIdx="0" presStyleCnt="0"/>
      <dgm:spPr/>
    </dgm:pt>
    <dgm:pt modelId="{392F1F3D-EEDF-4401-8C21-706912B5C579}" type="pres">
      <dgm:prSet presAssocID="{46FE9C80-0D7F-48E0-B533-44C473384064}" presName="arrow" presStyleLbl="alignNode1" presStyleIdx="4" presStyleCnt="5"/>
      <dgm:spPr/>
    </dgm:pt>
    <dgm:pt modelId="{D91FFEBE-5427-4623-B453-4B2929A0452C}" type="pres">
      <dgm:prSet presAssocID="{46FE9C80-0D7F-48E0-B533-44C473384064}" presName="descendantArrow" presStyleLbl="bgAccFollowNode1" presStyleIdx="4" presStyleCnt="5"/>
      <dgm:spPr/>
    </dgm:pt>
  </dgm:ptLst>
  <dgm:cxnLst>
    <dgm:cxn modelId="{336DA008-05F7-4873-A3E5-22E7B4FE4287}" type="presOf" srcId="{46FE9C80-0D7F-48E0-B533-44C473384064}" destId="{985A0064-BC4B-4C5F-BD0E-994062482199}" srcOrd="0" destOrd="0" presId="urn:microsoft.com/office/officeart/2016/7/layout/VerticalDownArrowProcess"/>
    <dgm:cxn modelId="{B3A90E22-47C9-4D88-AA0A-BB8B809AFBE3}" srcId="{CEFED33B-89A8-4DCF-9852-97EB291B9BBB}" destId="{569D2401-4D7B-4B65-B56B-057E80126243}" srcOrd="0" destOrd="0" parTransId="{47E7F830-661F-4916-AFF3-C6267F6314CB}" sibTransId="{DB34D43A-6F23-4317-8A87-A8CF71B8F877}"/>
    <dgm:cxn modelId="{7D832032-E3E2-4BF5-B41A-84FE3D83AA7B}" type="presOf" srcId="{8176E476-C03D-479E-81E7-15DAE987EE82}" destId="{C000BDB3-78B6-46EF-9E44-6CF4FBF9207B}" srcOrd="0" destOrd="0" presId="urn:microsoft.com/office/officeart/2016/7/layout/VerticalDownArrowProcess"/>
    <dgm:cxn modelId="{3AB2D133-AC57-45F6-9650-3B3FFC53A84C}" type="presOf" srcId="{9018AE53-F573-49B5-B6A1-FFE48D282434}" destId="{884A88E6-0E4B-4E58-8B41-3B699018A897}" srcOrd="0" destOrd="0" presId="urn:microsoft.com/office/officeart/2016/7/layout/VerticalDownArrowProcess"/>
    <dgm:cxn modelId="{B3C51F39-63AA-4408-B13B-06EBCB310CCF}" type="presOf" srcId="{F54FBE71-7244-4045-AF4E-D53F42EE4F51}" destId="{BF12F311-21AE-4843-AF4A-34763CC80EE4}" srcOrd="0" destOrd="0" presId="urn:microsoft.com/office/officeart/2016/7/layout/VerticalDownArrowProcess"/>
    <dgm:cxn modelId="{CA21B544-F904-47BE-BE24-131C5FA30D61}" srcId="{9018AE53-F573-49B5-B6A1-FFE48D282434}" destId="{46FE9C80-0D7F-48E0-B533-44C473384064}" srcOrd="0" destOrd="0" parTransId="{BD1401EE-D22A-453E-BF80-83BCEED83E7D}" sibTransId="{FF76DA1D-98FF-4DA0-9810-FEEE1E1D5793}"/>
    <dgm:cxn modelId="{B4B51D4C-D5AF-4A5F-80E0-920D33F8A47E}" srcId="{FB5FB542-B038-4E05-A318-F0FEA84D137D}" destId="{7BA4AB32-57AB-43B1-B4E0-5795A7562457}" srcOrd="0" destOrd="0" parTransId="{953BB3CA-486A-4E74-89FF-9B2093E542AA}" sibTransId="{10115FEE-CABD-4CCE-8B8A-B3C6F7AA16B4}"/>
    <dgm:cxn modelId="{03EC336D-F51A-4039-87FD-80FE45C8E085}" type="presOf" srcId="{9EEDDE67-723E-4054-9241-C65C91DC3D92}" destId="{3E47D7E9-9C5D-4552-9A0C-EB94A93E8613}" srcOrd="0" destOrd="0" presId="urn:microsoft.com/office/officeart/2016/7/layout/VerticalDownArrowProcess"/>
    <dgm:cxn modelId="{22C7BF72-BC72-4468-82F6-A3AFEBA6A255}" srcId="{9018AE53-F573-49B5-B6A1-FFE48D282434}" destId="{FB5FB542-B038-4E05-A318-F0FEA84D137D}" srcOrd="4" destOrd="0" parTransId="{8297C24B-0302-44D5-90C8-3E56CC79666B}" sibTransId="{3A77BDE1-1489-469F-A54A-D3805EE32C27}"/>
    <dgm:cxn modelId="{F6C5E656-5171-4CC1-8013-64D0DC608679}" type="presOf" srcId="{CEFED33B-89A8-4DCF-9852-97EB291B9BBB}" destId="{B5C01E4B-319A-4FC6-ACC2-804FDCEE4C51}" srcOrd="0" destOrd="0" presId="urn:microsoft.com/office/officeart/2016/7/layout/VerticalDownArrowProcess"/>
    <dgm:cxn modelId="{4241C359-B688-48C6-80BA-A349CB31C280}" srcId="{9018AE53-F573-49B5-B6A1-FFE48D282434}" destId="{CEFED33B-89A8-4DCF-9852-97EB291B9BBB}" srcOrd="3" destOrd="0" parTransId="{AFB7D12E-992E-4000-8CE7-408265C17B1B}" sibTransId="{15331691-A0E5-4929-9462-90C92213A464}"/>
    <dgm:cxn modelId="{CA1FB384-CC0B-453C-B024-B33B8BB0DA23}" type="presOf" srcId="{FB5FB542-B038-4E05-A318-F0FEA84D137D}" destId="{EA1079A4-4881-44B9-9F89-D85FA5FD10BE}" srcOrd="0" destOrd="0" presId="urn:microsoft.com/office/officeart/2016/7/layout/VerticalDownArrowProcess"/>
    <dgm:cxn modelId="{E4523C87-39E1-49AC-84C1-750A397C3A21}" type="presOf" srcId="{569D2401-4D7B-4B65-B56B-057E80126243}" destId="{4930A91B-D8DE-4A55-88B2-982C62E77F0B}" srcOrd="0" destOrd="0" presId="urn:microsoft.com/office/officeart/2016/7/layout/VerticalDownArrowProcess"/>
    <dgm:cxn modelId="{F1EAA38A-7461-41B3-829B-479D3B41FFBC}" type="presOf" srcId="{CEFED33B-89A8-4DCF-9852-97EB291B9BBB}" destId="{15FA5C81-E52D-4600-8CBD-5BEC55294926}" srcOrd="1" destOrd="0" presId="urn:microsoft.com/office/officeart/2016/7/layout/VerticalDownArrowProcess"/>
    <dgm:cxn modelId="{21BEF18A-AC75-4D4F-A02D-0C48D78C830B}" type="presOf" srcId="{F54FBE71-7244-4045-AF4E-D53F42EE4F51}" destId="{35B704C3-8225-4512-9228-E8BD4A1B7D5F}" srcOrd="1" destOrd="0" presId="urn:microsoft.com/office/officeart/2016/7/layout/VerticalDownArrowProcess"/>
    <dgm:cxn modelId="{2E612B8D-AA37-4895-9BC0-22F60C79A84D}" srcId="{8176E476-C03D-479E-81E7-15DAE987EE82}" destId="{9EEDDE67-723E-4054-9241-C65C91DC3D92}" srcOrd="0" destOrd="0" parTransId="{5A294A7A-E7CC-4A2D-942B-6ED486C86F9F}" sibTransId="{3E36BF70-9B92-471D-89EA-051F4064654C}"/>
    <dgm:cxn modelId="{347D9D8E-CCF1-48F3-A18C-2744AD0F1A59}" srcId="{9018AE53-F573-49B5-B6A1-FFE48D282434}" destId="{F54FBE71-7244-4045-AF4E-D53F42EE4F51}" srcOrd="1" destOrd="0" parTransId="{FE0C2E1E-2566-444A-ABB6-CF0742EDD4B2}" sibTransId="{AA79572A-FB69-4A03-8808-2656BC0CF8BF}"/>
    <dgm:cxn modelId="{73C72099-4CCB-4AAB-87E4-3A57C4B83467}" srcId="{46FE9C80-0D7F-48E0-B533-44C473384064}" destId="{B4EF011B-8F01-4759-B9A3-32B1F710F2D3}" srcOrd="0" destOrd="0" parTransId="{945CF471-EBBF-4305-9121-4FB006D2643B}" sibTransId="{5CC7B0B9-2935-42DC-9448-E8AF0D9C7B4C}"/>
    <dgm:cxn modelId="{B112119B-C1C7-4133-AE76-469B5FEC72A9}" type="presOf" srcId="{B4EF011B-8F01-4759-B9A3-32B1F710F2D3}" destId="{D91FFEBE-5427-4623-B453-4B2929A0452C}" srcOrd="0" destOrd="0" presId="urn:microsoft.com/office/officeart/2016/7/layout/VerticalDownArrowProcess"/>
    <dgm:cxn modelId="{FEEA27BF-75FF-49B7-97E3-01C8102F1E62}" type="presOf" srcId="{8176E476-C03D-479E-81E7-15DAE987EE82}" destId="{C79CB5C2-667E-4FBF-88CF-2659D3B268F7}" srcOrd="1" destOrd="0" presId="urn:microsoft.com/office/officeart/2016/7/layout/VerticalDownArrowProcess"/>
    <dgm:cxn modelId="{AB3880C0-C3C0-482F-AD34-DFFF06835696}" type="presOf" srcId="{F0E8DA72-F0A9-4FC0-949D-84AC7C359EB7}" destId="{03C0B954-3F55-43B1-85E5-F5B18F6DD5A6}" srcOrd="0" destOrd="0" presId="urn:microsoft.com/office/officeart/2016/7/layout/VerticalDownArrowProcess"/>
    <dgm:cxn modelId="{A5B4C1CA-59CE-411D-93E4-5E20300A7F8A}" type="presOf" srcId="{46FE9C80-0D7F-48E0-B533-44C473384064}" destId="{392F1F3D-EEDF-4401-8C21-706912B5C579}" srcOrd="1" destOrd="0" presId="urn:microsoft.com/office/officeart/2016/7/layout/VerticalDownArrowProcess"/>
    <dgm:cxn modelId="{20227ACE-3B3F-43F9-B66A-EB1834DCF298}" srcId="{F54FBE71-7244-4045-AF4E-D53F42EE4F51}" destId="{F0E8DA72-F0A9-4FC0-949D-84AC7C359EB7}" srcOrd="0" destOrd="0" parTransId="{61A7B96D-5539-46CE-8284-0AA4C595A5C6}" sibTransId="{55F1DDA2-FEE5-4288-B192-E2F2A27D8B38}"/>
    <dgm:cxn modelId="{A33C05F6-4F99-4C6A-9F45-FE9D22EF16BF}" type="presOf" srcId="{7BA4AB32-57AB-43B1-B4E0-5795A7562457}" destId="{57FD03B7-067F-4CAE-9232-5552B23CA130}" srcOrd="0" destOrd="0" presId="urn:microsoft.com/office/officeart/2016/7/layout/VerticalDownArrowProcess"/>
    <dgm:cxn modelId="{71A52CFC-F884-4141-B03D-AE71F63D7494}" srcId="{9018AE53-F573-49B5-B6A1-FFE48D282434}" destId="{8176E476-C03D-479E-81E7-15DAE987EE82}" srcOrd="2" destOrd="0" parTransId="{46D210A7-0A56-4C42-BB5D-84E45952445E}" sibTransId="{4677124A-EC6C-410E-88F6-F6D09CC7D92B}"/>
    <dgm:cxn modelId="{43121A70-F132-4F53-9027-88C2742F6FB3}" type="presParOf" srcId="{884A88E6-0E4B-4E58-8B41-3B699018A897}" destId="{A3AC05A3-168E-402F-B23E-EC6C0556BFD9}" srcOrd="0" destOrd="0" presId="urn:microsoft.com/office/officeart/2016/7/layout/VerticalDownArrowProcess"/>
    <dgm:cxn modelId="{620819C8-1741-4CAB-8C1F-CC8B37988055}" type="presParOf" srcId="{A3AC05A3-168E-402F-B23E-EC6C0556BFD9}" destId="{EA1079A4-4881-44B9-9F89-D85FA5FD10BE}" srcOrd="0" destOrd="0" presId="urn:microsoft.com/office/officeart/2016/7/layout/VerticalDownArrowProcess"/>
    <dgm:cxn modelId="{EAFD476B-3536-4EA3-8EC8-0E3F78C23495}" type="presParOf" srcId="{A3AC05A3-168E-402F-B23E-EC6C0556BFD9}" destId="{57FD03B7-067F-4CAE-9232-5552B23CA130}" srcOrd="1" destOrd="0" presId="urn:microsoft.com/office/officeart/2016/7/layout/VerticalDownArrowProcess"/>
    <dgm:cxn modelId="{B33EC8C6-AC84-45C5-9386-8644AEE9B7F9}" type="presParOf" srcId="{884A88E6-0E4B-4E58-8B41-3B699018A897}" destId="{1A86537F-70C2-4D69-A4A4-02CCA25AAC14}" srcOrd="1" destOrd="0" presId="urn:microsoft.com/office/officeart/2016/7/layout/VerticalDownArrowProcess"/>
    <dgm:cxn modelId="{8C17FE91-E018-4C31-86C6-6A85B056CCFF}" type="presParOf" srcId="{884A88E6-0E4B-4E58-8B41-3B699018A897}" destId="{86F4517B-39AC-4B24-8363-1133573DC98A}" srcOrd="2" destOrd="0" presId="urn:microsoft.com/office/officeart/2016/7/layout/VerticalDownArrowProcess"/>
    <dgm:cxn modelId="{93AF1278-547B-4C68-8AB7-B746BC5742AC}" type="presParOf" srcId="{86F4517B-39AC-4B24-8363-1133573DC98A}" destId="{B5C01E4B-319A-4FC6-ACC2-804FDCEE4C51}" srcOrd="0" destOrd="0" presId="urn:microsoft.com/office/officeart/2016/7/layout/VerticalDownArrowProcess"/>
    <dgm:cxn modelId="{A87871EC-950D-4EC4-96A1-DFA46A94741C}" type="presParOf" srcId="{86F4517B-39AC-4B24-8363-1133573DC98A}" destId="{15FA5C81-E52D-4600-8CBD-5BEC55294926}" srcOrd="1" destOrd="0" presId="urn:microsoft.com/office/officeart/2016/7/layout/VerticalDownArrowProcess"/>
    <dgm:cxn modelId="{035E649B-7112-4F0C-BC10-0F7A6934C294}" type="presParOf" srcId="{86F4517B-39AC-4B24-8363-1133573DC98A}" destId="{4930A91B-D8DE-4A55-88B2-982C62E77F0B}" srcOrd="2" destOrd="0" presId="urn:microsoft.com/office/officeart/2016/7/layout/VerticalDownArrowProcess"/>
    <dgm:cxn modelId="{C8A0E1F4-EFC9-4EBD-930E-93A52751BCBC}" type="presParOf" srcId="{884A88E6-0E4B-4E58-8B41-3B699018A897}" destId="{CE214C38-11CF-4C99-BAD0-AA7FE1875D2F}" srcOrd="3" destOrd="0" presId="urn:microsoft.com/office/officeart/2016/7/layout/VerticalDownArrowProcess"/>
    <dgm:cxn modelId="{DA772AE7-1F7E-48DF-8C5B-FA612AC942CA}" type="presParOf" srcId="{884A88E6-0E4B-4E58-8B41-3B699018A897}" destId="{46DE88D1-E7EF-4CD7-944D-7CBA3B4BFE32}" srcOrd="4" destOrd="0" presId="urn:microsoft.com/office/officeart/2016/7/layout/VerticalDownArrowProcess"/>
    <dgm:cxn modelId="{7FCF0C13-59D4-4449-A6E8-26DD9886D7D7}" type="presParOf" srcId="{46DE88D1-E7EF-4CD7-944D-7CBA3B4BFE32}" destId="{C000BDB3-78B6-46EF-9E44-6CF4FBF9207B}" srcOrd="0" destOrd="0" presId="urn:microsoft.com/office/officeart/2016/7/layout/VerticalDownArrowProcess"/>
    <dgm:cxn modelId="{2D2A3B9C-CBF5-41E5-82AF-858556DBF131}" type="presParOf" srcId="{46DE88D1-E7EF-4CD7-944D-7CBA3B4BFE32}" destId="{C79CB5C2-667E-4FBF-88CF-2659D3B268F7}" srcOrd="1" destOrd="0" presId="urn:microsoft.com/office/officeart/2016/7/layout/VerticalDownArrowProcess"/>
    <dgm:cxn modelId="{C416EA73-ABDB-4003-A9A8-1B5B6ACEB7D4}" type="presParOf" srcId="{46DE88D1-E7EF-4CD7-944D-7CBA3B4BFE32}" destId="{3E47D7E9-9C5D-4552-9A0C-EB94A93E8613}" srcOrd="2" destOrd="0" presId="urn:microsoft.com/office/officeart/2016/7/layout/VerticalDownArrowProcess"/>
    <dgm:cxn modelId="{68E610B0-35D7-4EC1-BD20-9B6ACBD8FA26}" type="presParOf" srcId="{884A88E6-0E4B-4E58-8B41-3B699018A897}" destId="{4893B828-2099-4FEC-ABB9-CEE2E8D2E7E5}" srcOrd="5" destOrd="0" presId="urn:microsoft.com/office/officeart/2016/7/layout/VerticalDownArrowProcess"/>
    <dgm:cxn modelId="{931AF5B5-AB29-41F6-B632-58B6DDEB76AD}" type="presParOf" srcId="{884A88E6-0E4B-4E58-8B41-3B699018A897}" destId="{368DE482-C660-40C3-A62B-1A265291500A}" srcOrd="6" destOrd="0" presId="urn:microsoft.com/office/officeart/2016/7/layout/VerticalDownArrowProcess"/>
    <dgm:cxn modelId="{CE7681A2-BD33-40F3-A343-476EAF2F05E0}" type="presParOf" srcId="{368DE482-C660-40C3-A62B-1A265291500A}" destId="{BF12F311-21AE-4843-AF4A-34763CC80EE4}" srcOrd="0" destOrd="0" presId="urn:microsoft.com/office/officeart/2016/7/layout/VerticalDownArrowProcess"/>
    <dgm:cxn modelId="{AF393AEB-ACFD-4961-926B-717E31264555}" type="presParOf" srcId="{368DE482-C660-40C3-A62B-1A265291500A}" destId="{35B704C3-8225-4512-9228-E8BD4A1B7D5F}" srcOrd="1" destOrd="0" presId="urn:microsoft.com/office/officeart/2016/7/layout/VerticalDownArrowProcess"/>
    <dgm:cxn modelId="{D33452A8-B075-4C4E-B98A-8B7E1FD6D105}" type="presParOf" srcId="{368DE482-C660-40C3-A62B-1A265291500A}" destId="{03C0B954-3F55-43B1-85E5-F5B18F6DD5A6}" srcOrd="2" destOrd="0" presId="urn:microsoft.com/office/officeart/2016/7/layout/VerticalDownArrowProcess"/>
    <dgm:cxn modelId="{A6999FC4-78D3-4E74-89BE-CFEFA316FFC6}" type="presParOf" srcId="{884A88E6-0E4B-4E58-8B41-3B699018A897}" destId="{B8535814-72C7-4491-9E1A-6FAE02CC50C9}" srcOrd="7" destOrd="0" presId="urn:microsoft.com/office/officeart/2016/7/layout/VerticalDownArrowProcess"/>
    <dgm:cxn modelId="{A1AEAE21-8145-4AB3-896D-5FB3E1F6DE59}" type="presParOf" srcId="{884A88E6-0E4B-4E58-8B41-3B699018A897}" destId="{4B6BC407-F04D-4C3F-AC12-E3B77B11E824}" srcOrd="8" destOrd="0" presId="urn:microsoft.com/office/officeart/2016/7/layout/VerticalDownArrowProcess"/>
    <dgm:cxn modelId="{42409AAE-8D9E-484C-92B6-FC0709E1E804}" type="presParOf" srcId="{4B6BC407-F04D-4C3F-AC12-E3B77B11E824}" destId="{985A0064-BC4B-4C5F-BD0E-994062482199}" srcOrd="0" destOrd="0" presId="urn:microsoft.com/office/officeart/2016/7/layout/VerticalDownArrowProcess"/>
    <dgm:cxn modelId="{43478686-4044-4EB5-BC49-4E253D27AE73}" type="presParOf" srcId="{4B6BC407-F04D-4C3F-AC12-E3B77B11E824}" destId="{392F1F3D-EEDF-4401-8C21-706912B5C579}" srcOrd="1" destOrd="0" presId="urn:microsoft.com/office/officeart/2016/7/layout/VerticalDownArrowProcess"/>
    <dgm:cxn modelId="{649DFA99-8DD4-4789-A02D-0988358ED4D1}" type="presParOf" srcId="{4B6BC407-F04D-4C3F-AC12-E3B77B11E824}" destId="{D91FFEBE-5427-4623-B453-4B2929A045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0FFB8-5869-4F4A-B383-03EC664B161F}">
      <dsp:nvSpPr>
        <dsp:cNvPr id="0" name=""/>
        <dsp:cNvSpPr/>
      </dsp:nvSpPr>
      <dsp:spPr>
        <a:xfrm>
          <a:off x="0" y="12429"/>
          <a:ext cx="6111737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This is the before last CC session before the summer holidays.</a:t>
          </a:r>
          <a:endParaRPr lang="en-US" sz="2900" kern="1200" dirty="0"/>
        </a:p>
      </dsp:txBody>
      <dsp:txXfrm>
        <a:off x="56315" y="68744"/>
        <a:ext cx="5999107" cy="1040990"/>
      </dsp:txXfrm>
    </dsp:sp>
    <dsp:sp modelId="{4B131EBB-B0C3-4454-AC02-6835A1AF2DB1}">
      <dsp:nvSpPr>
        <dsp:cNvPr id="0" name=""/>
        <dsp:cNvSpPr/>
      </dsp:nvSpPr>
      <dsp:spPr>
        <a:xfrm>
          <a:off x="0" y="1249569"/>
          <a:ext cx="6111737" cy="1153620"/>
        </a:xfrm>
        <a:prstGeom prst="roundRect">
          <a:avLst/>
        </a:prstGeom>
        <a:solidFill>
          <a:schemeClr val="accent2">
            <a:hueOff val="10042107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I’ve decided to make you guys code a small little game…</a:t>
          </a:r>
          <a:endParaRPr lang="en-US" sz="2900" kern="1200"/>
        </a:p>
      </dsp:txBody>
      <dsp:txXfrm>
        <a:off x="56315" y="1305884"/>
        <a:ext cx="5999107" cy="1040990"/>
      </dsp:txXfrm>
    </dsp:sp>
    <dsp:sp modelId="{C8890A7C-F653-40B5-B1B8-F7CDD6E3BCF0}">
      <dsp:nvSpPr>
        <dsp:cNvPr id="0" name=""/>
        <dsp:cNvSpPr/>
      </dsp:nvSpPr>
      <dsp:spPr>
        <a:xfrm>
          <a:off x="0" y="2486709"/>
          <a:ext cx="6111737" cy="1153620"/>
        </a:xfrm>
        <a:prstGeom prst="roundRect">
          <a:avLst/>
        </a:prstGeom>
        <a:solidFill>
          <a:schemeClr val="accent2">
            <a:hueOff val="20084214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Next week we’ll do a </a:t>
          </a:r>
          <a:r>
            <a:rPr lang="en-GB" sz="2900" kern="1200" dirty="0" err="1"/>
            <a:t>kahoot</a:t>
          </a:r>
          <a:r>
            <a:rPr lang="en-GB" sz="2900" kern="1200" dirty="0"/>
            <a:t>/</a:t>
          </a:r>
          <a:r>
            <a:rPr lang="en-GB" sz="2900" kern="1200" dirty="0" err="1"/>
            <a:t>blooket</a:t>
          </a:r>
          <a:r>
            <a:rPr lang="en-GB" sz="2900" kern="1200" dirty="0"/>
            <a:t> on the theme of computers</a:t>
          </a:r>
          <a:endParaRPr lang="en-US" sz="2900" kern="1200" dirty="0"/>
        </a:p>
      </dsp:txBody>
      <dsp:txXfrm>
        <a:off x="56315" y="2543024"/>
        <a:ext cx="5999107" cy="1040990"/>
      </dsp:txXfrm>
    </dsp:sp>
    <dsp:sp modelId="{78922D56-45AB-4E4E-B915-5E7D1C3CE8E9}">
      <dsp:nvSpPr>
        <dsp:cNvPr id="0" name=""/>
        <dsp:cNvSpPr/>
      </dsp:nvSpPr>
      <dsp:spPr>
        <a:xfrm>
          <a:off x="0" y="3640329"/>
          <a:ext cx="6111737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4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There will be a form for you to fill in as to what you want included…</a:t>
          </a:r>
          <a:endParaRPr lang="en-US" sz="2300" kern="1200" dirty="0"/>
        </a:p>
      </dsp:txBody>
      <dsp:txXfrm>
        <a:off x="0" y="3640329"/>
        <a:ext cx="6111737" cy="7203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Extension: add consequences for wrong numbers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Repeat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Repeat until the player gets the number correct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Compare the guess to the computer generate number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guess for the computer to compare against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the computer generate a random number</a:t>
          </a:r>
        </a:p>
      </dsp:txBody>
      <dsp:txXfrm>
        <a:off x="1236661" y="1720"/>
        <a:ext cx="3709983" cy="506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Extension: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it repeatable endlessly unless specified otherwise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the binary message back to a string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the binary message from the file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Write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the binary message to a file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string to convert to binary</a:t>
          </a:r>
        </a:p>
      </dsp:txBody>
      <dsp:txXfrm>
        <a:off x="1236661" y="1720"/>
        <a:ext cx="3709983" cy="506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0FFB8-5869-4F4A-B383-03EC664B161F}">
      <dsp:nvSpPr>
        <dsp:cNvPr id="0" name=""/>
        <dsp:cNvSpPr/>
      </dsp:nvSpPr>
      <dsp:spPr>
        <a:xfrm>
          <a:off x="0" y="12429"/>
          <a:ext cx="6111737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This is the before last CC session before the summer holidays.</a:t>
          </a:r>
          <a:endParaRPr lang="en-US" sz="2900" kern="1200" dirty="0"/>
        </a:p>
      </dsp:txBody>
      <dsp:txXfrm>
        <a:off x="56315" y="68744"/>
        <a:ext cx="5999107" cy="1040990"/>
      </dsp:txXfrm>
    </dsp:sp>
    <dsp:sp modelId="{4B131EBB-B0C3-4454-AC02-6835A1AF2DB1}">
      <dsp:nvSpPr>
        <dsp:cNvPr id="0" name=""/>
        <dsp:cNvSpPr/>
      </dsp:nvSpPr>
      <dsp:spPr>
        <a:xfrm>
          <a:off x="0" y="1249569"/>
          <a:ext cx="6111737" cy="1153620"/>
        </a:xfrm>
        <a:prstGeom prst="roundRect">
          <a:avLst/>
        </a:prstGeom>
        <a:solidFill>
          <a:schemeClr val="accent2">
            <a:hueOff val="10042107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I’ve decided to make you guys code a small little game…</a:t>
          </a:r>
          <a:endParaRPr lang="en-US" sz="2900" kern="1200"/>
        </a:p>
      </dsp:txBody>
      <dsp:txXfrm>
        <a:off x="56315" y="1305884"/>
        <a:ext cx="5999107" cy="1040990"/>
      </dsp:txXfrm>
    </dsp:sp>
    <dsp:sp modelId="{C8890A7C-F653-40B5-B1B8-F7CDD6E3BCF0}">
      <dsp:nvSpPr>
        <dsp:cNvPr id="0" name=""/>
        <dsp:cNvSpPr/>
      </dsp:nvSpPr>
      <dsp:spPr>
        <a:xfrm>
          <a:off x="0" y="2486709"/>
          <a:ext cx="6111737" cy="1153620"/>
        </a:xfrm>
        <a:prstGeom prst="roundRect">
          <a:avLst/>
        </a:prstGeom>
        <a:solidFill>
          <a:schemeClr val="accent2">
            <a:hueOff val="20084214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Next week we’ll do a </a:t>
          </a:r>
          <a:r>
            <a:rPr lang="en-GB" sz="2900" kern="1200" dirty="0" err="1"/>
            <a:t>kahoot</a:t>
          </a:r>
          <a:r>
            <a:rPr lang="en-GB" sz="2900" kern="1200" dirty="0"/>
            <a:t>/</a:t>
          </a:r>
          <a:r>
            <a:rPr lang="en-GB" sz="2900" kern="1200" dirty="0" err="1"/>
            <a:t>blooket</a:t>
          </a:r>
          <a:r>
            <a:rPr lang="en-GB" sz="2900" kern="1200" dirty="0"/>
            <a:t> on the theme of computers</a:t>
          </a:r>
          <a:endParaRPr lang="en-US" sz="2900" kern="1200" dirty="0"/>
        </a:p>
      </dsp:txBody>
      <dsp:txXfrm>
        <a:off x="56315" y="2543024"/>
        <a:ext cx="5999107" cy="1040990"/>
      </dsp:txXfrm>
    </dsp:sp>
    <dsp:sp modelId="{78922D56-45AB-4E4E-B915-5E7D1C3CE8E9}">
      <dsp:nvSpPr>
        <dsp:cNvPr id="0" name=""/>
        <dsp:cNvSpPr/>
      </dsp:nvSpPr>
      <dsp:spPr>
        <a:xfrm>
          <a:off x="0" y="3640329"/>
          <a:ext cx="6111737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4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There will be a form for you to fill in as to what you want included…</a:t>
          </a:r>
          <a:endParaRPr lang="en-US" sz="2300" kern="1200" dirty="0"/>
        </a:p>
      </dsp:txBody>
      <dsp:txXfrm>
        <a:off x="0" y="3640329"/>
        <a:ext cx="6111737" cy="720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Extension: add consequences for wrong numbers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Repeat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Repeat until the player gets the number correct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Compare the guess to the computer generate number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guess for the computer to compare against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the computer generate a random number</a:t>
          </a:r>
        </a:p>
      </dsp:txBody>
      <dsp:txXfrm>
        <a:off x="1236661" y="1720"/>
        <a:ext cx="3709983" cy="506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Extension: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it repeatable endlessly unless specified otherwise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the binary message back to a string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the binary message from the file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Write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the binary message to a file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string to convert to binary</a:t>
          </a:r>
        </a:p>
      </dsp:txBody>
      <dsp:txXfrm>
        <a:off x="1236661" y="1720"/>
        <a:ext cx="3709983" cy="506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Extension: add consequences for wrong numbers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Repeat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Repeat until the player gets the number correct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Compare the guess to the computer generate number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guess for the computer to compare against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the computer generate a random number</a:t>
          </a:r>
        </a:p>
      </dsp:txBody>
      <dsp:txXfrm>
        <a:off x="1236661" y="1720"/>
        <a:ext cx="3709983" cy="506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Extension: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it repeatable endlessly unless specified otherwise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the binary message back to a string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the binary message from the file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Write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the binary message to a file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string to convert to binary</a:t>
          </a:r>
        </a:p>
      </dsp:txBody>
      <dsp:txXfrm>
        <a:off x="1236661" y="1720"/>
        <a:ext cx="3709983" cy="5069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0FFB8-5869-4F4A-B383-03EC664B161F}">
      <dsp:nvSpPr>
        <dsp:cNvPr id="0" name=""/>
        <dsp:cNvSpPr/>
      </dsp:nvSpPr>
      <dsp:spPr>
        <a:xfrm>
          <a:off x="0" y="0"/>
          <a:ext cx="6111737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This is the before last CC session before the summer holidays.</a:t>
          </a:r>
          <a:endParaRPr lang="en-US" sz="2900" kern="1200" dirty="0"/>
        </a:p>
      </dsp:txBody>
      <dsp:txXfrm>
        <a:off x="56315" y="56315"/>
        <a:ext cx="5999107" cy="1040990"/>
      </dsp:txXfrm>
    </dsp:sp>
    <dsp:sp modelId="{4B131EBB-B0C3-4454-AC02-6835A1AF2DB1}">
      <dsp:nvSpPr>
        <dsp:cNvPr id="0" name=""/>
        <dsp:cNvSpPr/>
      </dsp:nvSpPr>
      <dsp:spPr>
        <a:xfrm>
          <a:off x="0" y="1249569"/>
          <a:ext cx="6111737" cy="1153620"/>
        </a:xfrm>
        <a:prstGeom prst="roundRect">
          <a:avLst/>
        </a:prstGeom>
        <a:solidFill>
          <a:schemeClr val="accent2">
            <a:hueOff val="10042107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I’ve decided to make you guys code a small little game…</a:t>
          </a:r>
          <a:endParaRPr lang="en-US" sz="2900" kern="1200"/>
        </a:p>
      </dsp:txBody>
      <dsp:txXfrm>
        <a:off x="56315" y="1305884"/>
        <a:ext cx="5999107" cy="1040990"/>
      </dsp:txXfrm>
    </dsp:sp>
    <dsp:sp modelId="{C8890A7C-F653-40B5-B1B8-F7CDD6E3BCF0}">
      <dsp:nvSpPr>
        <dsp:cNvPr id="0" name=""/>
        <dsp:cNvSpPr/>
      </dsp:nvSpPr>
      <dsp:spPr>
        <a:xfrm>
          <a:off x="0" y="2486709"/>
          <a:ext cx="6111737" cy="1153620"/>
        </a:xfrm>
        <a:prstGeom prst="roundRect">
          <a:avLst/>
        </a:prstGeom>
        <a:solidFill>
          <a:schemeClr val="accent2">
            <a:hueOff val="20084214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Next week we’ll do a kahoot/blooket on the theme of computers</a:t>
          </a:r>
          <a:endParaRPr lang="en-US" sz="2900" kern="1200"/>
        </a:p>
      </dsp:txBody>
      <dsp:txXfrm>
        <a:off x="56315" y="2543024"/>
        <a:ext cx="5999107" cy="1040990"/>
      </dsp:txXfrm>
    </dsp:sp>
    <dsp:sp modelId="{78922D56-45AB-4E4E-B915-5E7D1C3CE8E9}">
      <dsp:nvSpPr>
        <dsp:cNvPr id="0" name=""/>
        <dsp:cNvSpPr/>
      </dsp:nvSpPr>
      <dsp:spPr>
        <a:xfrm>
          <a:off x="0" y="3640329"/>
          <a:ext cx="6111737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4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There will be a form for you to fill in as to what you want included…</a:t>
          </a:r>
          <a:endParaRPr lang="en-US" sz="2300" kern="1200" dirty="0"/>
        </a:p>
      </dsp:txBody>
      <dsp:txXfrm>
        <a:off x="0" y="3640329"/>
        <a:ext cx="6111737" cy="7203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Extension: add consequences for wrong numbers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Repeat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Repeat until the player gets the number correct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Compare the guess to the computer generate number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guess for the computer to compare against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the computer generate a random number</a:t>
          </a:r>
        </a:p>
      </dsp:txBody>
      <dsp:txXfrm>
        <a:off x="1236661" y="1720"/>
        <a:ext cx="3709983" cy="506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79A4-4881-44B9-9F89-D85FA5FD10BE}">
      <dsp:nvSpPr>
        <dsp:cNvPr id="0" name=""/>
        <dsp:cNvSpPr/>
      </dsp:nvSpPr>
      <dsp:spPr>
        <a:xfrm>
          <a:off x="0" y="3090829"/>
          <a:ext cx="1236661" cy="507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Extension:</a:t>
          </a:r>
        </a:p>
      </dsp:txBody>
      <dsp:txXfrm>
        <a:off x="0" y="3090829"/>
        <a:ext cx="1236661" cy="507076"/>
      </dsp:txXfrm>
    </dsp:sp>
    <dsp:sp modelId="{57FD03B7-067F-4CAE-9232-5552B23CA130}">
      <dsp:nvSpPr>
        <dsp:cNvPr id="0" name=""/>
        <dsp:cNvSpPr/>
      </dsp:nvSpPr>
      <dsp:spPr>
        <a:xfrm>
          <a:off x="1236661" y="3090829"/>
          <a:ext cx="3709983" cy="507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it repeatable endlessly unless specified otherwise</a:t>
          </a:r>
        </a:p>
      </dsp:txBody>
      <dsp:txXfrm>
        <a:off x="1236661" y="3090829"/>
        <a:ext cx="3709983" cy="507076"/>
      </dsp:txXfrm>
    </dsp:sp>
    <dsp:sp modelId="{15FA5C81-E52D-4600-8CBD-5BEC55294926}">
      <dsp:nvSpPr>
        <dsp:cNvPr id="0" name=""/>
        <dsp:cNvSpPr/>
      </dsp:nvSpPr>
      <dsp:spPr>
        <a:xfrm rot="10800000">
          <a:off x="0" y="2318551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</a:t>
          </a:r>
        </a:p>
      </dsp:txBody>
      <dsp:txXfrm rot="-10800000">
        <a:off x="0" y="2318551"/>
        <a:ext cx="1236661" cy="506924"/>
      </dsp:txXfrm>
    </dsp:sp>
    <dsp:sp modelId="{4930A91B-D8DE-4A55-88B2-982C62E77F0B}">
      <dsp:nvSpPr>
        <dsp:cNvPr id="0" name=""/>
        <dsp:cNvSpPr/>
      </dsp:nvSpPr>
      <dsp:spPr>
        <a:xfrm>
          <a:off x="1236661" y="2318551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the binary message back to a string</a:t>
          </a:r>
        </a:p>
      </dsp:txBody>
      <dsp:txXfrm>
        <a:off x="1236661" y="2318551"/>
        <a:ext cx="3709983" cy="506924"/>
      </dsp:txXfrm>
    </dsp:sp>
    <dsp:sp modelId="{C79CB5C2-667E-4FBF-88CF-2659D3B268F7}">
      <dsp:nvSpPr>
        <dsp:cNvPr id="0" name=""/>
        <dsp:cNvSpPr/>
      </dsp:nvSpPr>
      <dsp:spPr>
        <a:xfrm rot="10800000">
          <a:off x="0" y="1546274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</a:t>
          </a:r>
        </a:p>
      </dsp:txBody>
      <dsp:txXfrm rot="-10800000">
        <a:off x="0" y="1546274"/>
        <a:ext cx="1236661" cy="506924"/>
      </dsp:txXfrm>
    </dsp:sp>
    <dsp:sp modelId="{3E47D7E9-9C5D-4552-9A0C-EB94A93E8613}">
      <dsp:nvSpPr>
        <dsp:cNvPr id="0" name=""/>
        <dsp:cNvSpPr/>
      </dsp:nvSpPr>
      <dsp:spPr>
        <a:xfrm>
          <a:off x="1236661" y="1546274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the binary message from the file</a:t>
          </a:r>
        </a:p>
      </dsp:txBody>
      <dsp:txXfrm>
        <a:off x="1236661" y="1546274"/>
        <a:ext cx="3709983" cy="506924"/>
      </dsp:txXfrm>
    </dsp:sp>
    <dsp:sp modelId="{35B704C3-8225-4512-9228-E8BD4A1B7D5F}">
      <dsp:nvSpPr>
        <dsp:cNvPr id="0" name=""/>
        <dsp:cNvSpPr/>
      </dsp:nvSpPr>
      <dsp:spPr>
        <a:xfrm rot="10800000">
          <a:off x="0" y="773997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Write</a:t>
          </a:r>
        </a:p>
      </dsp:txBody>
      <dsp:txXfrm rot="-10800000">
        <a:off x="0" y="773997"/>
        <a:ext cx="1236661" cy="506924"/>
      </dsp:txXfrm>
    </dsp:sp>
    <dsp:sp modelId="{03C0B954-3F55-43B1-85E5-F5B18F6DD5A6}">
      <dsp:nvSpPr>
        <dsp:cNvPr id="0" name=""/>
        <dsp:cNvSpPr/>
      </dsp:nvSpPr>
      <dsp:spPr>
        <a:xfrm>
          <a:off x="1236661" y="773997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the binary message to a file</a:t>
          </a:r>
        </a:p>
      </dsp:txBody>
      <dsp:txXfrm>
        <a:off x="1236661" y="773997"/>
        <a:ext cx="3709983" cy="506924"/>
      </dsp:txXfrm>
    </dsp:sp>
    <dsp:sp modelId="{392F1F3D-EEDF-4401-8C21-706912B5C579}">
      <dsp:nvSpPr>
        <dsp:cNvPr id="0" name=""/>
        <dsp:cNvSpPr/>
      </dsp:nvSpPr>
      <dsp:spPr>
        <a:xfrm rot="10800000">
          <a:off x="0" y="1720"/>
          <a:ext cx="1236661" cy="7798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1" tIns="120904" rIns="87951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 rot="-10800000">
        <a:off x="0" y="1720"/>
        <a:ext cx="1236661" cy="506924"/>
      </dsp:txXfrm>
    </dsp:sp>
    <dsp:sp modelId="{D91FFEBE-5427-4623-B453-4B2929A0452C}">
      <dsp:nvSpPr>
        <dsp:cNvPr id="0" name=""/>
        <dsp:cNvSpPr/>
      </dsp:nvSpPr>
      <dsp:spPr>
        <a:xfrm>
          <a:off x="1236661" y="1720"/>
          <a:ext cx="3709983" cy="50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6" tIns="152400" rIns="7525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a string to convert to binary</a:t>
          </a:r>
        </a:p>
      </dsp:txBody>
      <dsp:txXfrm>
        <a:off x="1236661" y="1720"/>
        <a:ext cx="3709983" cy="50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18432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369.89764" units="1/cm"/>
          <inkml:channelProperty channel="F" name="resolution" value="82.17941" units="1/cm"/>
          <inkml:channelProperty channel="T" name="resolution" value="1" units="1/dev"/>
        </inkml:channelProperties>
      </inkml:inkSource>
      <inkml:timestamp xml:id="ts0" timeString="2024-06-28T11:36:2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22963 14630 255 0,'0'0'0'0,"-3"0"0"0,-3 0 0 0,1 3 0 0,5-3 0 0,-5 2 0 0,1 5 0 0,-1-2 0 15,0 6 0-15,-1-3 0 0,1 2 0 0,0-3 0 16,0 4 0-16,-3-1 0 0,6 2 0 0,-4 2 0 16,6 1 0-16,-2-2 0 0,4 5 0 15,1-3 0 1,5 6 0-16,-1-3 0 16,6 8 0-16,-13-26 0 0,11 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18432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369.89764" units="1/cm"/>
          <inkml:channelProperty channel="F" name="resolution" value="82.17941" units="1/cm"/>
          <inkml:channelProperty channel="T" name="resolution" value="1" units="1/dev"/>
        </inkml:channelProperties>
      </inkml:inkSource>
      <inkml:timestamp xml:id="ts0" timeString="2024-06-28T11:36:2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22963 14630 255 0,'0'0'0'0,"-3"0"0"0,-3 0 0 0,1 3 0 0,5-3 0 0,-5 2 0 0,1 5 0 0,-1-2 0 15,0 6 0-15,-1-3 0 0,1 2 0 0,0-3 0 16,0 4 0-16,-3-1 0 0,6 2 0 0,-4 2 0 16,6 1 0-16,-2-2 0 0,4 5 0 15,1-3 0 1,5 6 0-16,-1-3 0 16,6 8 0-16,-13-26 0 0,11 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18432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369.89764" units="1/cm"/>
          <inkml:channelProperty channel="F" name="resolution" value="82.17941" units="1/cm"/>
          <inkml:channelProperty channel="T" name="resolution" value="1" units="1/dev"/>
        </inkml:channelProperties>
      </inkml:inkSource>
      <inkml:timestamp xml:id="ts0" timeString="2024-06-28T11:38:59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9788 9987 255 0,'5'0'0'0,"-26"0"0"16,9 0 0-16,-4 2 0 0,-1-2 0 0,-1 3 0 15,-1-1 0 1,1 3 0-16,2 2 0 0,-3 0 0 0,0 0 0 15,2 3 0-15,-4 1 0 0,-4 4 0 16,-1 1 0-16,0 1 0 0,1-1 0 0,1 4 0 16,-2-2 0-1,-4 8 0-15,0 0 0 0,-1 2 0 0,-4-3 0 0,5 8 0 16,-3-4 0-16,0 5 0 0,-3-2 0 0,4-2 0 16,2 1 0-16,1 0 0 0,1 0 0 0,0 0 0 0,0-4 0 15,2 1 0-15,1 1 0 0,-1 2 0 16,-2-3 0-16,2 5 0 0,-2 1 0 0,0 2 0 15,-3 0 0-15,2-3 0 0,1 1 0 16,2-1 0-16,-2-2 0 0,3 0 0 0,0 0 0 16,4-3 0-16,-1 1 0 0,2 1 0 15,-3 1 0-15,5 0 0 16,-2 0 0-16,1 0 0 0,2 0 0 16,1 2 0-16,2 0 0 0,-2 1 0 0,-4-1 0 15,6 3 0-15,-2 1 0 0,3 1 0 16,-1-2 0-16,0 2 0 0,2 0 0 0,1 4 0 15,1-3 0-15,3 4 0 0,-1 1 0 0,2-1 0 16,-1-1 0-16,4-2 0 0,1 0 0 16,2-2 0-16,0-1 0 0,2 1 0 0,-2 0 0 0,0 1 0 15,0-3 0-15,3 3 0 0,-1-1 0 16,3 0 0-16,-2 2 0 0,5 0 0 0,-3 1 0 0,3 3 0 16,-3-1 0-16,3 0 0 0,-3 0 0 15,2 0 0-15,1-2 0 0,-1 0 0 0,2 0 0 16,0 1 0-16,-1-1 0 0,3 0 0 15,-1-3 0-15,2 4 0 0,-1-1 0 0,2-3 0 16,1 1 0-16,-2-3 0 0,0 0 0 16,4 0 0-16,0 0 0 0,2 3 0 0,-4-3 0 15,4 2 0-15,1-2 0 0,-2 5 0 0,1-2 0 16,0-1 0-16,1-2 0 0,-1 2 0 16,-1-1 0-16,4-3 0 0,-1-1 0 0,-2-2 0 15,0-3 0 1,0 3 0-16,0-3 0 0,1-1 0 0,-1 2 0 15,2-1 0-15,0 1 0 0,1-1 0 16,-3-2 0-16,2 0 0 0,-2-3 0 0,2 0 0 16,-1 0 0-16,0-2 0 0,-2-1 0 0,1-2 0 15,0-3 0-15,0 3 0 0,0 1 0 16,2-2 0-16,-2-1 0 0,2-1 0 0,2 1 0 16,-2-1 0-16,-2 1 0 0,3-1 0 15,-1-2 0-15,0 2 0 0,-2-1 0 0,3-2 0 0,-4 0 0 16,4 2 0-16,1-4 0 0,-2 3 0 0,-1 0 0 15,0-1 0-15,1-1 0 0,1-1 0 16,-1 0 0-16,-20-10 0 0,0 0 0 16,21 13 0-16,0-2 0 0,-1 2 0 0,1-4 0 15,0 2 0 1,0 0 0-16,-2-1 0 0,2-3 0 0,-21-7 0 16,0 0 0-16,22 11 0 0,-2-3 0 0,2 1 0 15,1 1 0-15,-23-10 0 0,0 0 0 16,21 14 0-16,2-4 0 0,-23-10 0 0,0 0 0 0,23 13 0 0,1-3 0 15,0 3 0-15,-1-3 0 16,-23-10 0-16,0 0 0 0,24 13 0 0,0-3 0 16,-24-10 0-16,0 0 0 0,22 11 0 0,1-2 0 15,-23-9 0-15,0 0 0 0,24 14 0 16,-1-4 0-16,-23-10 0 0,0 0 0 0,22 10 0 16,-1 1 0-16,-21-11 0 0,0 0 0 15,0 0 0-15,0 0 0 16,0 0 0-16,0 0 0 0,21 10 0 0,-3 0 0 0,-18-10 0 15,0 0 0-15,0 0 0 0,0 0 0 0,0 0 0 0,0 0 0 0,21 7 0 16,-3 1 0-16,-18-8 0 0,0 0 0 16,0 0 0-16,0 0 0 0,0 0 0 31,0 0 0-31,15 8 0 0,1 0 0 0,-16-8 0 16,0 0 0-16,0 0 0 0,0 0 0 0,0 0 0 15,0 0 0-15,10 5 0 0,-1 1 0 16,-9-6 0-16,0 0 0 0,0 0 0 0,0 0 0 15,0 0 0-15,0 0 0 0,9 5 0 0,-4-3 0 16,-5-2 0-16,0 0 0 0,0 0 0 0,0 0 0 16,0 0 0-16,0 0 0 0,5 2 0 15,0 1 0-15,-5-3 0 0,0 0 0 0,0 0 0 16,0 0 0-16,0 0 0 0,0 0 0 0,5 5 0 16,0-2 0-16,-5-3 0 0,0 0 0 0,0 0 0 15,0 0 0-15,0 0 0 0,0 0 0 16,4 2 0-16,0 1 0 0,-4-3 0 15,0 0 0-15,0 0 0 0,0 0 0 0,0 0 0 0,0 0 0 16,5 2 0-16,0 2 0 0,-5-4 0 16,0 0 0-16,0 0 0 0,0 0 0 0,2 2 0 15,1 1 0 1</inkml:trace>
  <inkml:trace contextRef="#ctx0" brushRef="#br0" timeOffset="947.07">10237 15067 255 0,'0'0'0'0,"0"0"0"0,0 0 0 0,0 0 0 0,0 0 0 15,0 0 0 1,0 0 0-16,8 5 0 0,-3 0 0 0,8 2 0 16,-2 2 0-16,4 1 0 0,1 0 0 15,1 0 0-15,1 0 0 0,2 3 0 0,-2 0 0 16,3-3 0-16,-3 1 0 15,0-1 0-15,0 0 0 0,-18-10 0 0,0 0 0 0,18 10 0 16,1-1 0-16,-19-9 0 0,0 0 0 16,0 0 0-16,0 0 0 0,0 0 0 0,0 0 0 0,15 7 0 15,0-2 0-15,-15-5 0 0,0 0 0 0,0 0 0 16,0 0 0-16,0 0 0 0,0 0 0 16,13 5 0-1,-1 0 0-15,-12-5 0 0,0 0 0 0,13 0 0 0,-3 0 0 0,-2-3 0 16,-2-2 0-16,-1-2 0 0,-3 0 0 15,1-4 0-15,-3-2 0 16,2 1 0-16,-2-4 0 0,0 3 0 16,0-2 0-16,0-1 0 0,-2 1 0 0,2 0 0 15,0-4 0-15,0 1 0 0,0 0 0 0,0 18 0 16,0 0 0-16,2-18 0 0,-2-2 0 16,0 20 0-16,0 0 0 0,0 0 0 0,0 0 0 15,2-21 0-15,-2 0 0 0,0 21 0 0,0 0 0 16,0 0 0-16,0 0 0 0,0 0 0 15,0 0 0-15,3-22 0 0,-3-2 0 0,0 24 0 16,0 0 0-16,0 0 0 0,0 0 0 0,0 0 0 16,0 0 0-16,2-20 0 0,1-2 0 0,-3 22 0 15,0 0 0-15,0 0 0 0,0 0 0 16,0 0 0-16,0 0 0 0,2-14 0 0,-2-2 0 16,0 16 0-16,0 0 0 0,0 0 0 0,0 0 0 15,0-10 0-15,-2 0 0 0,-3-1 0 0,0 1 0 16</inkml:trace>
  <inkml:trace contextRef="#ctx0" brushRef="#br0" timeOffset="6578.13">13734 6691 255 0,'-5'3'0'0,"25"-14"0"0,-9 6 0 0,7 0 0 16,-2 0 0-16,-1 2 0 0,1-2 0 15,1 5 0-15,-1-2 0 0,2 2 0 0,-3-3 0 16,3 3 0-16,-3 0 0 0,3 0 0 0,-3 0 0 15,4 3 0-15,-1-3 0 0,3 2 0 0,-3-2 0 16,2 3 0-16,0-3 0 0,-20 0 0 0,0 0 0 16,29 2 0-16,-1-2 0 0,3 3 0 15,-2-3 0-15,4 2 0 0,-3-2 0 0,6 3 0 16,-3-3 0-16,9 0 0 0,-3 0 0 0,-1 0 0 16,-3-3 0-16,4 1 0 15,-3-1 0-15,3 3 0 16,-1-2 0-16,0 2 0 0,1-3 0 0,0 3 0 0,-1-2 0 0,3 2 0 15,-2-3 0-15,5 3 0 0,-1-2 0 16,3 2 0-16,0-3 0 16,4 3 0-16,-1-3 0 0,-4 3 0 15,-2 0 0-15,4 3 0 0,-4-3 0 0,4 3 0 16,-2-3 0-16,0 2 0 0,-2-2 0 16,1 0 0-16,-1 0 0 0,1 3 0 0,0-3 0 0,-3 2 0 0,0 1 0 0,0 2 0 15,1-3 0-15,-1 4 0 0,-3-4 0 16,-2 3 0-16,-3 1 0 15,1-1 0-15,-1 0 0 0,0 3 0 0,0-1 0 16,0 0 0-16,0-1 0 0,-2 1 0 16,-1 2 0-16,-30-9 0 0,0 0 0 0,31 7 0 15,0-2 0 1,-31-5 0-16,0 0 0 0,0 0 0 0,0 0 0 16,29 8 0-16,4 0 0 0,-33-8 0 0,0 0 0 15,0 0 0-15,0 0 0 0,0 0 0 0,0 0 0 16,22 10 0-16,1 0 0 0,-13-2 0 0,1 0 0 15,-13-1 0-15,-1-1 0 0</inkml:trace>
  <inkml:trace contextRef="#ctx0" brushRef="#br0" timeOffset="8248.64">13252 6601 255 0,'0'0'0'0,"0"0"0"0,0 0 0 0,0 0 0 0,0 0 0 0,11 0 0 0,-4-3 0 15,5 1 0-15,-1-3 0 0,7-2 0 16,-3-2 0-16,0-1 0 0,1 0 0 0,-4 2 0 15,2-2 0-15,-4 0 0 0,1-1 0 16,-4 4 0-16,-1-4 0 0,-1 4 0 0,-3-4 0 16,1 1 0-16,-3 0 0 15,0-1 0-15,-3 2 0 16,1-1 0-16,-3-4 0 0,-3 4 0 0,-1-3 0 16,-1 0 0-16,-1 1 0 0,1-1 0 0,-2 0 0 15,-4-1 0-15,1-1 0 0,-5-1 0 16,-1-1 0-16,-4 1 0 0,-3 2 0 0,-6-3 0 0,-3 0 0 0,-1 1 0 15,0-2 0-15,-6 6 0 0,0-4 0 16,-1 3 0 0,-4 0 0-16,0 6 0 0,-2-2 0 0,2 4 0 0,-3 0 0 0,3 5 0 15,0 0 0 1,4 3 0-16,-4-1 0 0,2 3 0 0,1 1 0 16,3 2 0-16,-3 0 0 0,6 1 0 0,0 2 0 0,1 1 0 0,1-1 0 15,38-11 0-15,0 0 0 0,-36 13 0 16,0-3 0-16,0 6 0 15,0-4 0-15,6 5 0 0,-4-3 0 0,7 2 0 0,-3-1 0 0,7 3 0 32,0-2 0-32,8-1 0 0,-3-2 0 0,5 3 0 0,0-1 0 0,6 1 0 0,-3-4 0 15,4 3 0-15,-2-1 0 0,3 0 0 0,-2 2 0 32,5 1 0-17,-3 0 0-15,1 1 0 0,2-1 0 0,2 4 0 0,0-3 0 0,2 2 0 16,2-1 0-16,1 1 0 0,0 1 0 0,2 4 0 15,0-1 0-15,4-2 0 0,-1 2 0 16,6-1 0-16,-4-3 0 0,7 1 0 0,-5 0 0 16,10-4 0-16,-5 1 0 0,8 1 0 0,-1-4 0 15,2 1 0-15,0-1 0 0,10 1 0 0,-2-4 0 16,9 1 0-16,-2-2 0 0,8-2 0 16,-3 1 0-16,7-1 0 0,-4-4 0 0,3 0 0 0,-2-2 0 15,-1-1 0-15,-2-2 0 0,-1 0 0 16,-1-2 0-16,1 2 0 0,1 0 0 0,-1 0 0 15,0-3 0-15,-3 1 0 0,-1-1 0 0,-1 0 0 16,0 1 0-16,-5 0 0 0,0-5 0 16,-5 5 0-16,0-3 0 0,-1 0 0 0,-2 0 0 15,-1 1 0 1,-1-5 0-16,-5 1 0 0,-3 1 0 0,0-1 0 16,-1-3 0-16,-1 4 0 0,-2-3 0 15,-4-1 0-15,-1 1 0 0,-1 0 0 0,0-3 0 16,1 2 0-16,-4-1 0 0,1-4 0 15,-3 1 0-15,-1-1 0 0,2-2 0 0,-1 3 0 16,-2-3 0-16,-1 1 0 0,-2-5 0 16,0 5 0-16,-2-4 0 0,-1 3 0 0,1-3 0 0,-7 1 0 15,2-1 0-15,-3-1 0 0,-1-4 0 0,-1 2 0 16,-3 1 0-16,-1-1 0 0,-2 2 0 16,0-1 0-16,-3-1 0 0,1 5 0 0,-1-5 0 15,-4 4 0-15,-1-4 0 0,-5 4 0 0,-3-3 0 16,-1 2 0-16,-3-1 0 0,-1 3 0 15,-2-2 0-15,0 6 0 16,-1-3 0-16,4 8 0 0,-3 0 0 0,6 4 0 0,-5-2 0 16,9 6 0-16,-2-3 0 0</inkml:trace>
  <inkml:trace contextRef="#ctx0" brushRef="#br0" timeOffset="10655.95">18484 7604 255 0,'5'5'0'0,"-22"-28"0"0,6 12 0 0,-6-4 0 0,-1 0 0 0,-9-1 0 0,2 1 0 16,-5 4 0-16,-4-1 0 0,-7 2 0 16,0-1 0-16,-11 3 0 0,-2 1 0 0,-1 2 0 15,-5 0 0-15,9-1 0 0,-3 1 0 0,8 5 0 16,-4-3 0-16,12 3 0 0,-2-3 0 16,3 3 0-16,-2 0 0 0,1 3 0 0,0-3 0 31,-1 3 0-31,1-1 0 0,-1 3 0 15,1-1 0-15,-1 1 0 0,1 0 0 0,2 4 0 0,-3-1 0 0,3 6 0 16,0-4 0-16,3 3 0 0,-3-1 0 0,2 3 0 16,1 1 0-16,2 3 0 0,1-2 0 15,1 4 0 1,1-3 0-16,5 2 0 0,-3-1 0 0,6 1 0 16,-4 0 0-16,7 1 0 0,-1-3 0 15,5 0 0-15,-2 0 0 0,15-18 0 0,0 0 0 0,-10 23 0 16,-4 0 0-16,7 4 0 15,-3-4 0-15,5 1 0 0,-4 3 0 0,9-2 0 16,-3 1 0-16,6 0 0 0,0-3 0 0,3 2 0 0,-1-1 0 16,5-1 0-16,-3 1 0 0,7-2 0 0,-4 1 0 15,5 1 0-15,-2-5 0 16,5 3 0-16,-3-1 0 0,6-2 0 0,-2 2 0 0,5-2 0 16,0-2 0-16,2 1 0 15,-1-2 0-15,3-1 0 0,0 0 0 16,6-1 0-16,-3-5 0 0,5 2 0 0,-3 0 0 15,5-6 0-15,-2-1 0 0,3-1 0 0,0-1 0 16,-1-2 0-16,-3 0 0 0,3 0 0 0,3-2 0 16,-3-1 0-16,-3-1 0 0,3 1 0 0,1-2 0 15,0-3 0-15,-1 0 0 0,0 0 0 0,-2-1 0 16,3 0 0-16,-2-1 0 0,-2 0 0 16,1-4 0-16,2 2 0 0,-2-3 0 0,-1-1 0 15,-2-2 0-15,-3 0 0 16,1 0 0-16,-3 1 0 0,-2-4 0 0,-4 0 0 0,2 1 0 15,-5-1 0 1,-2-2 0-16,-1 6 0 16,-4-4 0-16,1 0 0 0,-3-1 0 0,-2 1 0 0,-1-3 0 15,2 1 0-15,-4 0 0 0,-1 0 0 0,-1-3 0 0,-1 3 0 0,1-3 0 16,-6 1 0-16,1-1 0 0,-3 3 0 0,0 0 0 16,0-1 0-16,-3-1 0 0,-2 4 0 15,0-2 0-15,-3 3 0 0,0-4 0 16,-3 3 0-16,-1 0 0 0,-1 4 0 15,-4-1 0-15,2 0 0 0,-3 0 0 16,2 3 0-16,2-1 0 0,-2 4 0 0,-2-5 0 16,23 17 0-16,0 0 0 0,-23-9 0 0,-2-5 0 15,-2 7 0-15,-1-3 0 0,0 5 0 0,-1 0 0 16,29 5 0-16,0 0 0 0,-35-3 0 16,-1-2 0-16</inkml:trace>
  <inkml:trace contextRef="#ctx0" brushRef="#br0" timeOffset="14257.5">18181 6606 255 0,'-7'0'0'0,"32"-5"0"0,-15 2 0 0,12-1 0 0,-4-1 0 0,2 0 0 15,-2-1 0-15,2 3 0 0,1-2 0 0,4 2 0 16,-1-1 0-16,-5 1 0 0,3 1 0 0,-1 2 0 16,-4-3 0-16,-3 3 0 0,-4 0 0 0,-1 3 0 15,2-1 0-15,-3 3 0 16,-1 0 0-16,-2 3 0 0,-2-2 0 0,0 1 0 16,-3 0 0-16,0 3 0 0,-3-1 0 15,-2 4 0-15,0-4 0 0,0 2 0 0,0-1 0 0,0 3 0 16,-4 0 0-16,2 0 0 15,0-2 0-15,-1-2 0 0,0 1 0 0,3 1 0 0,-3-3 0 16,3-1 0-16,-2 1 0 16,1-2 0-16,1-1 0 0,5-3 0 0,-2-2 0 0,2 0 0 15,0 0 0-15,7-5 0 0,-1-3 0 16</inkml:trace>
  <inkml:trace contextRef="#ctx0" brushRef="#br0" timeOffset="14614.79">18783 6406 255 0,'0'0'0'0,"0"0"0"0,0 0 0 15,0 0 0-15,0 0 0 16,0 0 0-16,0 0 0 0,0 0 0 0,0 0 0 0,0 0 0 16,0 0 0-16,-5 2 0 0,0 1 0 0,-7 2 0 15,0 0 0-15,-4 6 0 0,-1-3 0 16,1 3 0-16,1 3 0 0,2-1 0 0,0 0 0 15,4 2 0-15,-5 1 0 0,7-1 0 16,-1 1 0-16,2 1 0 0,2-1 0 0,1-1 0 16,1 1 0-1,2-1 0-15,0 0 0 0,5 1 0 0,-1-3 0 0,5 0 0 0,-4-3 0 16,7 3 0-16,-1-1 0 0,1-2 0 0,1 2 0 16,5-3 0-16,-2-1 0 0,4-2 0 15,0-1 0-15,10 0 0 0,-5-3 0 0,6-2 0 16,-3-2 0-16,5-1 0 0,-2-2 0 0,5-3 0 31,-2-2 0-31,1-3 0 0,1 0 0 0,-3-2 0 0,-3-3 0 16</inkml:trace>
  <inkml:trace contextRef="#ctx0" brushRef="#br0" timeOffset="15572.91">17386 6683 255 0,'0'0'0'0,"0"0"0"0,0 0 0 0,0 0 0 0,0 0 0 16,0 0 0-16,0 0 0 0,0 0 0 15,0 0 0-15,0 0 0 0,0 0 0 0,0 0 0 0,0 0 0 16,0 0 0-16,0 0 0 0,0 0 0 0,0 0 0 15,0 0 0-15,0 0 0 0,0 0 0 16,0 0 0-16,3 11 0 0,-3-4 0 0,2 11 0 16,-2-3 0-16,5 11 0 0,-3 0 0 15,3 2 0-15,0 1 0 0,4-1 0 0,-4-2 0 16,2 0 0 0,1-2 0-16,-1 3 0 0,1-4 0 0,-8-23 0 15,0 0 0-15,10 29 0 0,0-1 0 0</inkml:trace>
  <inkml:trace contextRef="#ctx0" brushRef="#br0" timeOffset="16619.68">17854 6699 255 0,'0'0'0'0,"0"0"0"0,0 0 0 0,0 0 0 16,0 0 0-16,0 0 0 0,0 0 0 0,0 0 0 15,0 0 0-15</inkml:trace>
  <inkml:trace contextRef="#ctx0" brushRef="#br0" timeOffset="17399.47">17996 6558 255 0,'0'0'0'0,"0"0"0"0,0 0 0 0,0 0 0 16,0 0 0-16,0 0 0 0,0 0 0 15,0 0 0-15,0 0 0 16,0 0 0-16,0 0 0 0,0 0 0 15,0 0 0-15,0 0 0 0,0 0 0 0,0 0 0 16,0 0 0-16,0 0 0 0,0 0 0 16,0 0 0-16,0 0 0 0,0 0 0 0,0 0 0 15,0 0 0-15,0 0 0 0,0 0 0 16,0 0 0-16,0 0 0 0,0 0 0 0,-5 5 0 16,0-3 0-16,-5 5 0 0,-3 1 0 0,1 6 0 0,-4-5 0 15,3 5 0-15,1-4 0 0,-1 2 0 16,0-1 0-16,0-1 0 0,1 0 0 0,2 1 0 15,-5-1 0-15,6 0 0 16,-2 1 0-16,3-2 0 0,1-1 0 0,-1 1 0 16,0-1 0-16,3-1 0 0,0-3 0 15,3 4 0-15,-3-2 0 0,2-1 0 0,-2 0 0 0,3 0 0 0,-2-2 0 16,4-1 0-16,-2 0 0 16,2 4 0-16,-3-3 0 0,3 0 0 0,-2-1 0 15,2 0 0-15,0 1 0 0,0-1 0 16,0 1 0-16,2 0 0 0,-2-1 0 0,3 1 0 15,-1-1 0-15,4 1 0 0,-1 0 0 0,3-1 0 16,-1-2 0-16,4 3 0 16,-4-3 0-16,3 3 0 0,1-3 0 0,2 0 0 15,-4 0 0-15,6 2 0 0,-3-2 0 16,1 0 0-16,0 0 0 0,2 0 0 0,-2 0 0 16,2 0 0-16,1 0 0 0,-2 0 0 15,0 0 0-15,-2 0 0 0,1-2 0 0,0 2 0 16,-1 0 0-16,3 0 0 15,-6-3 0-15,2 3 0 0,-1 0 0 0,0 0 0 0,1-3 0 0,-4 3 0 16,1 0 0-16,-1 0 0 0,-2 0 0 0,1 0 0 16,-1 0 0-16,0 0 0 0,0 0 0 0,0-2 0 15,-3-1 0-15,1 0 0 0,0-2 0 16</inkml:trace>
  <inkml:trace contextRef="#ctx0" brushRef="#br0" timeOffset="17945.5">17876 6933 255 0,'0'0'0'0,"0"0"0"0,0 0 0 0,0 0 0 0,0 0 0 0,0 0 0 16,0 0 0-16,0 0 0 0,0 0 0 0,0 0 0 16,0 0 0-16,0 0 0 0,0 0 0 0,0 0 0 0,0 0 0 15,0 0 0-15,0 0 0 0,0 0 0 16,0 0 0-16,0 0 0 0,0 0 0 0,0 0 0 16,0 0 0-16,0 0 0 0,0 0 0 15,0 0 0-15,0 0 0 0,0 0 0 0,0 0 0 16,8 0 0-16,0 0 0 0,7 0 0 15,-2 0 0-15,8 0 0 0,-1 0 0 0,5 2 0 0,-2-2 0 16,2 0 0-16,-3 0 0 0,1 3 0 0,-2-3 0 16,1 0 0-16,-1 0 0 0,-21 0 0 15,0 0 0-15,21 0 0 0,-2 0 0 0,-19 0 0 16,0 0 0-16,21 2 0 0,1-2 0 16,-22 0 0-16,0 0 0 0,0 0 0 0,0 0 0 15,0 0 0 1,0 0 0-16,20 3 0 0,0-3 0 0,-1 2 0 15,-2-2 0-15</inkml:trace>
  <inkml:trace contextRef="#ctx0" brushRef="#br0" timeOffset="20530.71">19738 5987 255 0,'2'-3'0'0,"-14"8"0"0,4-3 0 0,-5 5 0 16,-1-5 0-16,4 5 0 0,-2-2 0 16,1 5 0-16,-1 1 0 0,2 2 0 0,-4 0 0 0,4 2 0 15,1 1 0-15,0 1 0 0,-1-1 0 0,3 2 0 16,-4 0 0-16,11-18 0 0,0 0 0 16,-5 18 0-16,-2-2 0 0,7-16 0 0,0 0 0 15,-3 17 0-15,-2 1 0 0,5-18 0 16,0 0 0-16,0 19 0 0,0-5 0 15,0-14 0-15,0 0 0 16,5 16 0-16,-2 0 0 0,-3-16 0 16,0 0 0-16,9 13 0 0,2-3 0 0,4 0 0 15,1-3 0-15,4-1 0 16,1-1 0-16,4-2 0 0,-2-1 0 0,3-2 0 0,0 0 0 0,2 0 0 0,-2-2 0 16,-26 2 0-16,0 0 0 0,30-3 0 31,-1-2 0-31,-29 5 0 0,0 0 0 0,31-6 0 15,0-1 0-15,4 0 0 0,-1-1 0 0,-34 8 0 0,0 0 0 0,0 0 0 16,0 0 0-16,33-9 0 0,0 2 0 16,-33 7 0-16,0 0 0 0,0 0 0 15,0 0 0-15,0 0 0 0,0 0 0 0,29-5 0 0,-1-2 0 16,-28 7 0-16,0 0 0 16,16-8 0-16,-1-3 0 0</inkml:trace>
  <inkml:trace contextRef="#ctx0" brushRef="#br0" timeOffset="21110.13">19619 6532 255 0,'0'0'0'0,"0"0"0"0,0 0 0 0,0 0 0 16,0 0 0-16,0 0 0 0,0 0 0 0,0 0 0 16,0 0 0-16,0 0 0 0,0 0 0 0,0 0 0 15,0 0 0-15,0 0 0 0,0 0 0 16,8 0 0-16,0 0 0 0,7 0 0 15,-3 0 0-15,12 0 0 0,-3-3 0 0,8 1 0 0,-4-1 0 16,3 1 0-16,-3-4 0 0,-25 6 0 16,0 0 0-16,28-2 0 0,0-1 0 0,-28 3 0 15,0 0 0-15,32-2 0 0,-1-1 0 0,-31 3 0 16,0 0 0-16,35-2 0 0,-2-4 0 16,-33 6 0-16,0 0 0 15,0 0 0-15,0 0 0 0,37-2 0 0,-3-1 0 16,-34 3 0-16,0 0 0 0,31-6 0 15,-3 2 0-15,-8-1 0 0,0-3 0 0,-7 1 0 16,0-2 0-16</inkml:trace>
  <inkml:trace contextRef="#ctx0" brushRef="#br0" timeOffset="22466.81">20238 5689 255 0,'0'0'0'0,"0"0"0"0,0 0 0 0,0 0 0 15,0 0 0-15,0 0 0 0,0 0 0 16,0 0 0-16,0 0 0 0,0 0 0 0,0 0 0 16,5 8 0-16,0-4 0 0,4 9 0 15,-2-2 0-15,8 8 0 0,-1 0 0 0,3 4 0 16,-1 0 0-16,2 3 0 0,-3-3 0 15,3 3 0-15,-3-2 0 16,3-2 0-16,0 1 0 0,3 0 0 0,-2-1 0 16,0 0 0-16,0-1 0 0,-2 0 0 0,1-1 0 0,-18-20 0 15,0 0 0-15,21 18 0 16,-1 0 0-16,-20-18 0 0,0 0 0 0,21 16 0 0,-3-2 0 0,0-5 0 0,0-4 0 16,-3-8 0-16,1 1 0 0,-4-7 0 15,2-1 0 1,-2-5 0-16,0-1 0 0,2-7 0 15,-2 1 0-15,4-9 0 0,-1 0 0 0,2-8 0 0,-3 1 0 0,5-3 0 16,-2-4 0-16,-17 45 0 16,0 0 0-16,0 0 0 0,0 0 0 0,16-38 0 15,-4-3 0-15,-12 41 0 16,0 0 0-16,9-33 0 0,-2-3 0 16,-7 36 0-16,0 0 0 0,0-28 0 0,0-1 0 15,0 29 0-15,0 0 0 0,-5-20 0 0,-1-2 0 0,6 22 0 0,0 0 0 0,-7-12 0 16,-3-4 0-16,10 16 0 0,0 0 0 15,-14-5 0-15,2-2 0 0,12 7 0 16,0 0 0-16,-12 0 0 0,-2-3 0 0,14 3 0 16,0 0 0-16,-12 5 0 0,-5 0 0 0,7 8 0 15,-2-2 0-15,1 4 0 0,1-2 0 16,5 5 0-16,-3 0 0 0,5 2 0 0,1 1 0 16,2 4 0-16,-2 1 0 0,4 0 0 15,0-3 0-15,4 0 0 0,-1 0 0 0,3-2 0 16,-1 0 0-16,4-4 0 0,-1 2 0 15,-10-19 0-15,0 0 0 0,15 15 0 0,2 0 0 16,1-4 0 0,-1-1 0-16,4-2 0 0,-1-3 0 0,0-3 0 15,1 1 0-15,-4-6 0 0,2 1 0 16,-4-1 0-16,1-1 0 0,-1-5 0 0,1 2 0 16,-4-4 0-16,2-2 0 0,-2 1 0 0,1-2 0 15,-3 0 0 1,0-2 0-16,-1-2 0 0,-2 0 0 0,-2 0 0 0,-3-3 0 0,-2 1 0 15,0-3 0-15,-2-2 0 0,0-2 0 16,-3 4 0-16,-4-2 0 0,-1 2 0 0,0-3 0 0,-3 5 0 16,1-2 0-16,-4 6 0 0,1-5 0 0,15 22 0 15,0 0 0-15,-18-14 0 0,-2-3 0 16,-4 10 0-16,-2-3 0 0,0 4 0 0,1 2 0 0,2 6 0 16,0-2 0-16,0 5 0 0,-1-2 0 15,4 4 0-15,-1 1 0 0,3 2 0 0,1 1 0 31,7 1 0-31,-4-2 0 0,14-10 0 0,0 0 0 16,-2 16 0-16,-1-3 0 0</inkml:trace>
  <inkml:trace contextRef="#ctx0" brushRef="#br0" timeOffset="31378.28">19715 9979 255 0,'-8'0'0'0,"37"0"0"0,-17 0 0 16,9 0 0-16,-4 0 0 0,4 3 0 0,-3-3 0 0,-1 0 0 16,2 0 0-16,-2 0 0 0,2 0 0 15,-3 0 0-15,-1 0 0 0,3 0 0 0,-3 0 0 16,-15 0 0-16,0 0 0 15,18 0 0-15,0 0 0 0,-18 0 0 0,0 0 0 0,23 0 0 16,-2 0 0-16,8 0 0 0,-5 0 0 16,-24 0 0-16,0 0 0 15,29 2 0-15,-1 1 0 0,0 2 0 16,-2-3 0-16,2 3 0 0,-2-2 0 0,-26-3 0 16,0 0 0-16,29 6 0 0,-1-4 0 0,0 3 0 0,-3 0 0 15,-25-5 0-15,0 0 0 0,30 5 0 16,1-3 0-1,-31-2 0-15,0 0 0 0,38 6 0 0,-5 0 0 16,7-1 0-16,1 0 0 0,-41-5 0 0,0 0 0 0,45 7 0 0,-5-2 0 31,3 1 0-31,-1-1 0 0,-42-5 0 0,0 0 0 0,40 5 0 16,-1 0 0-16,0-2 0 0,-3-1 0 0,-36-2 0 0,0 0 0 16,36 2 0-16,-1 1 0 15,2-1 0-15,-2-2 0 0,-1 0 0 0,0 0 0 16,-4 3 0-16,2-3 0 15,-32 0 0-15,0 0 0 0,33 3 0 0,-2-3 0 16,-31 0 0-16,0 0 0 0,35 0 0 16,-2 0 0-16,3 2 0 0,-2-2 0 0,-1 0 0 15,0 0 0-15,-2 0 0 0,-3 0 0 0,-28 0 0 16,0 0 0-16,28 0 0 0,1 0 0 16,-3 0 0-16,0 0 0 0,-26 0 0 0,0 0 0 15,30 0 0-15,-1-2 0 0,-29 2 0 0,0 0 0 0,30 0 0 16,-2 0 0-16,4 0 0 0,-4-3 0 15,-28 3 0-15,0 0 0 0,0 0 0 0,0 0 0 16,31 0 0-16,0 0 0 0,-31 0 0 16,0 0 0-16,33 0 0 0,-3 0 0 0,-30 0 0 15,0 0 0-15,0 0 0 0,0 0 0 0,34 3 0 16,-3-3 0-16,-31 0 0 0,0 0 0 0,0 0 0 16,0 0 0-16,0 0 0 0,0 0 0 0,28 2 0 15,-2 1 0-15,-26-3 0 0,0 0 0 0,0 0 0 16,0 0 0-16,0 0 0 15,0 0 0-15,20 3 0 0,-2-3 0 0,-18 0 0 0,0 0 0 16,0 0 0-16,0 0 0 0,0 0 0 16,0 0 0-16,12 0 0 15,-2-3 0-15</inkml:trace>
  <inkml:trace contextRef="#ctx0" brushRef="#br0" timeOffset="33213.91">19837 9840 255 0,'0'0'0'0,"0"0"0"0,0 0 0 16,0 0 0-16,0 0 0 0,0 0 0 0,0 0 0 15,0 0 0-15,0 0 0 0,0 0 0 0,0 0 0 0,0 0 0 16,0 0 0-16,-7 3 0 0,0-1 0 15,-9 4 0-15,-2-1 0 0,-7 5 0 16,-3 0 0-16,-3 9 0 0,-3-1 0 0,1 7 0 16,0-2 0-16,33-23 0 0,0 0 0 0,-29 31 0 15,-1-1 0 1,30-30 0-16,0 0 0 0,-14 27 0 0,2-2 0 16,17-12 0-16,0 0 0 0,11-13 0 15,-1 0 0-15,5-3 0 0,0-2 0 0,17-5 0 0,-4-3 0 16,13-5 0-16,1-3 0 0,12-1 0 0,-4-4 0 0,11-3 0 15,-5 1 0-15,-8 5 0 16,2-1 0-16,-55 24 0 0,0 0 0 0,35-12 0 16,1-3 0-16,-18 11 0 0,0 2 0 15,-15 11 0-15,-3-4 0 0,-11 7 0 0,-1-1 0 16,-7 6 0-16,0 2 0 0,-12 9 0 0,-2-3 0 16,-15 17 0-16,3-2 0 0,-6 9 0 0,-3-3 0 15,54-46 0-15,0 0 0 16,0 0 0-16,0 0 0 0,0 0 0 0,0 0 0 15,-34 34 0-15,-2-1 0 0,26-19 0 0,-3-4 0 16,18-15 0-16,0-3 0 0,10-8 0 0,0 1 0 16,8-8 0-16,2-1 0 0,10-9 0 0,1 0 0 15,8-8 0-15,-1-3 0 0,4 0 0 16,-4-3 0-16,-43 47 0 0,0 0 0 0,0 0 0 16,0 0 0-16,33-35 0 0,-2-4 0 0,-21 18 0 15,-2-1 0-15,-19 19 0 0,2-2 0 16,-15 10 0-1,2 1 0-15,-9 9 0 0,1-2 0 0,-13 12 0 16,0 1 0-16,-3 7 0 0,-2 1 0 0,5 5 0 16,0-3 0-16,18-5 0 0,-3-3 0 15,18-8 0-15,-4-2 0 0,12-8 0 0,-1 1 0 16,12-6 0-16,-4 0 0 16,10-5 0-16,0-3 0 0,11-2 0 0,-4-3 0 0,14-2 0 0,-1-3 0 15,13-4 0-15,-2-5 0 0,10 0 0 0,1-4 0 16,2 3 0-16,-3 0 0 0,-8 7 0 15,-3 1 0-15,-45 15 0 0,0 0 0 0,31-5 0 16,-1-3 0-16,-14 11 0 0,-3 0 0 0,-11 6 0 16,-2 2 0-16,-5 2 0 0,-2 0 0 15,-2 2 0-15,2-1 0 0,7-14 0 16,0 0 0 0,-10 16 0-16,-1 1 0 0,11-17 0 0,0 0 0 15,0 0 0-15,0 0 0 0,-2 17 0 0,-1-1 0 16,8-3 0-16,-1-1 0 0,10-7 0 15,2 1 0-15,7-6 0 0,-2-3 0 0,15-5 0 16,-3 0 0-16,13-7 0 0,-3-1 0 16,12-3 0-16,-1-2 0 0,-3 0 0 0,-1-1 0 15,-50 22 0-15,0 0 0 0,0 0 0 0,0 0 0 0,0 0 0 16,0 0 0-16,33-11 0 0,0 0 0 16,-17 14 0-16,-2-3 0 0,-11 8 0 15,-3-1 0-15,-3 4 0 0,-2-1 0 0,5-10 0 16,0 0 0-16,0 0 0 0,0 0 0 0,-2 10 0 15,-3 1 0-15,5 1 0 0,0-1 0 16,7-3 0-16,-2-1 0 16,11-5 0-16,-3 1 0 0,10-6 0 15,-3-1 0-15,17-6 0 0,-4-2 0 0,15-5 0 16,-1-1 0-16,15-5 0 0,-3-3 0 16,7-2 0-16,-1-3 0 0,-11 8 0 15,-1 0 0-15,-53 23 0 0,0 0 0 0,0 0 0 16,0 0 0-16,0 0 0 0,0 0 0 0,30-8 0 15,2-2 0-15,-21 13 0 0,-1-3 0 0,-10 9 0 16,0-1 0-16,-3 6 0 0,-2-2 0 0,0 0 0 16,0 2 0-16,5-14 0 0,0 0 0 15,-3 14 0-15,0 0 0 0,3-14 0 0,0 0 0 16,3 18 0-16,0-3 0 0,7 1 0 0,-2-3 0 0,10-1 0 16,-3 0 0-16,8-3 0 0,0-2 0 15,10 1 0-15,1 1 0 0,14-7 0 0,1 1 0 16,18-6 0-16,0 1 0 0,12-10 0 0,2 3 0 15,-5-7 0-15,0-2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18432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369.89764" units="1/cm"/>
          <inkml:channelProperty channel="F" name="resolution" value="82.17941" units="1/cm"/>
          <inkml:channelProperty channel="T" name="resolution" value="1" units="1/dev"/>
        </inkml:channelProperties>
      </inkml:inkSource>
      <inkml:timestamp xml:id="ts0" timeString="2024-06-28T11:40:53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25343 6360 255 0,'0'0'0'0,"0"0"0"0,0 0 0 15,0 0 0-15,0 0 0 0,0 0 0 0,0 0 0 16,0 0 0-16,0 0 0 15,0 0 0-15,0 0 0 0,0 0 0 16,0 0 0-16,-3 4 0 0,-2 2 0 0,-8 7 0 16,1-3 0-16,-7 10 0 0,2-1 0 15,-10 12 0-15,2-3 0 0,-6 13 0 0,-2-1 0 16,-11 22 0-16,1-2 0 16,-4 9 0-16,1 1 0 0,8-1 0 0,0 0 0 0,11-9 0 15,-1-1 0-15,10-10 0 0,0-1 0 0,8-9 0 16,-3-3 0-16,6-5 0 0,-2-2 0 0,4-7 0 15,-2 1 0-15</inkml:trace>
  <inkml:trace contextRef="#ctx0" brushRef="#br0" timeOffset="829.19">24898 6138 255 0,'0'0'0'0,"0"0"0"0,0 0 0 0,0 0 0 0,0 0 0 0,0 0 0 15,0 0 0-15,0 0 0 0,0 0 0 0,-2 8 0 0,-3-2 0 16,-5 6 0-16,-1-2 0 0,-7 11 0 16,0 0 0-16,-5 8 0 0,0-2 0 0,-7 9 0 15,-1 0 0-15,-8 13 0 16,0-2 0-16,-4 9 0 0,0-1 0 15,1 0 0-15,-2-1 0 0,6 0 0 16,-1 1 0-16,9-4 0 0,-4-2 0 0,5-5 0 0,1-1 0 0,6-2 0 0,-1 0 0 16,7-4 0-16,-1-4 0 0,6-4 0 0,1-5 0 15,10-24 0-15,0 0 0 0,-10 26 0 16,-3-2 0-16</inkml:trace>
  <inkml:trace contextRef="#ctx0" brushRef="#br0" timeOffset="4573.03">26077 6866 255 0,'0'0'0'0,"0"0"0"0,0 0 0 0,0 0 0 0,0 0 0 0,0 0 0 0,0 0 0 15,0 0 0-15,0 0 0 0,0 0 0 16,0 0 0-16,0 0 0 0,0 0 0 0,0 0 0 15,0 0 0-15,0 0 0 0,0 0 0 16,0 0 0-16,0 0 0 16,0 0 0-16,0 0 0 0,5 0 0 0,0-2 0 0,3-1 0 15,-3 0 0 1,5 0 0-16,-2-2 0 0,-1 0 0 0,-2 1 0 16,4 1 0-16,-4-2 0 0,2 2 0 0,-2 0 0 0,0 1 0 15,-2-3 0-15,2 2 0 0,0-2 0 16,1 2 0-16,-3-1 0 0,-1 1 0 15,1 0 0-15,-1 0 0 0,2-2 0 0,-2 3 0 16,0-3 0-16,1 2 0 16,-3 1 0-16,2-1 0 0,-2-2 0 0,0 3 0 15,0-4 0-15,3 3 0 0,-3 0 0 0,0 1 0 16,0-3 0-16,0 3 0 0,-3 0 0 0,3-1 0 0,-2 0 0 16,2 1 0-16,-3-2 0 15,1 2 0-15,0-1 0 0,2 3 0 0,-4-2 0 16,4-1 0-16,-2 0 0 0,2 1 0 15,-3 0 0-15,3 2 0 0,-2-3 0 0,2 3 0 0,-3-2 0 0,3 2 0 16,-2-2 0 0,-2 2 0-16,2-3 0 0,-1 3 0 0,1 0 0 0,-1 0 0 15,0 0 0-15,0 0 0 16,1-2 0-16,-1 2 0 0,1-4 0 0,2 4 0 16,-2-2 0-16,-1-1 0 0,1 1 0 0,2-1 0 15,-3 1 0-15,3-1 0 0,0-2 0 16,0 2 0-16,0 1 0 0,0-1 0 0,0-2 0 15,0 2 0-15,0 1 0 0,0-1 0 16,0 1 0-16,0-1 0 0,-2 1 0 0,2 2 0 16,0-3 0-16,0 0 0 0,-3 1 0 0,1 2 0 15,-2-4 0-15,4 4 0 0,-2-2 0 16,-1 2 0 0,1 0 0-16,-1 0 0 0,1-2 0 0,-1 2 0 0,-2 0 0 0,3 0 0 0,0-3 0 15,-1 3 0-15,0 0 0 0,0 0 0 0,1 0 0 16,-1 3 0-16,1-3 0 0,2 4 0 15,-3 0 0-15,1 4 0 0,-3-3 0 0,2 5 0 16,-2-2 0-16,-1 5 0 0,2-1 0 0,-4 6 0 16,1-3 0-1,-2 6 0-15,2 0 0 0,-1 8 0 16,-1-4 0-16,0 0 0 0,-1 1 0 0,4 0 0 16,-1-3 0-16,4-6 0 0,0 2 0 0,6-9 0 15,0 2 0-15,4-8 0 0,-1-1 0 0,4-6 0 16,1-1 0-16,1-5 0 0,-2 1 0 15,6-2 0-15,-1-4 0 0,3 2 0 16,-2-2 0-16,4-3 0 0,1 1 0 0,-1 5 0 16,-1-2 0-16,-1 4 0 0,-1-1 0 0,-1 8 0 15,-4-3 0-15,2 5 0 0,-2 0 0 0,0 5 0 16,-1-3 0-16,-1 6 0 0,-2 0 0 16,0 2 0-16,-1 0 0 0,1 6 0 15,-1-4 0-15,2 4 0 0,-2-1 0 0,4 1 0 16,-4-1 0-16,-7-15 0 0,0 0 0 0,11 17 0 15,-1-6 0-15,-10-11 0 16,0 0 0-16,16 10 0 0,-1 1 0 0,3-5 0 16,-1-1 0-16,2-3 0 0,-2-2 0 0,1-2 0 15,1-1 0-15,-1-2 0 0,-2 0 0 16,-2-1 0-16,2-2 0 0,-1 1 0 0,1-2 0 0,1-3 0 16,-1 2 0-16,-1-2 0 15,1-2 0-15,-1 2 0 0,-2-1 0 0,-13 13 0 16,0 0 0-16,16-13 0 15,-3-1 0-15,-13 14 0 0,0 0 0 0,0 0 0 0,0 0 0 16,0 0 0-16,0 0 0 0,12-9 0 16,2-4 0-16,-14 13 0 0,0 0 0 15,0 0 0-15,0 0 0 0,0 0 0 0,0 0 0 16,10-5 0-16,-3-3 0 0,-7 8 0 0,0 0 0 16,5 0 0-16,-3-3 0 0,-2 6 0 0,0-1 0 15,-2 7 0-15,0-4 0 0,-1 5 0 16,-2-3 0-16,3 7 0 0,-3-1 0 0,2-1 0 15,1 1 0-15,2-13 0 0,0 0 0 16,0 16 0-16,-4-1 0 0,4-15 0 0,0 0 0 16,4 15 0-16,-4-2 0 15,7-3 0-15,-2 1 0 0,5-3 0 0,-3-3 0 16,4-3 0-16,-1 0 0 16,4-4 0-16,-5 0 0 0,4-6 0 0,-2 1 0 0,1-2 0 0,-2-1 0 15,3 1 0-15,-2-5 0 0,-11 14 0 16,0 0 0-16,13-15 0 0,-3-1 0 0,-10 16 0 15,0 0 0-15,8-15 0 0,-1 0 0 16,-7 15 0-16,0 0 0 0,6-16 0 0,-3-2 0 16,-3 18 0-16,0 0 0 0,0 0 0 15,0 0 0-15,0-13 0 0,-3-3 0 16,3 16 0-16,0 0 0 0,-6-9 0 0,-1-2 0 0,7 11 0 0,0 0 0 16,0 0 0-16,0 0 0 0,-5-3 0 15,-3-2 0-15,6 3 0 0,-3-4 0 0,7 1 0 16,-2 1 0-16,8-8 0 0,-3 3 0 31,5-6 0-31,1-1 0 0,3-3 0 0,0-1 0 0,5-5 0 16,0-4 0-16,6-4 0 0,-2-3 0 15,8-8 0-15,-2 1 0 0,4-7 0 0,-3 2 0 0,-2 6 0 16,-2-1 0-16,-3 10 0 0,-1-1 0 16,-5 8 0-16,2-2 0 0,-19 28 0 0,0 0 0 15,0 0 0-15,0 0 0 0,0 0 0 16,0 0 0-16,15-18 0 0,-2 0 0 0,-6 11 0 15,1-2 0-15,-8 13 0 0,0-2 0 16,-3 8 0-16,-2 0 0 0,-2 11 0 0,-1-2 0 0,-2 14 0 16,-3 0 0-16,0 13 0 0,-2 0 0 0,-3 17 0 15,0-2 0-15,-1 10 0 0,-2 1 0 16,7-4 0-16,-5-4 0 0,19-64 0 0,0 0 0 16,-10 46 0-16,1 1 0 0,9-47 0 0,0 0 0 15,0 0 0-15,0 0 0 0,0 0 0 16,0 0 0-1,-3 28 0-15,-3 1 0 0,6-17 0 16,0 0 0-16,6-10 0 0,-3 3 0 0,-3-5 0 16,0 0 0-16,7 0 0 0,-2 0 0 15,-5 0 0-15,0 0 0 0,12-5 0 0,-1 3 0 16,-11 2 0-16,0 0 0 0,17 0 0 16,-1-2 0-16,4 2 0 0,-1 0 0 0,-19 0 0 15,0 0 0-15,21 0 0 0,-1 0 0 0,6 0 0 0,-3 0 0 16,3-3 0-16,-3 1 0 0,-1-1 0 0,0-2 0 15,-1 0 0-15,-4-3 0 0,-1 0 0 16,-4 1 0-16,4-3 0 0,-4-1 0 0,-12 11 0 16,0 0 0-16,14-12 0 0,-5-2 0 15,-9 14 0-15,0 0 0 0,10-14 0 0,-2-2 0 16,-8 16 0-16,0 0 0 0,6-13 0 0,-1 0 0 0,-5 5 0 16,0-2 0-16,-3 8 0 0,1-1 0 15,-4 6 0-15,1-1 0 0,2 6 0 0,-2-4 0 16,3 10 0-16,-1-4 0 0,3 3 0 15,-2 0 0-15,4 2 0 0,-2-2 0 0,3 2 0 16,-1 1 0-16,3-3 0 0,0 0 0 16,-5-13 0-1,0 0 0-15,14 12 0 0,-5 0 0 0,7-5 0 0,0-2 0 16,5-3 0-16,-4 1 0 0,4-3 0 0,0-3 0 0,3-2 0 16,0-2 0-16,1-4 0 0,-1-2 0 15,2 0 0-15,-4 0 0 16,-22 13 0-16,0 0 0 0,24-16 0 0,-1 1 0 15,0 0 0-15,-3-2 0 0,-20 17 0 0,0 0 0 16,21-16 0-16,-3-2 0 0,-18 18 0 0,0 0 0 16,0 0 0-16,0 0 0 0,0 0 0 15,0 0 0-15,18-14 0 0,-2 0 0 0,-16 14 0 16,0 0 0-16,15-8 0 0,1-3 0 0,-6 8 0 16,0 1 0-16,-10 2 0 0,0 0 0 0,10 5 0 15,-2 0 0-15,-8-5 0 0,0 0 0 16,7 11 0-1,1-1 0-15,-8-10 0 0,0 0 0 0,8 16 0 16,-3-1 0-16,-5 6 0 0,0-4 0 0,-5 7 0 16,-3-1 0-16,-7 8 0 0,-1-3 0 15,-9 8 0-15,-3-2 0 0,-12 10 0 16,0-4 0-16,-6 1 0 0,-3 0 0 0,-3-7 0 16,1 0 0-16,0-12 0 0,0 1 0 0</inkml:trace>
  <inkml:trace contextRef="#ctx0" brushRef="#br0" timeOffset="7317.3">24511 8732 255 0,'5'-8'0'0,"-26"39"0"0,8-15 0 15,-5 9 0-15,1-1 0 0,-4 9 0 0,-2 0 0 16,0 9 0-16,0-1 0 0,0 11 0 16,-1-5 0-16,4 10 0 0,-1-2 0 0,9-9 0 15,-2-2 0-15,14-44 0 0,0 0 0 16,-4 36 0-16,-1-3 0 0,7-10 0 0,1-3 0 0</inkml:trace>
  <inkml:trace contextRef="#ctx0" brushRef="#br0" timeOffset="7549.91">24618 8789 255 0,'0'0'0'0,"0"0"0"0,0 0 0 16,0 0 0-16,0 0 0 0,0 0 0 16,0 0 0-16,0 0 0 0,0 0 0 0,0 0 0 15,0 0 0-15,0 0 0 0,0 0 0 16,0 0 0-16,0 0 0 0,-2 7 0 0,-3-1 0 15,-5 9 0-15,-3 1 0 0,-2 9 0 16,-4-2 0-16,0 13 0 0,-5-3 0 0,0 11 0 0,-2-2 0 16,4 7 0-16,-3-1 0 15,4 2 0-15,0-2 0 0,21-48 0 0,0 0 0 16,-12 46 0-16,-4 0 0 0</inkml:trace>
  <inkml:trace contextRef="#ctx0" brushRef="#br0" timeOffset="12115.73">24791 6771 255 0,'0'0'0'0,"0"0"0"0,0 0 0 16,0 0 0-16,0 0 0 16,5-6 0-16,0-2 0 0,8-3 0 15,-3-6 0-15,8-5 0 0,-1-2 0 0,13-9 0 16,-5-2 0-16,18-17 0 0,-1-2 0 16,22-15 0-16,0-3 0 0,18-11 0 0,0-2 0 15,5 6 0-15,1-4 0 0,-3 12 0 16,-3-5 0-16,-5 20 0 0,-3-1 0 0,-7 14 0 15,0 0 0-15,-14 16 0 0,-1 2 0 16,-18 15 0-16,-4-1 0 0,-20 19 0 0,1-3 0 16,-24 16 0-16,0-4 0 0,-25 24 0 0,-1-2 0 15,-43 38 0-15,-2-3 0 16,-47 53 0-16,-4-3 0 0,-13 37 0 0,-3-1 0 16,32-6 0-16,-2-2 0 0,39-18 0 0,0-4 0 15,36-31 0-15,-3-2 0 0,29-33 0 16,-1-2 0-16,24-37 0 0,-1 2 0 0,19-30 0 15,-3 0 0-15,15-20 0 0,1-3 0 0,35-33 0 0,-3 0 0 16,53-46 0-16,-4-3 0 16,44-28 0-16,-2-4 0 0,7 10 0 0,-1-2 0 0,-20 32 0 15,1 0 0-15,-23 30 0 0,-3-1 0 16,-34 29 0-16,1 1 0 0,-38 25 0 16,-2 1 0-16,-35 23 0 0,1-4 0 0,-27 20 0 15,1 0 0-15,-20 14 0 0,-2 0 0 0,-37 40 0 16,-3-2 0-16,-39 50 0 0,1 0 0 15,-11 26 0-15,0 0 0 0,29-13 0 0,-1-4 0 0,42-33 0 16,0-5 0-16,31-35 0 0,2-3 0 0,29-37 0 16,-3-1 0-16,19-26 0 0,2-2 0 15,20-21 0-15,-1-3 0 16,39-34 0 0,-2 2 0-16,54-48 0 0,-1 0 0 0,36-23 0 0,-2 1 0 15,0 14 0-15,-2-1 0 0,-22 27 0 0,-2 0 0 16,-22 29 0-16,-1-3 0 0,-29 26 0 15,-1 0 0-15,-37 23 0 0,1 0 0 0,-40 21 0 16,0-1 0-16,-26 16 0 0,-5 0 0 0,-21 18 0 16,-3-3 0-16,-45 40 0 0,-2-4 0 0,-52 52 0 15,1-3 0-15,-13 25 0 0,1 2 0 16,39-16 0-16,-2-4 0 0,50-30 0 0,0 0 0 0,66-95 0 16,0 0 0-16,-21 57 0 0,0-3 0 0,39-42 0 15,-2 2 0-15,22-30 0 0,-2-1 0 16,25-22 0-16,-1 0 0 0,37-25 0 0,1-3 0 15,35-23 0-15,-2 0 0 0,5 5 0 16,-1 1 0-16,-21 20 0 0,2-4 0 16,-29 27 0-16,-2 0 0 0,-85 41 0 0,0 0 0 15,39-13 0-15,-1-2 0 0,-48 25 0 0,-4 1 0 16,-34 14 0 0,-3 0 0-16,-70 40 0 15,-3-3 0-15,-99 66 0 0,1-1 0 0,-39 42 0 0,2 1 0 16,51-8 0-16,-2 0 0 0,38-8 0 15,-3-2 0-15,42-19 0 0,-2 1 0 0,41-33 0 0,-1-4 0 16,33-33 0-16,1-2 0 0,25-32 0 0,-3-1 0 16,21-22 0-16,1 2 0 0,14-18 0 0,-3 2 0 15,10-5 0-15,-2-5 0 0,6 0 0 16,-1-1 0-16,3-1 0 0,1-1 0 16,-11 20 0-16,0 0 0 0,12-18 0 15,-1-2 0-15,0 11 0 0,-4 2 0 0,-4 12 0 0,-1-3 0 0,-2 15 0 16,0-2 0-16,3 5 0 0,-3-1 0 15,6 3 0-15,-4-1 0 0,13 3 0 0,-2-2 0 16,12-3 0-16,1-2 0 0,18-1 0 16,0-3 0-16,25-3 0 0,-3-3 0 0,24 1 0 15,-3-2 0-15,15 4 0 0,-3 0 0 0,-9 11 0 32,0 0 0-32,-18 15 0 0,-1-4 0 0,-22 23 0 15,0-2 0-15,-28 22 0 0,0-1 0 0,-21 29 0 16,-3-2 0-16,-15 29 0 0,1 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18432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369.89764" units="1/cm"/>
          <inkml:channelProperty channel="F" name="resolution" value="82.17941" units="1/cm"/>
          <inkml:channelProperty channel="T" name="resolution" value="1" units="1/dev"/>
        </inkml:channelProperties>
      </inkml:inkSource>
      <inkml:timestamp xml:id="ts0" timeString="2024-06-28T11:49:52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11711 9501 255 0,'8'0'0'0,"-39"-5"0"0,13 3 0 0,-8-4 0 16,-2-1 0-16,-5-2 0 0,-1 2 0 0,-4 0 0 16,-4-4 0-16,-1 6 0 0,-2-3 0 15,-3 5 0-15,3-2 0 0,-1 3 0 0,0 0 0 16,1 2 0-16,2-3 0 0,2 3 0 16,-2 0 0-1,1 3 0-15,1-1 0 0,5 0 0 0,-2 1 0 16,7 2 0-16,0-3 0 0,2 4 0 0,-1-1 0 15,4 1 0-15,-2-1 0 0,5-1 0 16,-2 1 0-16,25-5 0 0,0 0 0 16,-24 5 0-16,-2 0 0 0,26-5 0 0,0 0 0 15,-23 9 0-15,-3-1 0 0,26-8 0 0,0 0 0 16,0 0 0-16,0 0 0 0,-17 11 0 0,-4 1 0 0,21-12 0 16,0 0 0-16,-12 15 0 15,-4-2 0-15,11 2 0 0,-3 1 0 0,8-16 0 0,0 0 0 16,-2 15 0-16,0 1 0 15,2 3 0-15,-3 0 0 0,3 1 0 0,0 1 0 16,0 5 0-16,0-1 0 0,0 2 0 16,0-5 0-16,3 3 0 0,-3-1 0 0,2 2 0 0,-2-3 0 0,2-1 0 15,-2 3 0 1,3-3 0-16,-3 2 0 0,0-24 0 0,0 0 0 0,2 25 0 0,-2-2 0 16,0-23 0-1,0 0 0-15,3 26 0 0,-3 0 0 16,0-26 0-16,0 0 0 0,0 0 0 0,0 0 0 15,0 0 0-15,0 0 0 0,2 25 0 0,1-2 0 16,-3-23 0-16,0 0 0 0,5 23 0 0,1 1 0 16,-6-24 0-16,0 0 0 0,10 21 0 15,-1-4 0-15,-9-17 0 0,0 0 0 0,16 16 0 16,-3-3 0-16,-13-13 0 0,0 0 0 16,20 9 0-16,-2 0 0 0,-18-9 0 15,0 0 0-15,30 10 0 0,2-2 0 0,10 0 0 16,-4-1 0-16,5-2 0 0,1 0 0 0,0-2 0 0,0-1 0 15,1 1 0-15,-1-1 0 0,-5-2 0 0,-1 0 0 16,-5-2 0-16,-2-1 0 0,0 3 0 16,0-2 0-16,0-1 0 15,-3-2 0-15,0 2 0 0,-2 1 0 0,-26 2 0 0,0 0 0 16,26 0 0-16,-4-2 0 0,-22 2 0 0,0 0 0 16,27-3 0-1,-2 1 0-15,-25 2 0 0,0 0 0 0,0 0 0 16,0 0 0-16,28 0 0 0,1-2 0 15,-29 2 0-15,0 0 0 0,0 0 0 0,0 0 0 16,25 0 0-16,1 0 0 0,-26 0 0 16,0 0 0-16,25 2 0 0,-1-2 0 0,-24 0 0 15,0 0 0-15,23 5 0 0,0-3 0 16,-23-2 0-16,0 0 0 0,0 0 0 0,0 0 0 0,0 0 0 16,0 0 0-16,23 5 0 0,-3-3 0 0,-20-2 0 15,0 0 0-15,24 3 0 0,-1-3 0 16,-3 0 0-16,0-3 0 0,-20 3 0 0,0 0 0 15,20-7 0-15,-6 0 0 0,-1-4 0 16,-2-2 0-16,-1 0 0 0,-3 1 0 0,1-5 0 16,0 3 0-16,-1-5 0 0,-2 0 0 0,0-3 0 0,1 2 0 15,-1-6 0-15,0-2 0 0,0 3 0 16,-3-1 0-16,3 0 0 0,-2-2 0 16,0 2 0-16,0-3 0 0,-1 4 0 0,-2 0 0 0,3-2 0 15,-3 2 0-15,0 1 0 0,0-1 0 16,2 4 0-16,-2-2 0 0,0 2 0 15,0-1 0-15,0 3 0 16,0 2 0-16,3 3 0 0,-3 0 0 16,0 0 0-16,0 2 0 0,0 1 0 0,-3-2 0 15,3 6 0-15,0-4 0 0,0 4 0 16,0-3 0-16,0 5 0 0,0-4 0 0,0 4 0 16,-2 0 0-16,2 3 0 0,0-3 0 15,0 2 0-15,-3 1 0 0,3-1 0 0,-2 1 0 0,-1-2 0 16,0 2 0-16,3 2 0 0,-3-3 0 15,1 3 0-15,-1-3 0 16,1 3 0-16,-3-2 0 0,2 2 0 0,-1-2 0 0,-1-1 0 16,-1 1 0-16</inkml:trace>
  <inkml:trace contextRef="#ctx0" brushRef="#br0" timeOffset="680.34">10998 9453 255 0,'7'2'0'0,"-38"-18"0"0,13 8 0 0,-10-1 0 0,0-5 0 0,-8 1 0 0,-2-2 0 15,-9 0 0-15,-2-1 0 0,-6-1 0 16,-5-4 0-16,-10 0 0 0,1 1 0 0,-5-1 0 15,-1 0 0-15,-2 4 0 0,-3-4 0 16,7 6 0-16,-3-4 0 0,2 4 0 16,0-3 0-16,-1-1 0 0,2 2 0 0,-3-2 0 15,2 2 0 1,2-1 0-16,-3-3 0 0,4 3 0 0,-2-2 0 16,4 2 0-16,1-2 0 0,0-2 0 15,0 3 0-15,5-2 0 0,2 0 0 0,2 3 0 0,1-2 0 16,0 1 0-16,3-1 0 15,5 4 0-15,-1-1 0 16,2 1 0-16,-2-1 0 0,5 1 0 0,-4 1 0 0,9 2 0 16,-2 0 0-16,8 2 0 0,-3 1 0 0,7 3 0 0,-2-1 0 0,5-1 0 15,-1 2 0-15,29 7 0 16,0 0 0-16,-26-4 0 0,-3-1 0 0,8-4 0 16,-2 1 0-16,8-2 0 0,-3 1 0 0</inkml:trace>
  <inkml:trace contextRef="#ctx0" brushRef="#br0" timeOffset="2307.92">2015 7714 255 0,'4'-5'0'0,"-14"21"0"0,4-8 0 16,1 4 0-16,0-1 0 0,4 7 0 16,-6-1 0-16,4 4 0 0,1-3 0 0,-1 3 0 15,2-1 0-15,1 8 0 16,-2-2 0-16,-1 0 0 0,0-3 0 0,3-23 0 16,0 0 0-1,0 0 0-15,0 0 0 0,0 0 0 0,0 0 0 16,-5 20 0-16,1-2 0 0,-2-8 0 15,0 1 0-15,1-8 0 0,-2 0 0 0,2-11 0 16,-5-1 0-16,8-5 0 0,-2-2 0 0,1-7 0 16,1 0 0-16,2-11 0 0,0-1 0 15,5-10 0-15,-1 2 0 0,8-11 0 0,-4-3 0 16,7 1 0-16,0-4 0 0,2 12 0 0,1-4 0 0,3 9 0 16,-3-4 0-16,3 14 0 0,0-3 0 15,-3 7 0-15,5 1 0 0,-1 8 0 0,1-3 0 0,0 5 0 16,1-1 0-16,-24 19 0 15,0 0 0-15,22-10 0 16,-2 1 0-16,-20 9 0 0,0 0 0 0,18-3 0 16,2-2 0-16,-8 8 0 15,-1-1 0-15,-4 5 0 0,-1 0 0 0,-6 7 0 16,0-3 0-16,-3 3 0 0,-3 0 0 0,-4 3 0 16,0 1 0-16,-6 8 0 0,1-2 0 0,0 4 0 15,-4-4 0-15,2 10 0 0,-4 1 0 0,4 3 0 31,-4-2 0-31,5 5 0 0,2 0 0 0,3 2 0 0,-4-1 0 0,13-1 0 0,-2-2 0 16,5-3 0-16,2-3 0 0,9 0 0 0,-4-2 0 16,6 2 0-16,2-2 0 0,5 0 0 0,-1-3 0 0,6-2 0 15,-1 0 0-15,4-5 0 0,-1-1 0 16,1-2 0-16,0 1 0 0,1-5 0 0,-3-1 0 16,1-2 0-16,-3-4 0 0,-2-2 0 15,-2-2 0-15</inkml:trace>
  <inkml:trace contextRef="#ctx0" brushRef="#br0" timeOffset="5506.97">2522 7897 255 0,'-6'0'0'0,"29"-5"0"0,-8 0 0 0,6-3 0 16,-5-3 0-16,5-1 0 0,-2-4 0 15,2 1 0-15,-2-1 0 0,-3 1 0 0,0-3 0 16,-5 0 0-16,3 0 0 0,-7 3 0 16,2-4 0-16,-9 19 0 15,0 0 0-15,4-16 0 0,-2 2 0 16,-2 1 0-16,-2-3 0 0,-2 4 0 0,-2-1 0 16,-2 5 0-16,1-2 0 0,-4 8 0 15,2-5 0-15,-3 11 0 0,0-1 0 0,3 4 0 16,-6-2 0-16,6 8 0 0,-6-3 0 0,9 5 0 0,-5 1 0 0,6 4 0 15,-3-2 0-15,5 3 0 16,-2-1 0-16,5 9 0 16,-2-1 0-16,4 0 0 0,1-2 0 0,6 0 0 15,-5 0 0-15,4-3 0 0,0-3 0 0,5 1 0 0,-4-3 0 0,7-2 0 16,-3-2 0-16,5-3 0 0,-3-3 0 0,0-3 0 16,-1-3 0-16,1-4 0 0,0 0 0 0,0-3 0 15,2-3 0-15,-2-3 0 0,0-1 0 16,-1-4 0-16,2-2 0 0,-2-3 0 15,-1-2 0-15,-1-1 0 0,2 0 0 0,-4 0 0 16,-3 1 0-16,-7 23 0 0,0 0 0 16,10-23 0-16,-1-3 0 0,-9 26 0 15,0 0 0-15,0 0 0 0,0 0 0 0,0 0 0 16,0 0 0-16,5-20 0 0,-1-1 0 0,-1 9 0 16,-1-2 0-1,-2 11 0-15,0-2 0 0,0 10 0 0,0-2 0 16,3 8 0-16,-3-3 0 0,3 4 0 15,-2 1 0-15,4 5 0 0,-4-2 0 0,-1-16 0 16,0 0 0-16,5 18 0 0,-2-1 0 16,-3-17 0-16,0 0 0 0,7 19 0 0,-2-2 0 15,-5-17 0-15,0 0 0 0,9 16 0 16,-2-3 0-16,6-6 0 0,-3-1 0 0,4-6 0 0,-5 0 0 16,6-6 0-16,-3-1 0 0,1-3 0 0,0 0 0 15,-1-4 0-15,1 2 0 0,-13 12 0 16,0 0 0-16,14-14 0 0,2 2 0 0,-16 12 0 15,0 0 0-15,19-10 0 0,-4-1 0 0,4 6 0 16,-5 0 0-16,5 8 0 0,-3-3 0 16,-2 5 0-1,-1-3 0-15,-1 9 0 0,0-4 0 16,-1 6 0-16,-1-2 0 0,-10-11 0 0,0 0 0 0,11 12 0 16,-1 1 0-16,-10-13 0 0,0 0 0 15,12 13 0-15,-3 0 0 0,3-4 0 16,-1 0 0-16,3-6 0 0,-2-1 0 0,1-4 0 15,-1-4 0-15,2-5 0 0,-2 0 0 0,0-6 0 16,2 2 0-16,-2-3 0 0,1-2 0 0,-13 20 0 0,0 0 0 0,19-18 0 16,-3-3 0-16,-16 21 0 0,0 0 0 15,17-12 0-15,-1-5 0 0,-16 17 0 32,0 0 0-32,17-5 0 0,-1 0 0 0,1 10 0 0,-6 0 0 15,1 9 0-15,3-2 0 0,-3 7 0 0,0-4 0 16,1 5 0-16,0 2 0 0,-1-3 0 0,-2 2 0 0,4 0 0 0,-1-3 0 15,-13-18 0-15,0 0 0 0,17 15 0 0,-6-2 0 16,4-2 0-16,-2-2 0 0,-13-9 0 16,0 0 0-16,15 5 0 0,2 1 0 0,-3-4 0 15,2-2 0-15,-16 0 0 0,0 0 0 16,15-2 0-16,0-4 0 0,1 1 0 16,-2-2 0-16,0-3 0 15,0-1 0-15,-14 11 0 0,0 0 0 0,12-10 0 16,0-3 0-16,-12 13 0 0,0 0 0 15,15-12 0-15,-4-2 0 0,-11 14 0 16,0 0 0-16,13-12 0 0,-2-3 0 0,-11 15 0 16,0 0 0-16,12-16 0 0,0-2 0 0,-12 18 0 15,0 0 0-15,11-16 0 0,2 1 0 16,-13 15 0-16,0 0 0 0,0 0 0 0,0 0 0 0,15-13 0 16,-2-2 0-16,-13 15 0 15,0 0 0-15,16-8 0 0,0-2 0 0,-1 7 0 0,-1-2 0 16,-2 8 0-16,-3-1 0 0,2 6 0 0,-1-1 0 15,1 6 0-15,-2-2 0 0,-3 5 0 16,0-2 0-16,-6-14 0 0,0 0 0 0,6 17 0 16,-1-3 0-1,-5-14 0-15,0 0 0 0,0 0 0 16,0 0 0-16,10 16 0 0,-4-1 0 0,5-3 0 16,-5 0 0-16,6-7 0 0,-2 0 0 0,0-5 0 15,1-3 0-15,-1-2 0 0,0-3 0 16,1-3 0-16,-2 2 0 0,-9 9 0 0,0 0 0 15,15-10 0-15,-6-4 0 0,-9 14 0 16,0 0 0-16,0 0 0 0,0 0 0 0,12-10 0 0,0-2 0 16,-12 12 0-16,0 0 0 0,11-6 0 0,2-2 0 0,1 8 0 15,-5-2 0-15,3 7 0 0,-5 0 0 16,3 6 0-16,-3-4 0 0,-7-7 0 0,0 0 0 16,11 13 0-16,-2-2 0 0,-9-11 0 0,0 0 0 15,11 12 0-15,0-2 0 0,-11-10 0 31,0 0 0-31,16 11 0 0,-3-3 0 16,4-6 0-16,-2 1 0 0,3-6 0 0,0-2 0 0,-1 0 0 16,1-4 0-16,-4 0 0 0,-1-1 0 15,-13 10 0-15,0 0 0 0,15-14 0 16,1 2 0-16,-16 12 0 0,0 0 0 0,16-10 0 16,-1-4 0-16,-1 7 0 0,0-3 0 15,0 8 0-15,0-1 0 0,-2 3 0 0,-2 0 0 0,4 5 0 16,-4 0 0-16,1 2 0 0,-4 1 0 0,3 3 0 15,0-4 0-15,-10-7 0 0,0 0 0 0,11 13 0 16,-1-2 0-16,-10-11 0 0,0 0 0 16,14 10 0-16,-2-1 0 0,-12-9 0 0,0 0 0 15,17 9 0-15,-1-4 0 0,5-2 0 16,-4-3 0-16,2-3 0 0,-2-2 0 0,3-4 0 0,-5 2 0 16,-1-3 0-16,1-3 0 0,-15 13 0 15,0 0 0-15,11-15 0 0,-1-1 0 0,-3 1 0 16,2-3 0-1,-9 18 0-15,0 0 0 0,2-16 0 0,1-1 0 16,-8 4 0-16,0-3 0 0,5 16 0 16,0 0 0-16,-11-7 0 0,-1-4 0 0,-2 9 0 15,-1 0 0-15,0 4 0 0,0-2 0 16,1 8 0-16,0-1 0 0,14-7 0 0,0 0 0 0,-10 12 0 16,-5-1 0-16,9 4 0 0,-2 1 0 0,5 2 0 15,1 0 0-15,2 1 0 0,0-3 0 16,7 3 0-16,-1-2 0 0,3 2 0 0,0-4 0 15,4 1 0-15,0-3 0 0,5 0 0 16,-4-4 0-16,7 2 0 0,-2-3 0 0,6-3 0 16,0 0 0-16,-2-5 0 0,1 0 0 0,0-3 0 15,-1 1 0-15,-1-3 0 0,-1-3 0 0,-2-3 0 32,0 2 0-32,1-4 0 0,-2 0 0 0,-3-3 0 15,2-1 0-15,-2-4 0 16,0 1 0-16,1-3 0 0,-4-1 0 0,2-2 0 0,-5 0 0 15,2-2 0-15,-3 1 0 0,-1-6 0 16,-1 4 0-16,0-8 0 0,0-1 0 16,3-3 0-16,-5-4 0 0,4 2 0 0,-2-3 0 0,-1 0 0 15,2-1 0-15,1 6 0 0,-2 0 0 16,-2 5 0-16,1-3 0 0,1 8 0 0,-4 1 0 16,0-1 0-16,1 0 0 0,-3 31 0 15,0 0 0-15,2-26 0 0,1-2 0 0,-3 28 0 0,0 0 0 16,0 0 0-16,0 0 0 0,0 0 0 0,0 0 0 15,3-18 0-15,0-3 0 0,-2 14 0 16,-1-1 0-16,3 11 0 0,-1-1 0 16,1 6 0-16,-3 1 0 0,3 8 0 0,-3-2 0 15,3 8 0-15,-3-2 0 0,3 13 0 0,-3-4 0 16,0 11 0-16,0 1 0 0,-3 9 0 0,0-3 0 0,3 4 0 16,-3-1 0-16,3 0 0 0,-3 2 0 15,3-7 0-15,0 0 0 0,0-8 0 0,0 1 0 16,3-6 0-16,-3-2 0 0,0-31 0 15,0 0 0-15,0 0 0 16,0 0 0-16,0 0 0 0,0 0 0 16,3 28 0-16,0-1 0 15,3-12 0-15,-2-2 0 0,3-8 0 0,-1-3 0 0,1-7 0 0,-2 0 0 16,5-3 0-16,-2-2 0 0,5 0 0 0,-3-4 0 16,3 2 0-16,-1-1 0 0,3 0 0 15,2-2 0-15,4-1 0 0,-4 1 0 0,4 5 0 16,0-3 0-16,-2 5 0 0,2 1 0 15,0 4 0-15,-1-2 0 0,3 7 0 0,-6 1 0 16,-2 2 0-16,-1 0 0 0,2 5 0 0,-1-3 0 16,-15-7 0-16,0 0 0 0,13 17 0 15,0-5 0-15,-13-12 0 0,0 0 0 0,11 19 0 16,-4-2 0-16,-1 6 0 0,-3-2 0 16,-3 2 0-16,0 0 0 0,-6-2 0 0,-2 0 0 15,-5-4 0-15,0-1 0 0,13-16 0 16,0 0 0-16,-18 15 0 15,2-2 0-15,16-13 0 0,0 0 0 16,-21 11 0-16,-3-4 0 0,24-7 0 0,0 0 0 16,0 0 0-16,0 0 0 0,0 0 0 0,0 0 0 0,-17 8 0 15,-4-3 0-15,21-5 0 16,0 0 0-16,-11 3 0 0,1-1 0 0,10 1 0 16,-3-3 0-16,13 0 0 0,-2-3 0 0,7 3 0 15,-2-2 0-15,11-1 0 0,-4 1 0 0,11-4 0 16,-1 1 0-16,8-2 0 0,2-1 0 0,4-3 0 15,-1-1 0-15,3-1 0 0,-1-3 0 16,3-1 0-16,-5-2 0 0,-1 1 0 0,-1-2 0 16,-6 0 0-16,-1-4 0 0,-6 6 0 15,0-3 0-15,-5-2 0 0,1 1 0 0,-7-2 0 16,2 1 0-16,-7 0 0 0,2-1 0 0,-4 5 0 16,-3-2 0-16,-5-1 0 0,1 3 0 0,-3 0 0 15,-3-1 0-15,-1 7 0 0,-1-2 0 16,5 15 0-16,0 0 0 0,-7-8 0 0,-1-2 0 15,-2 5 0-15,-4-3 0 0,-2 8 0 16,2 0 0-16,0 5 0 0,-1-2 0 0,2 7 0 16,-2-2 0-1,2 6 0-15,-3-1 0 0,6 6 0 0,-3-1 0 0,3 9 0 16,-1 0 0-16,1 1 0 0,1 0 0 16,4 3 0-16,-1-3 0 0,6 3 0 0,0 0 0 15,6 5 0-15,-3-3 0 0,6 1 0 16,-1 0 0-16,5-7 0 0,-2 1 0 0,3-6 0 15,1-4 0-15,4-6 0 0,-2 1 0 0,7-5 0 16,-3-1 0 0,1-4 0-16,0-3 0 0,0-3 0 0,1-1 0 15,0-7 0-15,1 1 0 0,-2-3 0 16,-1-2 0-16,1-3 0 0,0-2 0 0,-4-2 0 16,-1 3 0-16,2-5 0 0,-5-2 0 15,3 1 0-15,-5-2 0 0,1 3 0 16,-3-2 0-16,0 0 0 0,1-3 0 0,-4 3 0 15,1-2 0-15,-1 2 0 0,-1-2 0 0,2 6 0 16,-3-4 0-16,3 2 0 0,-3-2 0 16,3 7 0-16,-1-5 0 0,4 6 0 0,-4-3 0 15,-7 21 0-15,0 0 0 0,14-17 0 0,-3-2 0 16,8 6 0-16,-2-1 0 0,4 2 0 16,0 0 0-16,4 5 0 0,-2-4 0 0,6 6 0 15,-4 0 0-15,9 5 0 0,-1-3 0 0,11 6 0 16,-3-1 0-16,10 3 0 0,0 0 0 0,11 6 0 15,-3-3 0-15,2 1 0 0,-1 3 0 16,-1 0 0-16,-3-2 0 0,1 6 0 0,-3-4 0 16,-1 1 0-16,1-2 0 0,-1-1 0 15,-5 0 0-15</inkml:trace>
  <inkml:trace contextRef="#ctx0" brushRef="#br0" timeOffset="6862.93">1532 8404 255 0,'0'0'0'0,"0"0"0"0,0 0 0 0,0-9 0 15,-4 2 0-15,-1-6 0 0,-1-3 0 0,0 1 0 16,-2 0 0-16,0 0 0 0,1-1 0 15,1 3 0-15,-2 0 0 0,4 5 0 0,-5-1 0 16,6 3 0-16,-2 0 0 0,4 10 0 16,-2-2 0-16,3 6 0 0,-2-1 0 15,2 9 0-15,-3-1 0 0,6 8 0 0,-3-2 0 0,2 10 0 16,1 1 0-16,3 8 0 0,1 1 0 0,2 10 0 16,2-2 0-16,1 5 0 0,-2 0 0 0,6 1 0 15,-3-5 0-15,-1-3 0 0,2-1 0 16,1-5 0-16,-2 0 0 0,0-2 0 0,-3-4 0 15,-10-35 0-15,0 0 0 0,12 31 0 16,-6-3 0-16,-6-28 0 0,0 0 0 16,0 0 0-16,0 0 0 15,0 0 0-15,0 0 0 0,8 24 0 0,-3-3 0 0,-2-11 0 16,-1 0 0-16,-2-13 0 0,-2 1 0 16,2-3 0-16,0-2 0 0,-3-7 0 15,1 1 0-15,2-1 0 0,-3-5 0 0,3 1 0 16,-3 1 0-16,0-4 0 0,1 0 0 15,2-5 0-15,0 1 0 0,0 4 0 0,0-3 0 0,5 5 0 16,-2-5 0-16,5 6 0 0,-3-2 0 16,3 7 0-16,0-2 0 0,5 3 0 0,-4 1 0 15,6 0 0-15,-1 0 0 0,3 6 0 0,2-2 0 16,2 5 0-16,-1-3 0 0,7 5 0 16,-1 0 0-16,5 2 0 0,-2-2 0 0,1 5 0 15,-1 0 0-15,1-1 0 0,2 2 0 0,1 2 0 16,-1 0 0-16,-32-8 0 0,0 0 0 0,38 7 0 15,-5-2 0-15,-33-5 0 0,0 0 0 16,0 0 0-16,0 0 0 0,0 0 0 0,0 0 0 16,27 6 0-16,0-4 0 15,-12-2 0-15,-1 0 0 0,-8-2 0 0,-2-4 0 0,-5 4 0 16,-2-3 0-16,-5 0 0 16,0 0 0-16,-5 2 0 0,1-2 0 15,-3 5 0-15,0-3 0 0,-2 3 0 16,0 0 0-16,0 6 0 0,-2-4 0 0,0 6 0 15,1-3 0-15,4 4 0 0,-2 3 0 16,5 0 0-16,-1-1 0 0,3 4 0 0,0 1 0 16,4 1 0-16,0-1 0 0,5 4 0 0,-3-1 0 0,8-2 0 15,-2 1 0-15,8 0 0 0,-4 0 0 16,5 0 0-16,-1-2 0 0,4-3 0 0,0-1 0 16,3-2 0-16,-3 1 0 0,5-3 0 0,-2-3 0 15,2-3 0-15,-2 0 0 0,2-2 0 16,-1-2 0-16,-1-3 0 0,-1-2 0 0,-2-1 0 15,0-2 0-15,0-3 0 0,-3-3 0 16,-3 1 0-16,0-3 0 0,-1 0 0 0,-4 0 0 0,-1 0 0 16,-3-2 0-16,-3 1 0 0,-1 2 0 15,-4-2 0-15,-2 2 0 0,-3 3 0 16,-1-1 0-16,-2 2 0 0,1 1 0 0,-3 4 0 16,0-3 0-16,18 11 0 0,0 0 0 0,-17-4 0 15,-2-2 0 1,19 6 0-16,0 0 0 0,-14 0 0 15,-2-2 0-15,16 2 0 0,0 0 0 0,-8 2 0 16,2 1 0-16,7 0 0 0,-1-1 0 0</inkml:trace>
  <inkml:trace contextRef="#ctx0" brushRef="#br0" timeOffset="8980.19">3701 8989 255 0,'3'3'0'0,"-18"-19"0"0,7 9 0 0,-5-3 0 16,-3-1 0-16,3 4 0 0,-2-4 0 0,0 7 0 16,-4-3 0-16,3 7 0 0,1-2 0 15,-3 4 0-15,0 1 0 0,3 3 0 0,-3-1 0 16,5 5 0-16,-3-3 0 0,4 7 0 15,1-2 0-15,-1 1 0 0,3 0 0 0,3 3 0 16,-4-1 0 0,8 3 0-16,1-3 0 0,2 4 0 0,1-4 0 15,8 1 0-15,-4-1 0 0,5 1 0 16,0-4 0-16,6 1 0 0,0 0 0 0,8-3 0 0,-3-2 0 0,5-3 0 16,-2-2 0-16,4-3 0 0,0-3 0 0,1-2 0 15,0-3 0-15,8-4 0 0,-2-5 0 16,5-2 0-16,-6-3 0 15,4-6 0-15,-4-1 0 0,-2-3 0 0,0-4 0 0,-4 0 0 16,-1-2 0-16,-5-2 0 0,-3 2 0 16,-2 0 0-16,-2-1 0 0,-4 0 0 15,-2-2 0-15,-3 5 0 0,-3 1 0 0,0 1 0 16,-1 0 0-16,-6 7 0 0,-1-5 0 16,0 7 0-16,-3-1 0 0,1 5 0 0,-2 2 0 15,0 0 0-15,-3 1 0 0,11 18 0 0,0 0 0 0,-10-11 0 16,-3 1 0-16,1 5 0 0,-1-3 0 15,-3 6 0-15,1-1 0 0,0 8 0 0,-2-2 0 16,1 7 0-16,0-2 0 0,0 7 0 16,-2 1 0-16,0 7 0 0,-3-3 0 0,7 8 0 15,-1 1 0-15,0 7 0 0,-2 1 0 0,7 6 0 16,-1-2 0 0,1 5 0-16,3 0 0 0,7 3 0 0,0 0 0 0,7-5 0 0,-1-1 0 31,7-1 0-31,-1-3 0 0,6-4 0 0,1-2 0 15,0-2 0-15,2-3 0 0,5-1 0 16,-3-2 0-16,5-3 0 0,-2 0 0 0,5-4 0 0,0-3 0 16,-1-1 0-16,2-2 0 0,1-2 0 15,-3-1 0-15,3-5 0 0,-1-1 0 0,0-3 0 0,1-3 0 16,-1-1 0-16,-1-5 0 0,-3-1 0 16,0 0 0-16,-2-3 0 0,-1 0 0 0,-1-3 0 15,-4 1 0-15,1-3 0 0,-3 0 0 0,1-3 0 16,-3 1 0-16,-2 0 0 0,-1-4 0 15,-13 24 0-15,0 0 0 0,11-24 0 16,-2-1 0-16,0 3 0 16,-5-5 0-16,-4 27 0 0,0 0 0 0,0-23 0 15,0-3 0-15,-3 7 0 0,-2-5 0 16,5 24 0-16,0 0 0 0,-8-18 0 0,-1-2 0 16,-5 4 0-16,1 1 0 0,13 15 0 15,0 0 0-15,-11-8 0 0,-6-2 0 16,5 7 0-16,-4-2 0 0,4 5 0 0,-3 0 0 15,-1 5 0-15,-1-2 0 0,6 2 0 0,-3 0 0 0,1 5 0 16,2-2 0-16,-1 4 0 0,3 0 0 16,1-1 0-16,0 2 0 0,3 3 0 15,-1-1 0-15,4 1 0 0,-1-1 0 0,3 3 0 16,0-2 0-16,3 2 0 0,-3 0 0 0,8 0 0 0,-3 0 0 16,3-1 0-16,0-1 0 0,1 3 0 15,3-5 0-15,-1 2 0 0,2-1 0 0,2 1 0 0,-2-3 0 16,6-1 0-16,-4-1 0 0,3-1 0 15,0-2 0-15,2 0 0 0,-1-1 0 0,6-2 0 16,-2 0 0-16,2-2 0 0,-1-3 0 16,2-3 0-16,-2 1 0 0,2-3 0 15,0-3 0-15,2 0 0 0,-2 1 0 0,4-3 0 16,-3-4 0-16,2 2 0 16,-4-4 0-16,4-1 0 0,-1-2 0 15,6-1 0-15,-4-3 0 0,5-3 0 0,-5-2 0 16,2-1 0-16,-1-2 0 0,1 0 0 15,-3-2 0-15,-6-1 0 0,4 1 0 0,-6 3 0 16,0-4 0-16,-7 6 0 0,1-3 0 16,-2 0 0-16,-1-2 0 0,0 2 0 0,-5-2 0 15,2 2 0-15,-4 0 0 0,-3 0 0 0,1-2 0 0,-6 5 0 16,1-3 0-16,-3 7 0 0,-1-2 0 16,-2 3 0-16,-1 1 0 0,-3 1 0 0,3 0 0 15,-2 4 0-15,-2-2 0 0,-1 4 0 16,-3-1 0-16,17 16 0 0,0 0 0 0,-17-10 0 15,-2-3 0-15,19 13 0 0,0 0 0 0,-19-5 0 16,-1-1 0 0,-1 9 0-16,-3-3 0 0,5 8 0 15,0 0 0-15,-1 7 0 0,3 1 0 0,4 4 0 0,0 1 0 0,6 4 0 16,-4 2 0 0,6 3 0-16,-1-1 0 0,0 7 0 15,1-3 0-15,5 10 0 0,-3-1 0 0,6 6 0 16,-3 2 0-16,8 4 0 0,-4-4 0 0,4 5 0 15,1-1 0-15,0-1 0 0,-1 1 0 16,-1 1 0-16,2-1 0 0,-1 0 0 0,-2-3 0 16,1 1 0-16,-1-1 0 0,-1 0 0 0,1-2 0 15,-3-3 0-15,-2-1 0 16,2-2 0-16,-3 0 0 0,0-1 0 0,0-2 0 0,-3-1 0 16,2-3 0-16,-5-4 0 0,1-2 0 0,-4-2 0 0,0 1 0 15,-1-6 0-15,-1-2 0 0,11-21 0 0,0 0 0 16,-15 14 0-16,-1 3 0 0,-1-3 0 15,-1 0 0-15,18-14 0 0,0 0 0 0,-20 13 0 16,-1-4 0-16,21-9 0 0,0 0 0 0,-21 8 0 16,-3-3 0-16,4-2 0 0,-3-3 0 31,23 0 0-31,0 0 0 0,-21-3 0 0,1-2 0 16,6-3 0-16,-6-1 0 0,9-4 0 0,-1-1 0 15,7 2 0-15,1-2 0 0,0-1 0 16,-1-3 0-16,5-2 0 0,0-1 0 0,5-4 0 15,-1-4 0-15,4 1 0 0,-4-3 0 16,5 2 0-16,0-1 0 0,2-4 0 0,0 1 0 16,3-3 0-16,-1 1 0 0,3 1 0 15,-4 0 0-15,5 3 0 0,-3 1 0 0,2 2 0 0,-2-1 0 0,5 3 0 16,-2-2 0-16,5 2 0 16,-4 1 0-16,4 5 0 0,-1-4 0 0,3 3 0 0,-3-1 0 15,5 3 0-15,0 2 0 0,1 1 0 0,-2 1 0 16,-3 4 0-16,2-2 0 0,0 3 0 15,-2 0 0-15,4 3 0 0,-4-2 0 16,2 4 0-16,0-3 0 16,1 6 0-16,-3-3 0 0,5 2 0 0,-5 1 0 15,-22 2 0-15,0 0 0 0,26 0 0 0,1-2 0 16,-27 2 0-16,0 0 0 0,0 0 0 16,0 0 0-16,0 0 0 0,0 0 0 0,26 0 0 15,-4 0 0-15,-22 0 0 0,0 0 0 16,0 0 0-16,0 0 0 0,0 0 0 0,0 0 0 15,23 0 0-15,0 0 0 0,-23 0 0 0,0 0 0 0,18 4 0 16,-3-1 0-16,-15-3 0 0,0 0 0 16,10 7 0-16,1-2 0 0,-11-5 0 15,0 0 0-15,6 11 0 0,-2-1 0 0,-4-10 0 16,0 0 0-16,5 13 0 0,-3 0 0 0,-2-13 0 16,0 0 0-16,0 0 0 15,0 0 0 1,0 0 0-16,0 0 0 0,6 10 0 0,-2 1 0 0,2-6 0 0,-1 0 0 0,4-7 0 0,-2-1 0 15</inkml:trace>
  <inkml:trace contextRef="#ctx0" brushRef="#br0" timeOffset="9169.83">5982 8583 255 0,'0'0'0'0,"0"0"0"0,0 0 0 0,0 0 0 15,0 0 0-15,0 0 0 0,0 0 0 16,0 0 0-16,0 0 0 0,0 0 0 0,0 0 0 16,0 0 0-16,0 0 0 0,0 0 0 15,0 0 0-15,0 0 0 0,0 0 0 0,0 0 0 0,0 0 0 0,0 0 0 16,0 0 0-16</inkml:trace>
  <inkml:trace contextRef="#ctx0" brushRef="#br0" timeOffset="9637.19">6103 9116 255 0,'0'0'0'16,"0"0"0"-16,0 0 0 0,0 0 0 0,0 0 0 16,0 0 0-16,0 0 0 0,0 0 0 15,0 0 0-15,0 0 0 0,0 0 0 0,0 0 0 16,0 0 0-16,0 0 0 0,0 0 0 0,0 0 0 15,0 0 0-15,0 0 0 16,0 0 0-16,0 0 0 0,0 0 0 0,3-5 0 0,0-2 0 16,2-5 0-16,0 0 0 0,6-7 0 0,-2-1 0 0,7 2 0 15,0-3 0-15,-1 3 0 0,-2 0 0 0,4 5 0 16,-4-2 0-16,4 5 0 0,-3-4 0 0,-1 10 0 16,-2-1 0-16,1 2 0 0,-2-2 0 31,3 5 0-31,-2 0 0 0,1 3 0 0,-2-1 0 15,1 6 0-15,0-4 0 16,1 4 0-16,-1 0 0 0,-1 3 0 0,0-2 0 0,1 5 0 16,-4-4 0-16,3 3 0 0,-2 0 0 15,2 2 0-15,0-2 0 0,1 2 0 0,-3-1 0 16,1 1 0-16,2-2 0 0,1-1 0 16,-2 2 0-16,1-2 0 0,1 1 0 0,-12-13 0 0,0 0 0 15,14 13 0-15,-1-1 0 0,-13-12 0 0,0 0 0 16,18 11 0-16,0 0 0 0,5-2 0 15,-3-2 0-15,-20-7 0 0,0 0 0 0,21 7 0 16,0-5 0-16,-21-2 0 0,0 0 0 0,20-5 0 16,-2-3 0-16</inkml:trace>
  <inkml:trace contextRef="#ctx0" brushRef="#br0" timeOffset="10200.51">6957 9161 255 0,'0'0'0'0,"0"0"0"16,0 0 0-16,0 0 0 0,0 0 0 0,0 0 0 16,0 0 0-16,0 0 0 0,0 0 0 15,0 0 0-15,0 0 0 0,0 0 0 0,0 0 0 16,0 0 0-16,0 0 0 0,7 0 0 15,-2-2 0-15,8-1 0 0,0 1 0 0,8-3 0 0,-4-3 0 16,1 0 0-16,0 0 0 0,0 1 0 16,0-3 0-16,0-1 0 0,0-1 0 0,3-1 0 15,-4-2 0-15,-1-1 0 0,-3-2 0 16,-13 18 0-16,0 0 0 0,12-18 0 0,1 0 0 16,-13 18 0-16,0 0 0 0,8-21 0 0,-1 0 0 15,-7 21 0 1,0 0 0-16,3-23 0 0,0 1 0 0,-6 0 0 15,-2 2 0-15,-5 5 0 0,0-1 0 16,-1 9 0-16,1-3 0 0,0 4 0 0,-3-2 0 0,-2 6 0 0,0-1 0 16,-1 6 0-1,-2-3 0-15,2 8 0 0,-2-3 0 0,0 5 0 0,0 0 0 16,0 6 0-16,-2-1 0 16,5 3 0-16,-2 1 0 0,3 3 0 0,-1-1 0 0,7 3 0 15,-2-5 0-15,10 5 0 0,-3-1 0 16,8 0 0-16,-2 0 0 0,9 0 0 0,-6-2 0 15,9-1 0-15,1-2 0 0,3 1 0 16,2-2 0-16,7 2 0 0,-2-4 0 0,11 0 0 16,-4 1 0-16,7-1 0 0,2-2 0 0,1-2 0 15,2-1 0-15,0-3 0 0,2 0 0 0,-7 0 0 0,2-5 0 16,-3-2 0-16,-4 0 0 0,-5-2 0 16,-3-5 0-16,-5 0 0 0,0 0 0 0,-4 0 0 15,-3-5 0-15</inkml:trace>
  <inkml:trace contextRef="#ctx0" brushRef="#br0" timeOffset="11664.82">2812 10891 255 0,'4'0'0'15,"-25"-5"0"-15,8 3 0 0,-7-3 0 0,-1 0 0 16,-3 0 0-16,1-1 0 0,0 6 0 0,-2-2 0 16,4 4 0-16,-3-2 0 0,4 6 0 0,-3-1 0 0,8 5 0 15,-3-3 0-15,6 7 0 16,-2-4 0-1,4 6 0-15,-2-4 0 0,7 6 0 0,-1-2 0 0,3 4 0 0,-3-2 0 0,9 2 0 16,-3-1 0-16,8 0 0 0,-4 0 0 0,8 1 0 16,-4-1 0-16,7 1 0 0,0-2 0 15,2 0 0 1,2-3 0-16,2-1 0 0,-2-5 0 0,5-1 0 16,-3-2 0-16,3-4 0 0,-4 1 0 15,1-3 0-15,-1-3 0 0,-3-1 0 0,1-4 0 16,-2 0 0-16,-3 0 0 0,-1-5 0 0,-1 0 0 15,-1-2 0-15,1 0 0 0,-3-4 0 16,2 2 0-16,-4-2 0 0,-1 0 0 0,-1-2 0 16,-2-3 0-16,1 1 0 0,0-2 0 15,1 1 0-15,-4 1 0 0,-4 2 0 0,1 2 0 16,0 0 0-16,-2 2 0 0,0 6 0 0,-2-2 0 16,0 6 0-16,2-4 0 0,-1 6 0 15,-3 0 0-15,4 2 0 16,-1-2 0-16,2 8 0 0,-4-3 0 0,4 5 0 0,-1-3 0 15,-1 6 0-15,0-1 0 16,5 6 0-16,-5 0 0 0,4 5 0 0,-4-3 0 0,6 9 0 16,-2-3 0-16,-1 9 0 0,2-1 0 0,1 4 0 15,-3 1 0-15,3 9 0 0,0-2 0 0,3 13 0 16,-3 0 0-16,4 8 0 0,-2-3 0 16,1 0 0-16,-3-2 0 0,3-1 0 0,-3 0 0 15,0-1 0-15,-3-1 0 0,0-2 0 16,1-2 0-16,-2 0 0 0,-5-2 0 15,1-6 0-15,1-2 0 0,-7-1 0 0,2 0 0 16,0-6 0-16,-3-2 0 0,-3-2 0 0,-2-5 0 0,2 0 0 16,-2-1 0-16,2-5 0 0,-3-3 0 0,5-4 0 31,-5-1 0-31,1-5 0 0,-1 0 0 0,0-5 0 16,-3 0 0-16,4-5 0 0,-1 0 0 0,4-5 0 15,-4-1 0-15,3-4 0 0,1 0 0 0,1-4 0 16,2 0 0-16,1-3 0 0,3-1 0 15,3-2 0-15,-1-3 0 0,5 0 0 0,-1-1 0 16,5-1 0-16,-1-4 0 16,9-2 0-16,-4-1 0 0,2 4 0 0,-2 0 0 0,7 2 0 15,-2-3 0-15,3 3 0 0,-3 1 0 16,2 2 0-16,1-3 0 0,0-1 0 0,-1 2 0 0</inkml:trace>
  <inkml:trace contextRef="#ctx0" brushRef="#br0" timeOffset="13165.78">3058 10948 255 0,'-2'0'0'16,"13"-5"0"-16,-8 3 0 0,1-1 0 0,1 1 0 15,1 2 0-15,-1 0 0 0,-2 5 0 16,-2-3 0-16,5 8 0 0,-3 1 0 0,2 2 0 16,-1 0 0-16,4 4 0 0,-1 2 0 15,-1 1 0-15,2-2 0 16,1 5 0-16,0-3 0 0,1 1 0 15,0 0 0-15,-10-21 0 0,0 0 0 0,13 17 0 16,-1 2 0-16,-12-19 0 0,0 0 0 16,17 15 0-16,-5-2 0 15,3-3 0-15,-1-2 0 0,1-2 0 0,-2-2 0 0,2-4 0 16,-1-2 0-16,-3 0 0 0,3-4 0 16,-1-2 0-16,-1-2 0 0,1-1 0 0,-2-2 0 0,-3 2 0 0,5-6 0 15,-4 5 0-15,-1-4 0 0,-8 16 0 16,0 0 0-16,8-18 0 0,-1 1 0 0,-7 17 0 15,0 0 0-15,0 0 0 0,0 0 0 0,0 0 0 16,0 0 0-16,9-15 0 0,-5-2 0 16,-4 17 0-16,0 0 0 15,8-12 0-15,-2-4 0 16,-2 11 0-16,1-2 0 0,0 7 0 0,1-3 0 16,1 8 0-16,-1-2 0 0,2 4 0 0,-4 1 0 15,5 3 0-15,-4-4 0 0,1 5 0 16,3-1 0-16,0 2 0 0,0-4 0 0,-9-9 0 15,0 0 0-15,11 17 0 0,3-5 0 16,2 1 0-16,-4 0 0 16,-12-13 0-16,0 0 0 0,18 14 0 0,1-3 0 0,3 2 0 0,2 1 0 15,1-5 0 1,-2-1 0-16,-1-2 0 0,0-4 0 0,1-2 0 0,1-2 0 16,-5 0 0-16,1-4 0 0,-6-2 0 0,1 1 0 15,0-1 0-15,1 0 0 16,-16 8 0-16,0 0 0 0,0 0 0 0,0 0 0 0,0 0 0 15,0 0 0-15,13-11 0 0,1 2 0 16,-14 9 0-16,0 0 0 0,0 0 0 16,0 0 0-16,0 0 0 0,0 0 0 0,10-5 0 15,-3-4 0-15,-7 9 0 0,0 0 0 0,0 0 0 16,0 0 0-16,0 0 0 0,0 0 0 16,9-2 0-1,-1-3 0-15,-8 5 0 0,0 0 0 0,6 0 0 0,1 0 0 0,-7 0 0 0,0 0 0 0,14 2 0 16,-4-2 0-16,-10 0 0 15,0 0 0-15,17 3 0 0,-6-3 0 0,-11 0 0 16,0 0 0-16,18-3 0 0,-3 1 0 16,3-3 0-16,-3 0 0 0,-15 5 0 0,0 0 0 0,20-8 0 15,-5 0 0-15,-15 8 0 0,0 0 0 0,13-10 0 16,-1-1 0-16,-12 11 0 0,0 0 0 16,7-12 0-16,3-3 0 0,-9 1 0 0,2 0 0 15,-3 14 0-15,0 0 0 0,-3-14 0 16,2 2 0-16,1 12 0 0,0 0 0 0,-10-8 0 15,3-3 0 1,7 11 0-16,0 0 0 0,-10-5 0 0,-2 0 0 16,12 5 0-16,0 0 0 0,-11 0 0 15,-3 0 0-15,14 0 0 0,0 0 0 0,-8 8 0 0,-2-1 0 0,9 7 0 16,-5-5 0-16,6 8 0 0,-3-5 0 16,6 4 0-16,0-3 0 0,5 1 0 0,-4 2 0 15,6 0 0-15,0-1 0 16,-1 1 0-16,3-4 0 0,0 1 0 0,-1 0 0 0,5-1 0 0,-1 0 0 15,3-2 0-15,2-3 0 0,-2 0 0 16,1 2 0-16,6-4 0 0,-1 0 0 16,2-3 0-16,-4-2 0 0,7-2 0 0,-4-1 0 15,4-1 0-15,-4-1 0 0,3-4 0 0,-2-1 0 16,1-2 0-16,-2-2 0 0,0 2 0 16,-2-4 0-16,2 1 0 0,-1-4 0 0,0 2 0 15,-5-1 0-15,2-1 0 0,-3-1 0 16,0-1 0-16,0 1 0 0,-3 0 0 0,-2-1 0 15,-13 21 0-15,0 0 0 0,13-21 0 16,-4-2 0-16,-9 23 0 0,0 0 0 0,12-23 0 16,-2 0 0-16,-10 23 0 0,0 0 0 0,0 0 0 15,0 0 0 1,11-21 0-16,-1-1 0 0,-10 22 0 0,0 0 0 16,13-19 0-16,0 2 0 0,4 3 0 15,-1-1 0-15,1 7 0 0,1-2 0 0,1 8 0 16,-2-4 0-16,1 6 0 0,1 0 0 15,2 3 0-15,-3 0 0 0,2 2 0 16,-2-1 0-16,1 3 0 0,1 2 0 0,-1 4 0 16,1-2 0-16,3 1 0 0,-5 1 0 0,-1 2 0 15,-1-2 0-15,-16-13 0 16,0 0 0-16,12 19 0 0,-2-3 0 0,-10-16 0 0,0 0 0 16,8 22 0-16,-3-4 0 15,-2 0 0-15,-3-1 0 0,-3 1 0 0,-2 0 0 0,0 1 0 16,-3-2 0-16,-1-1 0 0,-2-1 0 0,-2 1 0 0,0-3 0 15,13-13 0-15,0 0 0 0,-13 13 0 0,-2 0 0 16,-2-1 0-16,2 1 0 0,15-13 0 0,0 0 0 16,-15 11 0-16,-3-2 0 15,18-9 0-15,0 0 0 0,-15 9 0 0,-2-4 0 16</inkml:trace>
  <inkml:trace contextRef="#ctx0" brushRef="#br0" timeOffset="13697.63">5634 10689 255 0,'-10'-3'0'0,"43"8"0"0,-18-5 0 16,11 5 0-16,0-2 0 0,4 2 0 0,1-3 0 0,3 7 0 16,-1-2 0-1,3 3 0-15,-3 0 0 0,-2 6 0 0,-3-4 0 0,-2 5 0 0,0-5 0 16,-5 4 0-16,-3-3 0 0,0 2 0 16,-4 0 0-16,-14-15 0 0,0 0 0 0,16 18 0 15,-2 0 0-15,-8 3 0 0,3 0 0 16,-6-2 0-16,-2 3 0 0,-5-2 0 0,-3 0 0 0,0 1 0 15,-3-2 0 1,-2 0 0-16,-4 0 0 0,-2-2 0 0,0-1 0 0,-1 2 0 0,-5-3 0 16,4 2 0-16,-4-2 0 15,3 0 0-15,-2 0 0 0,23-15 0 0,0 0 0 16,-20 16 0-16,-1-1 0 0,21-15 0 16,0 0 0-16,0 0 0 0,0 0 0 15,-13 16 0-15,-2-1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6/28/2024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1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customXml" Target="../ink/ink1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2.png"/><Relationship Id="rId18" Type="http://schemas.openxmlformats.org/officeDocument/2006/relationships/customXml" Target="../ink/ink5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customXml" Target="../ink/ink2.xml"/><Relationship Id="rId1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3.png"/><Relationship Id="rId10" Type="http://schemas.openxmlformats.org/officeDocument/2006/relationships/diagramColors" Target="../diagrams/colors11.xml"/><Relationship Id="rId19" Type="http://schemas.openxmlformats.org/officeDocument/2006/relationships/image" Target="../media/image5.png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D2D83D-87B7-4E6C-A625-1C68CFD4B7CC}"/>
              </a:ext>
            </a:extLst>
          </p:cNvPr>
          <p:cNvSpPr/>
          <p:nvPr/>
        </p:nvSpPr>
        <p:spPr>
          <a:xfrm>
            <a:off x="565149" y="-1046265"/>
            <a:ext cx="2847902" cy="783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solidFill>
                  <a:schemeClr val="tx1"/>
                </a:solidFill>
              </a:rPr>
              <a:t>News</a:t>
            </a:r>
            <a:endParaRPr lang="en-GB" sz="6000" dirty="0">
              <a:solidFill>
                <a:schemeClr val="tx1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8080756-76D6-4235-945C-CD1EDD42D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463610"/>
              </p:ext>
            </p:extLst>
          </p:nvPr>
        </p:nvGraphicFramePr>
        <p:xfrm>
          <a:off x="5106596" y="75280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6D905B2-185D-4030-B48F-6E939B97666C}"/>
              </a:ext>
            </a:extLst>
          </p:cNvPr>
          <p:cNvGrpSpPr/>
          <p:nvPr/>
        </p:nvGrpSpPr>
        <p:grpSpPr>
          <a:xfrm>
            <a:off x="-29985" y="0"/>
            <a:ext cx="5254447" cy="6328229"/>
            <a:chOff x="-10935" y="0"/>
            <a:chExt cx="5254447" cy="63282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4817A8-5DB5-E986-6ABC-6DA48CE93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314" t="2458" r="-289" b="5067"/>
            <a:stretch/>
          </p:blipFill>
          <p:spPr>
            <a:xfrm flipH="1">
              <a:off x="-10935" y="0"/>
              <a:ext cx="3211335" cy="632822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FF04B83-D700-4B6C-8533-D0791765E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9712" t="2458" r="-289" b="18900"/>
            <a:stretch/>
          </p:blipFill>
          <p:spPr>
            <a:xfrm flipH="1">
              <a:off x="-3" y="0"/>
              <a:ext cx="5243515" cy="5381625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33C05CC-260C-4DC7-AD33-2DA706978507}"/>
              </a:ext>
            </a:extLst>
          </p:cNvPr>
          <p:cNvSpPr/>
          <p:nvPr/>
        </p:nvSpPr>
        <p:spPr>
          <a:xfrm>
            <a:off x="5239661" y="1320799"/>
            <a:ext cx="5660571" cy="1785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GB" sz="8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r>
              <a:rPr lang="en-GB" sz="8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GB" sz="8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AB60E-DE15-4304-8389-B37B38392967}"/>
              </a:ext>
            </a:extLst>
          </p:cNvPr>
          <p:cNvSpPr/>
          <p:nvPr/>
        </p:nvSpPr>
        <p:spPr>
          <a:xfrm>
            <a:off x="5222712" y="2714173"/>
            <a:ext cx="3768890" cy="882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 programming </a:t>
            </a:r>
          </a:p>
        </p:txBody>
      </p:sp>
    </p:spTree>
    <p:extLst>
      <p:ext uri="{BB962C8B-B14F-4D97-AF65-F5344CB8AC3E}">
        <p14:creationId xmlns:p14="http://schemas.microsoft.com/office/powerpoint/2010/main" val="122332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85AE6-A63C-96E6-5825-671256DE0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112482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52FD6CDE-1B7E-42D1-B930-39BCD81B8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918880"/>
              </p:ext>
            </p:extLst>
          </p:nvPr>
        </p:nvGraphicFramePr>
        <p:xfrm>
          <a:off x="-5207039" y="2896424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4FDD6B6A-878E-4033-B621-43195EE7E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651762"/>
              </p:ext>
            </p:extLst>
          </p:nvPr>
        </p:nvGraphicFramePr>
        <p:xfrm>
          <a:off x="12487275" y="2895949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ED22070-B380-4613-B6A3-A88F8EDFD933}"/>
              </a:ext>
            </a:extLst>
          </p:cNvPr>
          <p:cNvSpPr/>
          <p:nvPr/>
        </p:nvSpPr>
        <p:spPr>
          <a:xfrm>
            <a:off x="565149" y="1508250"/>
            <a:ext cx="2847902" cy="783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solidFill>
                  <a:schemeClr val="tx1"/>
                </a:solidFill>
              </a:rPr>
              <a:t>News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7DB98D6-7C4F-4008-82F9-840E8C1CE65C}"/>
              </a:ext>
            </a:extLst>
          </p:cNvPr>
          <p:cNvSpPr txBox="1">
            <a:spLocks/>
          </p:cNvSpPr>
          <p:nvPr/>
        </p:nvSpPr>
        <p:spPr>
          <a:xfrm>
            <a:off x="450877" y="7267447"/>
            <a:ext cx="4655719" cy="1389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F14441-99EA-4941-A9E9-FABD56BDC1DB}"/>
              </a:ext>
            </a:extLst>
          </p:cNvPr>
          <p:cNvSpPr/>
          <p:nvPr/>
        </p:nvSpPr>
        <p:spPr>
          <a:xfrm>
            <a:off x="12395207" y="1320799"/>
            <a:ext cx="5660571" cy="1785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GB" sz="8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r>
              <a:rPr lang="en-GB" sz="8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GB" sz="8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8237D-4DB6-4C14-9D78-2700CEADDEEE}"/>
              </a:ext>
            </a:extLst>
          </p:cNvPr>
          <p:cNvSpPr/>
          <p:nvPr/>
        </p:nvSpPr>
        <p:spPr>
          <a:xfrm>
            <a:off x="12378258" y="2714173"/>
            <a:ext cx="3768890" cy="882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 programming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A26AE7-E350-405F-A581-B5E664695056}"/>
              </a:ext>
            </a:extLst>
          </p:cNvPr>
          <p:cNvSpPr/>
          <p:nvPr/>
        </p:nvSpPr>
        <p:spPr>
          <a:xfrm>
            <a:off x="-4166549" y="857249"/>
            <a:ext cx="3063460" cy="8239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Game</a:t>
            </a:r>
            <a:endParaRPr lang="en-GB" sz="4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02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17C6-300B-49E9-A129-3243C258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072513"/>
            <a:ext cx="4946644" cy="82391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Easy  - Guess the number/ Russian Roulette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FD83840E-BC0B-CD00-26F8-9DF7CE3434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0322346"/>
              </p:ext>
            </p:extLst>
          </p:nvPr>
        </p:nvGraphicFramePr>
        <p:xfrm>
          <a:off x="565111" y="2896424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BD24B-7D87-47B4-BB8D-F37384ED6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072037"/>
            <a:ext cx="4946644" cy="82391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Harder – Binary message encoder and decoder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E81DA81-6238-4505-8EB3-003B6DFEA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995715"/>
              </p:ext>
            </p:extLst>
          </p:nvPr>
        </p:nvGraphicFramePr>
        <p:xfrm>
          <a:off x="6096000" y="2895949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B9E030-4A58-4065-B421-9ADE9B170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74392"/>
              </p:ext>
            </p:extLst>
          </p:nvPr>
        </p:nvGraphicFramePr>
        <p:xfrm>
          <a:off x="5106596" y="-4846608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87E37C-ACB3-469A-B8A2-AA272F4D3D39}"/>
              </a:ext>
            </a:extLst>
          </p:cNvPr>
          <p:cNvSpPr/>
          <p:nvPr/>
        </p:nvSpPr>
        <p:spPr>
          <a:xfrm>
            <a:off x="249828" y="7491808"/>
            <a:ext cx="4946643" cy="3987383"/>
          </a:xfrm>
          <a:prstGeom prst="roundRect">
            <a:avLst>
              <a:gd name="adj" fmla="val 72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 </a:t>
            </a:r>
            <a:r>
              <a:rPr lang="en-GB" sz="1600" dirty="0">
                <a:solidFill>
                  <a:srgbClr val="00FF99"/>
                </a:solidFill>
              </a:rPr>
              <a:t>random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# Import name</a:t>
            </a:r>
          </a:p>
          <a:p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rgbClr val="66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 err="1">
                <a:solidFill>
                  <a:srgbClr val="00FF99"/>
                </a:solidFill>
              </a:rPr>
              <a:t>random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B3FFFF"/>
                </a:solidFill>
              </a:rPr>
              <a:t>randint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92D050"/>
                </a:solidFill>
              </a:rPr>
              <a:t>1</a:t>
            </a:r>
            <a:r>
              <a:rPr lang="en-GB" sz="1600" dirty="0">
                <a:solidFill>
                  <a:schemeClr val="bg1"/>
                </a:solidFill>
              </a:rPr>
              <a:t>,</a:t>
            </a:r>
            <a:r>
              <a:rPr lang="en-GB" sz="1600" dirty="0">
                <a:solidFill>
                  <a:srgbClr val="92D050"/>
                </a:solidFill>
              </a:rPr>
              <a:t>10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rgbClr val="00B050"/>
                </a:solidFill>
              </a:rPr>
              <a:t># The computer generated number</a:t>
            </a:r>
          </a:p>
          <a:p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&lt;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 </a:t>
            </a:r>
            <a:r>
              <a:rPr lang="en-GB" sz="1600" dirty="0">
                <a:solidFill>
                  <a:srgbClr val="00B050"/>
                </a:solidFill>
              </a:rPr>
              <a:t># If else statement giving you hints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rgbClr val="FFFF99"/>
                </a:solidFill>
              </a:rPr>
              <a:t>print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78A5F"/>
                </a:solidFill>
              </a:rPr>
              <a:t>"Too low!"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r>
              <a:rPr lang="en-GB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elif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&gt; </a:t>
            </a:r>
            <a:r>
              <a:rPr lang="en-GB" sz="1600" dirty="0" err="1">
                <a:solidFill>
                  <a:srgbClr val="66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 </a:t>
            </a:r>
            <a:r>
              <a:rPr lang="en-GB" sz="1600" dirty="0">
                <a:solidFill>
                  <a:srgbClr val="FFFF99"/>
                </a:solidFill>
              </a:rPr>
              <a:t>print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78A5F"/>
                </a:solidFill>
              </a:rPr>
              <a:t>"Too high!"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!=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 </a:t>
            </a:r>
            <a:r>
              <a:rPr lang="en-GB" sz="1600" dirty="0">
                <a:solidFill>
                  <a:srgbClr val="00B050"/>
                </a:solidFill>
              </a:rPr>
              <a:t># While loop with condition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AFB530-AC9E-47F0-8B81-567DC941C778}"/>
              </a:ext>
            </a:extLst>
          </p:cNvPr>
          <p:cNvSpPr/>
          <p:nvPr/>
        </p:nvSpPr>
        <p:spPr>
          <a:xfrm>
            <a:off x="6076903" y="7491808"/>
            <a:ext cx="4946643" cy="4942966"/>
          </a:xfrm>
          <a:prstGeom prst="roundRect">
            <a:avLst>
              <a:gd name="adj" fmla="val 809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>
                <a:solidFill>
                  <a:srgbClr val="F78A5F"/>
                </a:solidFill>
              </a:rPr>
              <a:t>' 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FFF99"/>
                </a:solidFill>
              </a:rPr>
              <a:t>format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FFFF99"/>
                </a:solidFill>
              </a:rPr>
              <a:t>ord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char</a:t>
            </a:r>
            <a:r>
              <a:rPr lang="en-GB" sz="1600" dirty="0">
                <a:solidFill>
                  <a:schemeClr val="bg1"/>
                </a:solidFill>
              </a:rPr>
              <a:t>), </a:t>
            </a:r>
            <a:r>
              <a:rPr lang="en-GB" sz="1600" dirty="0">
                <a:solidFill>
                  <a:srgbClr val="F78A5F"/>
                </a:solidFill>
              </a:rPr>
              <a:t>'08b'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char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user_input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</a:p>
          <a:p>
            <a:r>
              <a:rPr lang="en-GB" sz="1600" dirty="0">
                <a:solidFill>
                  <a:srgbClr val="00B050"/>
                </a:solidFill>
              </a:rPr>
              <a:t># changes string to binary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600" dirty="0" err="1">
                <a:solidFill>
                  <a:srgbClr val="00FF99"/>
                </a:solidFill>
              </a:rPr>
              <a:t>bytearray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00FF99"/>
                </a:solidFill>
              </a:rPr>
              <a:t>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92D050"/>
                </a:solidFill>
              </a:rPr>
              <a:t>2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split</a:t>
            </a:r>
            <a:r>
              <a:rPr lang="en-GB" sz="1600" dirty="0">
                <a:solidFill>
                  <a:schemeClr val="bg1"/>
                </a:solidFill>
              </a:rPr>
              <a:t>())</a:t>
            </a:r>
          </a:p>
          <a:p>
            <a:r>
              <a:rPr lang="en-GB" sz="1600" dirty="0" err="1">
                <a:solidFill>
                  <a:srgbClr val="B3FFFF"/>
                </a:solidFill>
              </a:rPr>
              <a:t>file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write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rgbClr val="00B050"/>
                </a:solidFill>
              </a:rPr>
              <a:t># adds the binary data to a file (you need to open the file first (not shown in code snippet)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 err="1">
                <a:solidFill>
                  <a:srgbClr val="B3FFFF"/>
                </a:solidFill>
              </a:rPr>
              <a:t>file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read</a:t>
            </a:r>
            <a:r>
              <a:rPr lang="en-GB" sz="1600" dirty="0">
                <a:solidFill>
                  <a:schemeClr val="bg1"/>
                </a:solidFill>
              </a:rPr>
              <a:t>() </a:t>
            </a:r>
            <a:r>
              <a:rPr lang="en-GB" sz="1600" dirty="0">
                <a:solidFill>
                  <a:srgbClr val="00B050"/>
                </a:solidFill>
              </a:rPr>
              <a:t># gets the binary data from file</a:t>
            </a:r>
          </a:p>
          <a:p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>
                <a:solidFill>
                  <a:srgbClr val="F78A5F"/>
                </a:solidFill>
              </a:rPr>
              <a:t>' 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FFF99"/>
                </a:solidFill>
              </a:rPr>
              <a:t>format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byte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F78A5F"/>
                </a:solidFill>
              </a:rPr>
              <a:t>'08b'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byte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B3FFFF"/>
                </a:solidFill>
              </a:rPr>
              <a:t>message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600" dirty="0">
                <a:solidFill>
                  <a:srgbClr val="F78A5F"/>
                </a:solidFill>
              </a:rPr>
              <a:t>''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FFFF99"/>
                </a:solidFill>
              </a:rPr>
              <a:t>chr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00FF99"/>
                </a:solidFill>
              </a:rPr>
              <a:t>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binary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92D050"/>
                </a:solidFill>
              </a:rPr>
              <a:t>2</a:t>
            </a:r>
            <a:r>
              <a:rPr lang="en-GB" sz="1600" dirty="0">
                <a:solidFill>
                  <a:schemeClr val="bg1"/>
                </a:solidFill>
              </a:rPr>
              <a:t>))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binary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split</a:t>
            </a:r>
            <a:r>
              <a:rPr lang="en-GB" sz="1600" dirty="0">
                <a:solidFill>
                  <a:schemeClr val="bg1"/>
                </a:solidFill>
              </a:rPr>
              <a:t>())</a:t>
            </a:r>
          </a:p>
          <a:p>
            <a:r>
              <a:rPr lang="en-GB" sz="1600" dirty="0">
                <a:solidFill>
                  <a:srgbClr val="00B050"/>
                </a:solidFill>
              </a:rPr>
              <a:t># Converts the binary data back to a string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0E9567-6808-42B5-A03C-F73BA8147C46}"/>
              </a:ext>
            </a:extLst>
          </p:cNvPr>
          <p:cNvSpPr/>
          <p:nvPr/>
        </p:nvSpPr>
        <p:spPr>
          <a:xfrm>
            <a:off x="565111" y="857249"/>
            <a:ext cx="3063460" cy="8239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Game</a:t>
            </a:r>
            <a:endParaRPr lang="en-GB" sz="4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7CE662-B255-4207-B8BA-148AB7E166FB}"/>
              </a:ext>
            </a:extLst>
          </p:cNvPr>
          <p:cNvSpPr/>
          <p:nvPr/>
        </p:nvSpPr>
        <p:spPr>
          <a:xfrm>
            <a:off x="565149" y="-1771980"/>
            <a:ext cx="2847902" cy="783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solidFill>
                  <a:schemeClr val="tx1"/>
                </a:solidFill>
              </a:rPr>
              <a:t>News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9E33F-EFD8-4259-9E86-8A40803A0BCE}"/>
              </a:ext>
            </a:extLst>
          </p:cNvPr>
          <p:cNvSpPr/>
          <p:nvPr/>
        </p:nvSpPr>
        <p:spPr>
          <a:xfrm>
            <a:off x="-9064899" y="574583"/>
            <a:ext cx="8098972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 Help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Code snippets not in actual order</a:t>
            </a:r>
            <a:endParaRPr lang="en-GB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0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A8F355B-319B-48C2-BFA3-BD30B8B36EAC}"/>
              </a:ext>
            </a:extLst>
          </p:cNvPr>
          <p:cNvGraphicFramePr>
            <a:graphicFrameLocks/>
          </p:cNvGraphicFramePr>
          <p:nvPr/>
        </p:nvGraphicFramePr>
        <p:xfrm>
          <a:off x="-5579657" y="2896424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9ECAF22-71EB-4A03-BD8B-E4FEAD4A1C5B}"/>
              </a:ext>
            </a:extLst>
          </p:cNvPr>
          <p:cNvGraphicFramePr>
            <a:graphicFrameLocks/>
          </p:cNvGraphicFramePr>
          <p:nvPr/>
        </p:nvGraphicFramePr>
        <p:xfrm>
          <a:off x="12661392" y="2895949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C47C34-5EF2-4717-B36E-C3D9008C3774}"/>
              </a:ext>
            </a:extLst>
          </p:cNvPr>
          <p:cNvSpPr/>
          <p:nvPr/>
        </p:nvSpPr>
        <p:spPr>
          <a:xfrm>
            <a:off x="311337" y="1686434"/>
            <a:ext cx="4946643" cy="3987383"/>
          </a:xfrm>
          <a:prstGeom prst="roundRect">
            <a:avLst>
              <a:gd name="adj" fmla="val 72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 </a:t>
            </a:r>
            <a:r>
              <a:rPr lang="en-GB" sz="1600" dirty="0">
                <a:solidFill>
                  <a:srgbClr val="00FF99"/>
                </a:solidFill>
              </a:rPr>
              <a:t>random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# Import name</a:t>
            </a:r>
          </a:p>
          <a:p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rgbClr val="66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 err="1">
                <a:solidFill>
                  <a:srgbClr val="00FF99"/>
                </a:solidFill>
              </a:rPr>
              <a:t>random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B3FFFF"/>
                </a:solidFill>
              </a:rPr>
              <a:t>randint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92D050"/>
                </a:solidFill>
              </a:rPr>
              <a:t>1</a:t>
            </a:r>
            <a:r>
              <a:rPr lang="en-GB" sz="1600" dirty="0">
                <a:solidFill>
                  <a:schemeClr val="bg1"/>
                </a:solidFill>
              </a:rPr>
              <a:t>,</a:t>
            </a:r>
            <a:r>
              <a:rPr lang="en-GB" sz="1600" dirty="0">
                <a:solidFill>
                  <a:srgbClr val="92D050"/>
                </a:solidFill>
              </a:rPr>
              <a:t>10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rgbClr val="00B050"/>
                </a:solidFill>
              </a:rPr>
              <a:t># The computer generated number</a:t>
            </a:r>
          </a:p>
          <a:p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&lt;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 </a:t>
            </a:r>
            <a:r>
              <a:rPr lang="en-GB" sz="1600" dirty="0">
                <a:solidFill>
                  <a:srgbClr val="00B050"/>
                </a:solidFill>
              </a:rPr>
              <a:t># If else statement giving you hints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rgbClr val="FFFF99"/>
                </a:solidFill>
              </a:rPr>
              <a:t>print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78A5F"/>
                </a:solidFill>
              </a:rPr>
              <a:t>"Too low!"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r>
              <a:rPr lang="en-GB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elif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&gt;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 </a:t>
            </a:r>
            <a:r>
              <a:rPr lang="en-GB" sz="1600" dirty="0">
                <a:solidFill>
                  <a:srgbClr val="FFFF99"/>
                </a:solidFill>
              </a:rPr>
              <a:t>print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78A5F"/>
                </a:solidFill>
              </a:rPr>
              <a:t>"Too high!"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!=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 </a:t>
            </a:r>
            <a:r>
              <a:rPr lang="en-GB" sz="1600" dirty="0">
                <a:solidFill>
                  <a:srgbClr val="00B050"/>
                </a:solidFill>
              </a:rPr>
              <a:t># While loop with condition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EDAFA8-FF75-48CE-AA4B-4D2C21CD0B2E}"/>
              </a:ext>
            </a:extLst>
          </p:cNvPr>
          <p:cNvSpPr/>
          <p:nvPr/>
        </p:nvSpPr>
        <p:spPr>
          <a:xfrm>
            <a:off x="6076903" y="1686434"/>
            <a:ext cx="4946643" cy="4942966"/>
          </a:xfrm>
          <a:prstGeom prst="roundRect">
            <a:avLst>
              <a:gd name="adj" fmla="val 809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>
                <a:solidFill>
                  <a:srgbClr val="F78A5F"/>
                </a:solidFill>
              </a:rPr>
              <a:t>' 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FFF99"/>
                </a:solidFill>
              </a:rPr>
              <a:t>format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FFFF99"/>
                </a:solidFill>
              </a:rPr>
              <a:t>ord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char</a:t>
            </a:r>
            <a:r>
              <a:rPr lang="en-GB" sz="1600" dirty="0">
                <a:solidFill>
                  <a:schemeClr val="bg1"/>
                </a:solidFill>
              </a:rPr>
              <a:t>), </a:t>
            </a:r>
            <a:r>
              <a:rPr lang="en-GB" sz="1600" dirty="0">
                <a:solidFill>
                  <a:srgbClr val="F78A5F"/>
                </a:solidFill>
              </a:rPr>
              <a:t>'08b'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char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user_input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</a:p>
          <a:p>
            <a:r>
              <a:rPr lang="en-GB" sz="1600" dirty="0">
                <a:solidFill>
                  <a:srgbClr val="00B050"/>
                </a:solidFill>
              </a:rPr>
              <a:t># changes string to binary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600" dirty="0" err="1">
                <a:solidFill>
                  <a:srgbClr val="00FF99"/>
                </a:solidFill>
              </a:rPr>
              <a:t>bytearray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00FF99"/>
                </a:solidFill>
              </a:rPr>
              <a:t>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92D050"/>
                </a:solidFill>
              </a:rPr>
              <a:t>2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split</a:t>
            </a:r>
            <a:r>
              <a:rPr lang="en-GB" sz="1600" dirty="0">
                <a:solidFill>
                  <a:schemeClr val="bg1"/>
                </a:solidFill>
              </a:rPr>
              <a:t>())</a:t>
            </a:r>
          </a:p>
          <a:p>
            <a:r>
              <a:rPr lang="en-GB" sz="1600" dirty="0" err="1">
                <a:solidFill>
                  <a:srgbClr val="B3FFFF"/>
                </a:solidFill>
              </a:rPr>
              <a:t>file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write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rgbClr val="00B050"/>
                </a:solidFill>
              </a:rPr>
              <a:t># adds the binary data to a file (you need to open the file first (not shown in code snippet)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 err="1">
                <a:solidFill>
                  <a:srgbClr val="B3FFFF"/>
                </a:solidFill>
              </a:rPr>
              <a:t>file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read</a:t>
            </a:r>
            <a:r>
              <a:rPr lang="en-GB" sz="1600" dirty="0">
                <a:solidFill>
                  <a:schemeClr val="bg1"/>
                </a:solidFill>
              </a:rPr>
              <a:t>() </a:t>
            </a:r>
            <a:r>
              <a:rPr lang="en-GB" sz="1600" dirty="0">
                <a:solidFill>
                  <a:srgbClr val="00B050"/>
                </a:solidFill>
              </a:rPr>
              <a:t># gets the binary data from file</a:t>
            </a:r>
          </a:p>
          <a:p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>
                <a:solidFill>
                  <a:srgbClr val="F78A5F"/>
                </a:solidFill>
              </a:rPr>
              <a:t>' 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FFF99"/>
                </a:solidFill>
              </a:rPr>
              <a:t>format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byte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F78A5F"/>
                </a:solidFill>
              </a:rPr>
              <a:t>'08b'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byte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B3FFFF"/>
                </a:solidFill>
              </a:rPr>
              <a:t>message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600" dirty="0">
                <a:solidFill>
                  <a:srgbClr val="F78A5F"/>
                </a:solidFill>
              </a:rPr>
              <a:t>''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FFFF99"/>
                </a:solidFill>
              </a:rPr>
              <a:t>chr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00FF99"/>
                </a:solidFill>
              </a:rPr>
              <a:t>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binary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92D050"/>
                </a:solidFill>
              </a:rPr>
              <a:t>2</a:t>
            </a:r>
            <a:r>
              <a:rPr lang="en-GB" sz="1600" dirty="0">
                <a:solidFill>
                  <a:schemeClr val="bg1"/>
                </a:solidFill>
              </a:rPr>
              <a:t>))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binary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split</a:t>
            </a:r>
            <a:r>
              <a:rPr lang="en-GB" sz="1600" dirty="0">
                <a:solidFill>
                  <a:schemeClr val="bg1"/>
                </a:solidFill>
              </a:rPr>
              <a:t>())</a:t>
            </a:r>
          </a:p>
          <a:p>
            <a:r>
              <a:rPr lang="en-GB" sz="1600" dirty="0">
                <a:solidFill>
                  <a:srgbClr val="00B050"/>
                </a:solidFill>
              </a:rPr>
              <a:t># Converts the binary data back to a string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D8090-90D8-47AE-A060-46954D4F5C53}"/>
              </a:ext>
            </a:extLst>
          </p:cNvPr>
          <p:cNvSpPr/>
          <p:nvPr/>
        </p:nvSpPr>
        <p:spPr>
          <a:xfrm>
            <a:off x="311337" y="574583"/>
            <a:ext cx="8098972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 Help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Code snippets not in actual order</a:t>
            </a:r>
            <a:endParaRPr lang="en-GB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2AAB6B-16AC-4AA6-B90A-F751C8ABFEA1}"/>
              </a:ext>
            </a:extLst>
          </p:cNvPr>
          <p:cNvSpPr/>
          <p:nvPr/>
        </p:nvSpPr>
        <p:spPr>
          <a:xfrm>
            <a:off x="-3575089" y="857249"/>
            <a:ext cx="3063460" cy="8239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Game</a:t>
            </a:r>
            <a:endParaRPr lang="en-GB" sz="4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3F5F63-16BE-48E8-8022-09554A492DB6}"/>
                  </a:ext>
                </a:extLst>
              </p14:cNvPr>
              <p14:cNvContentPartPr/>
              <p14:nvPr/>
            </p14:nvContentPartPr>
            <p14:xfrm>
              <a:off x="8240760" y="5266800"/>
              <a:ext cx="26280" cy="90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3F5F63-16BE-48E8-8022-09554A492D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1400" y="5257440"/>
                <a:ext cx="45000" cy="1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875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A8F355B-319B-48C2-BFA3-BD30B8B36EAC}"/>
              </a:ext>
            </a:extLst>
          </p:cNvPr>
          <p:cNvGraphicFramePr>
            <a:graphicFrameLocks/>
          </p:cNvGraphicFramePr>
          <p:nvPr/>
        </p:nvGraphicFramePr>
        <p:xfrm>
          <a:off x="-5579657" y="2896424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9ECAF22-71EB-4A03-BD8B-E4FEAD4A1C5B}"/>
              </a:ext>
            </a:extLst>
          </p:cNvPr>
          <p:cNvGraphicFramePr>
            <a:graphicFrameLocks/>
          </p:cNvGraphicFramePr>
          <p:nvPr/>
        </p:nvGraphicFramePr>
        <p:xfrm>
          <a:off x="12661392" y="2895949"/>
          <a:ext cx="4946644" cy="359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C47C34-5EF2-4717-B36E-C3D9008C3774}"/>
              </a:ext>
            </a:extLst>
          </p:cNvPr>
          <p:cNvSpPr/>
          <p:nvPr/>
        </p:nvSpPr>
        <p:spPr>
          <a:xfrm>
            <a:off x="3457945" y="1686434"/>
            <a:ext cx="4946643" cy="3987383"/>
          </a:xfrm>
          <a:prstGeom prst="roundRect">
            <a:avLst>
              <a:gd name="adj" fmla="val 72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 </a:t>
            </a:r>
            <a:r>
              <a:rPr lang="en-GB" sz="1600" dirty="0">
                <a:solidFill>
                  <a:srgbClr val="00FF99"/>
                </a:solidFill>
              </a:rPr>
              <a:t>random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# Import name</a:t>
            </a:r>
          </a:p>
          <a:p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rgbClr val="66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 err="1">
                <a:solidFill>
                  <a:srgbClr val="00FF99"/>
                </a:solidFill>
              </a:rPr>
              <a:t>random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B3FFFF"/>
                </a:solidFill>
              </a:rPr>
              <a:t>randint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92D050"/>
                </a:solidFill>
              </a:rPr>
              <a:t>1</a:t>
            </a:r>
            <a:r>
              <a:rPr lang="en-GB" sz="1600" dirty="0">
                <a:solidFill>
                  <a:schemeClr val="bg1"/>
                </a:solidFill>
              </a:rPr>
              <a:t>,</a:t>
            </a:r>
            <a:r>
              <a:rPr lang="en-GB" sz="1600" dirty="0">
                <a:solidFill>
                  <a:srgbClr val="92D050"/>
                </a:solidFill>
              </a:rPr>
              <a:t>10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rgbClr val="00B050"/>
                </a:solidFill>
              </a:rPr>
              <a:t># The computer generated number</a:t>
            </a:r>
          </a:p>
          <a:p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&lt;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 </a:t>
            </a:r>
            <a:r>
              <a:rPr lang="en-GB" sz="1600" dirty="0">
                <a:solidFill>
                  <a:srgbClr val="00B050"/>
                </a:solidFill>
              </a:rPr>
              <a:t># If else statement giving you hints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rgbClr val="FFFF99"/>
                </a:solidFill>
              </a:rPr>
              <a:t>print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78A5F"/>
                </a:solidFill>
              </a:rPr>
              <a:t>"Too low!"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r>
              <a:rPr lang="en-GB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elif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&gt;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 </a:t>
            </a:r>
            <a:r>
              <a:rPr lang="en-GB" sz="1600" dirty="0">
                <a:solidFill>
                  <a:srgbClr val="FFFF99"/>
                </a:solidFill>
              </a:rPr>
              <a:t>print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78A5F"/>
                </a:solidFill>
              </a:rPr>
              <a:t>"Too high!"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guess</a:t>
            </a:r>
            <a:r>
              <a:rPr lang="en-GB" sz="1600" dirty="0">
                <a:solidFill>
                  <a:schemeClr val="bg1"/>
                </a:solidFill>
              </a:rPr>
              <a:t> != </a:t>
            </a:r>
            <a:r>
              <a:rPr lang="en-GB" sz="1600" dirty="0" err="1">
                <a:solidFill>
                  <a:srgbClr val="B3FFFF"/>
                </a:solidFill>
              </a:rPr>
              <a:t>comp_num</a:t>
            </a:r>
            <a:r>
              <a:rPr lang="en-GB" sz="1600" dirty="0">
                <a:solidFill>
                  <a:schemeClr val="bg1"/>
                </a:solidFill>
              </a:rPr>
              <a:t>: </a:t>
            </a:r>
            <a:r>
              <a:rPr lang="en-GB" sz="1600" dirty="0">
                <a:solidFill>
                  <a:srgbClr val="00B050"/>
                </a:solidFill>
              </a:rPr>
              <a:t># While loop with condition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EDAFA8-FF75-48CE-AA4B-4D2C21CD0B2E}"/>
              </a:ext>
            </a:extLst>
          </p:cNvPr>
          <p:cNvSpPr/>
          <p:nvPr/>
        </p:nvSpPr>
        <p:spPr>
          <a:xfrm>
            <a:off x="6076903" y="8221714"/>
            <a:ext cx="4946643" cy="4942966"/>
          </a:xfrm>
          <a:prstGeom prst="roundRect">
            <a:avLst>
              <a:gd name="adj" fmla="val 809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>
                <a:solidFill>
                  <a:srgbClr val="F78A5F"/>
                </a:solidFill>
              </a:rPr>
              <a:t>' 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FFF99"/>
                </a:solidFill>
              </a:rPr>
              <a:t>format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FFFF99"/>
                </a:solidFill>
              </a:rPr>
              <a:t>ord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char</a:t>
            </a:r>
            <a:r>
              <a:rPr lang="en-GB" sz="1600" dirty="0">
                <a:solidFill>
                  <a:schemeClr val="bg1"/>
                </a:solidFill>
              </a:rPr>
              <a:t>), </a:t>
            </a:r>
            <a:r>
              <a:rPr lang="en-GB" sz="1600" dirty="0">
                <a:solidFill>
                  <a:srgbClr val="F78A5F"/>
                </a:solidFill>
              </a:rPr>
              <a:t>'08b'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char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user_input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</a:p>
          <a:p>
            <a:r>
              <a:rPr lang="en-GB" sz="1600" dirty="0">
                <a:solidFill>
                  <a:srgbClr val="00B050"/>
                </a:solidFill>
              </a:rPr>
              <a:t># changes string to binary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600" dirty="0" err="1">
                <a:solidFill>
                  <a:srgbClr val="00FF99"/>
                </a:solidFill>
              </a:rPr>
              <a:t>bytearray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00FF99"/>
                </a:solidFill>
              </a:rPr>
              <a:t>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92D050"/>
                </a:solidFill>
              </a:rPr>
              <a:t>2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split</a:t>
            </a:r>
            <a:r>
              <a:rPr lang="en-GB" sz="1600" dirty="0">
                <a:solidFill>
                  <a:schemeClr val="bg1"/>
                </a:solidFill>
              </a:rPr>
              <a:t>())</a:t>
            </a:r>
          </a:p>
          <a:p>
            <a:r>
              <a:rPr lang="en-GB" sz="1600" dirty="0" err="1">
                <a:solidFill>
                  <a:srgbClr val="B3FFFF"/>
                </a:solidFill>
              </a:rPr>
              <a:t>file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write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rgbClr val="00B050"/>
                </a:solidFill>
              </a:rPr>
              <a:t># adds the binary data to a file (you need to open the file first (not shown in code snippet)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 err="1">
                <a:solidFill>
                  <a:srgbClr val="B3FFFF"/>
                </a:solidFill>
              </a:rPr>
              <a:t>file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read</a:t>
            </a:r>
            <a:r>
              <a:rPr lang="en-GB" sz="1600" dirty="0">
                <a:solidFill>
                  <a:schemeClr val="bg1"/>
                </a:solidFill>
              </a:rPr>
              <a:t>() </a:t>
            </a:r>
            <a:r>
              <a:rPr lang="en-GB" sz="1600" dirty="0">
                <a:solidFill>
                  <a:srgbClr val="00B050"/>
                </a:solidFill>
              </a:rPr>
              <a:t># gets the binary data from file</a:t>
            </a:r>
          </a:p>
          <a:p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>
                <a:solidFill>
                  <a:srgbClr val="B3FFFF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= </a:t>
            </a:r>
            <a:r>
              <a:rPr lang="en-GB" sz="1600" dirty="0">
                <a:solidFill>
                  <a:srgbClr val="F78A5F"/>
                </a:solidFill>
              </a:rPr>
              <a:t>' 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FFFF99"/>
                </a:solidFill>
              </a:rPr>
              <a:t>format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byte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F78A5F"/>
                </a:solidFill>
              </a:rPr>
              <a:t>'08b'</a:t>
            </a:r>
            <a:r>
              <a:rPr lang="en-GB" sz="1600" dirty="0">
                <a:solidFill>
                  <a:schemeClr val="bg1"/>
                </a:solidFill>
              </a:rPr>
              <a:t>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byte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binary_data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B3FFFF"/>
                </a:solidFill>
              </a:rPr>
              <a:t>message</a:t>
            </a:r>
            <a:r>
              <a:rPr lang="en-GB" sz="1600" dirty="0">
                <a:solidFill>
                  <a:schemeClr val="bg1"/>
                </a:solidFill>
              </a:rPr>
              <a:t> = </a:t>
            </a:r>
            <a:r>
              <a:rPr lang="en-GB" sz="1600" dirty="0">
                <a:solidFill>
                  <a:srgbClr val="F78A5F"/>
                </a:solidFill>
              </a:rPr>
              <a:t>''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  <a:r>
              <a:rPr lang="en-GB" sz="1600" dirty="0">
                <a:solidFill>
                  <a:srgbClr val="FFFF99"/>
                </a:solidFill>
              </a:rPr>
              <a:t>join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rgbClr val="FFFF99"/>
                </a:solidFill>
              </a:rPr>
              <a:t>chr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00FF99"/>
                </a:solidFill>
              </a:rPr>
              <a:t>int</a:t>
            </a: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>
                <a:solidFill>
                  <a:srgbClr val="B3FFFF"/>
                </a:solidFill>
              </a:rPr>
              <a:t>binary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rgbClr val="92D050"/>
                </a:solidFill>
              </a:rPr>
              <a:t>2</a:t>
            </a:r>
            <a:r>
              <a:rPr lang="en-GB" sz="1600" dirty="0">
                <a:solidFill>
                  <a:schemeClr val="bg1"/>
                </a:solidFill>
              </a:rPr>
              <a:t>))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rgbClr val="B3FFFF"/>
                </a:solidFill>
              </a:rPr>
              <a:t>binary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rgbClr val="B3FFFF"/>
                </a:solidFill>
              </a:rPr>
              <a:t>binary_message</a:t>
            </a:r>
            <a:r>
              <a:rPr lang="en-GB" sz="1600" dirty="0" err="1">
                <a:solidFill>
                  <a:schemeClr val="bg1"/>
                </a:solidFill>
              </a:rPr>
              <a:t>.</a:t>
            </a:r>
            <a:r>
              <a:rPr lang="en-GB" sz="1600" dirty="0" err="1">
                <a:solidFill>
                  <a:srgbClr val="FFFF99"/>
                </a:solidFill>
              </a:rPr>
              <a:t>split</a:t>
            </a:r>
            <a:r>
              <a:rPr lang="en-GB" sz="1600" dirty="0">
                <a:solidFill>
                  <a:schemeClr val="bg1"/>
                </a:solidFill>
              </a:rPr>
              <a:t>())</a:t>
            </a:r>
          </a:p>
          <a:p>
            <a:r>
              <a:rPr lang="en-GB" sz="1600" dirty="0">
                <a:solidFill>
                  <a:srgbClr val="00B050"/>
                </a:solidFill>
              </a:rPr>
              <a:t># Converts the binary data back to a string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D8090-90D8-47AE-A060-46954D4F5C53}"/>
              </a:ext>
            </a:extLst>
          </p:cNvPr>
          <p:cNvSpPr/>
          <p:nvPr/>
        </p:nvSpPr>
        <p:spPr>
          <a:xfrm>
            <a:off x="311337" y="574583"/>
            <a:ext cx="8098972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 Help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Code snippets not in actual order</a:t>
            </a:r>
            <a:endParaRPr lang="en-GB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2AAB6B-16AC-4AA6-B90A-F751C8ABFEA1}"/>
              </a:ext>
            </a:extLst>
          </p:cNvPr>
          <p:cNvSpPr/>
          <p:nvPr/>
        </p:nvSpPr>
        <p:spPr>
          <a:xfrm>
            <a:off x="-3575089" y="857249"/>
            <a:ext cx="3063460" cy="8239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Game</a:t>
            </a:r>
            <a:endParaRPr lang="en-GB" sz="4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3F5F63-16BE-48E8-8022-09554A492DB6}"/>
                  </a:ext>
                </a:extLst>
              </p14:cNvPr>
              <p14:cNvContentPartPr/>
              <p14:nvPr/>
            </p14:nvContentPartPr>
            <p14:xfrm>
              <a:off x="8240760" y="11802080"/>
              <a:ext cx="26280" cy="90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3F5F63-16BE-48E8-8022-09554A492D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1400" y="11792720"/>
                <a:ext cx="450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E36266-91D0-44B8-BB7C-C3C947FE823E}"/>
                  </a:ext>
                </a:extLst>
              </p14:cNvPr>
              <p14:cNvContentPartPr/>
              <p14:nvPr/>
            </p14:nvContentPartPr>
            <p14:xfrm>
              <a:off x="2971080" y="1966680"/>
              <a:ext cx="5050440" cy="352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E36266-91D0-44B8-BB7C-C3C947FE82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720" y="1957320"/>
                <a:ext cx="5069160" cy="35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EA8403-51D7-40E4-A21D-BC0750480D64}"/>
                  </a:ext>
                </a:extLst>
              </p14:cNvPr>
              <p14:cNvContentPartPr/>
              <p14:nvPr/>
            </p14:nvContentPartPr>
            <p14:xfrm>
              <a:off x="8696520" y="2022840"/>
              <a:ext cx="1435680" cy="147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EA8403-51D7-40E4-A21D-BC0750480D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7160" y="2013480"/>
                <a:ext cx="1454400" cy="14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45DADC-F855-425C-8D53-F27E8B231B3D}"/>
                  </a:ext>
                </a:extLst>
              </p14:cNvPr>
              <p14:cNvContentPartPr/>
              <p14:nvPr/>
            </p14:nvContentPartPr>
            <p14:xfrm>
              <a:off x="519840" y="2494800"/>
              <a:ext cx="3759480" cy="19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45DADC-F855-425C-8D53-F27E8B231B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0480" y="2485440"/>
                <a:ext cx="3778200" cy="19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658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D89126"/>
      </a:accent1>
      <a:accent2>
        <a:srgbClr val="D53A17"/>
      </a:accent2>
      <a:accent3>
        <a:srgbClr val="E72956"/>
      </a:accent3>
      <a:accent4>
        <a:srgbClr val="D51793"/>
      </a:accent4>
      <a:accent5>
        <a:srgbClr val="DA29E7"/>
      </a:accent5>
      <a:accent6>
        <a:srgbClr val="7917D5"/>
      </a:accent6>
      <a:hlink>
        <a:srgbClr val="3F72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248</TotalTime>
  <Words>1202</Words>
  <Application>Microsoft Office PowerPoint</Application>
  <PresentationFormat>Widescreen</PresentationFormat>
  <Paragraphs>172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Seaford Display</vt:lpstr>
      <vt:lpstr>System Font Regular</vt:lpstr>
      <vt:lpstr>Tenorite</vt:lpstr>
      <vt:lpstr>MadridVTI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28/06/24</dc:title>
  <dc:creator>Felix Galle</dc:creator>
  <cp:lastModifiedBy>Felix Galle</cp:lastModifiedBy>
  <cp:revision>7</cp:revision>
  <dcterms:created xsi:type="dcterms:W3CDTF">2024-06-28T07:49:27Z</dcterms:created>
  <dcterms:modified xsi:type="dcterms:W3CDTF">2024-06-28T11:58:41Z</dcterms:modified>
</cp:coreProperties>
</file>