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206C6-3041-4E29-988C-014ED2031A34}" v="18" dt="2024-10-11T10:58:10.427"/>
    <p1510:client id="{8C0C2EF2-CEF5-4A78-9C84-291E5BAD1EF8}" v="819" dt="2024-10-10T16:13:08.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5" d="100"/>
          <a:sy n="105" d="100"/>
        </p:scale>
        <p:origin x="120"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Galle" userId="5090cf4f-c28a-4fc5-934b-9d3fe39c5d47" providerId="ADAL" clId="{4C1206C6-3041-4E29-988C-014ED2031A34}"/>
    <pc:docChg chg="addSld delSld modSld">
      <pc:chgData name="Felix Galle" userId="5090cf4f-c28a-4fc5-934b-9d3fe39c5d47" providerId="ADAL" clId="{4C1206C6-3041-4E29-988C-014ED2031A34}" dt="2024-10-11T10:58:10.427" v="28"/>
      <pc:docMkLst>
        <pc:docMk/>
      </pc:docMkLst>
      <pc:sldChg chg="modAnim">
        <pc:chgData name="Felix Galle" userId="5090cf4f-c28a-4fc5-934b-9d3fe39c5d47" providerId="ADAL" clId="{4C1206C6-3041-4E29-988C-014ED2031A34}" dt="2024-10-11T10:58:10.427" v="28"/>
        <pc:sldMkLst>
          <pc:docMk/>
          <pc:sldMk cId="1340887097" sldId="257"/>
        </pc:sldMkLst>
      </pc:sldChg>
      <pc:sldChg chg="modSp mod">
        <pc:chgData name="Felix Galle" userId="5090cf4f-c28a-4fc5-934b-9d3fe39c5d47" providerId="ADAL" clId="{4C1206C6-3041-4E29-988C-014ED2031A34}" dt="2024-10-11T10:54:08.044" v="9" actId="207"/>
        <pc:sldMkLst>
          <pc:docMk/>
          <pc:sldMk cId="1254236160" sldId="259"/>
        </pc:sldMkLst>
        <pc:spChg chg="mod">
          <ac:chgData name="Felix Galle" userId="5090cf4f-c28a-4fc5-934b-9d3fe39c5d47" providerId="ADAL" clId="{4C1206C6-3041-4E29-988C-014ED2031A34}" dt="2024-10-11T10:54:08.044" v="9" actId="207"/>
          <ac:spMkLst>
            <pc:docMk/>
            <pc:sldMk cId="1254236160" sldId="259"/>
            <ac:spMk id="3" creationId="{13D5AF41-8A79-75E0-F998-04DA7C9B2D1E}"/>
          </ac:spMkLst>
        </pc:spChg>
      </pc:sldChg>
      <pc:sldChg chg="new del">
        <pc:chgData name="Felix Galle" userId="5090cf4f-c28a-4fc5-934b-9d3fe39c5d47" providerId="ADAL" clId="{4C1206C6-3041-4E29-988C-014ED2031A34}" dt="2024-10-11T10:56:01.375" v="10" actId="47"/>
        <pc:sldMkLst>
          <pc:docMk/>
          <pc:sldMk cId="3267110188" sldId="260"/>
        </pc:sldMkLst>
      </pc:sldChg>
    </pc:docChg>
  </pc:docChgLst>
  <pc:docChgLst>
    <pc:chgData name="Felix Galle" userId="5090cf4f-c28a-4fc5-934b-9d3fe39c5d47" providerId="ADAL" clId="{8C0C2EF2-CEF5-4A78-9C84-291E5BAD1EF8}"/>
    <pc:docChg chg="undo custSel modSld">
      <pc:chgData name="Felix Galle" userId="5090cf4f-c28a-4fc5-934b-9d3fe39c5d47" providerId="ADAL" clId="{8C0C2EF2-CEF5-4A78-9C84-291E5BAD1EF8}" dt="2024-10-10T16:51:59.137" v="1006" actId="313"/>
      <pc:docMkLst>
        <pc:docMk/>
      </pc:docMkLst>
      <pc:sldChg chg="addSp delSp modSp mod modAnim">
        <pc:chgData name="Felix Galle" userId="5090cf4f-c28a-4fc5-934b-9d3fe39c5d47" providerId="ADAL" clId="{8C0C2EF2-CEF5-4A78-9C84-291E5BAD1EF8}" dt="2024-10-10T15:49:00.117" v="127" actId="1582"/>
        <pc:sldMkLst>
          <pc:docMk/>
          <pc:sldMk cId="1340887097" sldId="257"/>
        </pc:sldMkLst>
        <pc:spChg chg="mod">
          <ac:chgData name="Felix Galle" userId="5090cf4f-c28a-4fc5-934b-9d3fe39c5d47" providerId="ADAL" clId="{8C0C2EF2-CEF5-4A78-9C84-291E5BAD1EF8}" dt="2024-10-10T15:41:21.694" v="60" actId="14100"/>
          <ac:spMkLst>
            <pc:docMk/>
            <pc:sldMk cId="1340887097" sldId="257"/>
            <ac:spMk id="3" creationId="{41A78BFF-683F-A773-C3AC-4E21ABB9EA0C}"/>
          </ac:spMkLst>
        </pc:spChg>
        <pc:spChg chg="add mod">
          <ac:chgData name="Felix Galle" userId="5090cf4f-c28a-4fc5-934b-9d3fe39c5d47" providerId="ADAL" clId="{8C0C2EF2-CEF5-4A78-9C84-291E5BAD1EF8}" dt="2024-10-10T15:45:11.065" v="102" actId="313"/>
          <ac:spMkLst>
            <pc:docMk/>
            <pc:sldMk cId="1340887097" sldId="257"/>
            <ac:spMk id="6" creationId="{85F6F6C6-F40E-4A34-7C7F-9AF9DF4876A6}"/>
          </ac:spMkLst>
        </pc:spChg>
        <pc:spChg chg="add mod">
          <ac:chgData name="Felix Galle" userId="5090cf4f-c28a-4fc5-934b-9d3fe39c5d47" providerId="ADAL" clId="{8C0C2EF2-CEF5-4A78-9C84-291E5BAD1EF8}" dt="2024-10-10T15:45:56.802" v="104" actId="1076"/>
          <ac:spMkLst>
            <pc:docMk/>
            <pc:sldMk cId="1340887097" sldId="257"/>
            <ac:spMk id="7" creationId="{9CE1EAEE-BA7D-8ADB-9A90-A0BB1FC3FEEA}"/>
          </ac:spMkLst>
        </pc:spChg>
        <pc:spChg chg="add mod">
          <ac:chgData name="Felix Galle" userId="5090cf4f-c28a-4fc5-934b-9d3fe39c5d47" providerId="ADAL" clId="{8C0C2EF2-CEF5-4A78-9C84-291E5BAD1EF8}" dt="2024-10-10T15:46:03.007" v="106" actId="1076"/>
          <ac:spMkLst>
            <pc:docMk/>
            <pc:sldMk cId="1340887097" sldId="257"/>
            <ac:spMk id="8" creationId="{6E2ADB84-6F0C-2194-1C7B-510807ED2D8F}"/>
          </ac:spMkLst>
        </pc:spChg>
        <pc:spChg chg="add mod">
          <ac:chgData name="Felix Galle" userId="5090cf4f-c28a-4fc5-934b-9d3fe39c5d47" providerId="ADAL" clId="{8C0C2EF2-CEF5-4A78-9C84-291E5BAD1EF8}" dt="2024-10-10T15:45:58.616" v="105" actId="14100"/>
          <ac:spMkLst>
            <pc:docMk/>
            <pc:sldMk cId="1340887097" sldId="257"/>
            <ac:spMk id="9" creationId="{CE49D681-127B-C68D-F7C0-61F0F0C02071}"/>
          </ac:spMkLst>
        </pc:spChg>
        <pc:picChg chg="add del mod">
          <ac:chgData name="Felix Galle" userId="5090cf4f-c28a-4fc5-934b-9d3fe39c5d47" providerId="ADAL" clId="{8C0C2EF2-CEF5-4A78-9C84-291E5BAD1EF8}" dt="2024-10-10T15:40:41.503" v="1" actId="478"/>
          <ac:picMkLst>
            <pc:docMk/>
            <pc:sldMk cId="1340887097" sldId="257"/>
            <ac:picMk id="5" creationId="{330785FB-502E-01A1-D508-73BC0F9147A9}"/>
          </ac:picMkLst>
        </pc:picChg>
        <pc:cxnChg chg="add del">
          <ac:chgData name="Felix Galle" userId="5090cf4f-c28a-4fc5-934b-9d3fe39c5d47" providerId="ADAL" clId="{8C0C2EF2-CEF5-4A78-9C84-291E5BAD1EF8}" dt="2024-10-10T15:46:41.074" v="113" actId="478"/>
          <ac:cxnSpMkLst>
            <pc:docMk/>
            <pc:sldMk cId="1340887097" sldId="257"/>
            <ac:cxnSpMk id="11" creationId="{D967351B-91B1-0342-5770-6E13759AA333}"/>
          </ac:cxnSpMkLst>
        </pc:cxnChg>
        <pc:cxnChg chg="add del">
          <ac:chgData name="Felix Galle" userId="5090cf4f-c28a-4fc5-934b-9d3fe39c5d47" providerId="ADAL" clId="{8C0C2EF2-CEF5-4A78-9C84-291E5BAD1EF8}" dt="2024-10-10T15:46:39.183" v="112" actId="478"/>
          <ac:cxnSpMkLst>
            <pc:docMk/>
            <pc:sldMk cId="1340887097" sldId="257"/>
            <ac:cxnSpMk id="13" creationId="{A5B2FDD7-990F-4F47-927A-D44B2D41C59A}"/>
          </ac:cxnSpMkLst>
        </pc:cxnChg>
        <pc:cxnChg chg="add mod">
          <ac:chgData name="Felix Galle" userId="5090cf4f-c28a-4fc5-934b-9d3fe39c5d47" providerId="ADAL" clId="{8C0C2EF2-CEF5-4A78-9C84-291E5BAD1EF8}" dt="2024-10-10T15:49:00.117" v="127" actId="1582"/>
          <ac:cxnSpMkLst>
            <pc:docMk/>
            <pc:sldMk cId="1340887097" sldId="257"/>
            <ac:cxnSpMk id="16" creationId="{B4AD7F56-6142-DE50-A3AE-BC2F1D0297BD}"/>
          </ac:cxnSpMkLst>
        </pc:cxnChg>
        <pc:cxnChg chg="add del">
          <ac:chgData name="Felix Galle" userId="5090cf4f-c28a-4fc5-934b-9d3fe39c5d47" providerId="ADAL" clId="{8C0C2EF2-CEF5-4A78-9C84-291E5BAD1EF8}" dt="2024-10-10T15:46:36.636" v="111" actId="11529"/>
          <ac:cxnSpMkLst>
            <pc:docMk/>
            <pc:sldMk cId="1340887097" sldId="257"/>
            <ac:cxnSpMk id="18" creationId="{5B0ACB61-9AEB-EE0D-6737-4C01923E558A}"/>
          </ac:cxnSpMkLst>
        </pc:cxnChg>
        <pc:cxnChg chg="add mod">
          <ac:chgData name="Felix Galle" userId="5090cf4f-c28a-4fc5-934b-9d3fe39c5d47" providerId="ADAL" clId="{8C0C2EF2-CEF5-4A78-9C84-291E5BAD1EF8}" dt="2024-10-10T15:49:00.117" v="127" actId="1582"/>
          <ac:cxnSpMkLst>
            <pc:docMk/>
            <pc:sldMk cId="1340887097" sldId="257"/>
            <ac:cxnSpMk id="20" creationId="{61DE9869-8C44-3A2D-8CF9-39E666F04466}"/>
          </ac:cxnSpMkLst>
        </pc:cxnChg>
        <pc:cxnChg chg="add mod">
          <ac:chgData name="Felix Galle" userId="5090cf4f-c28a-4fc5-934b-9d3fe39c5d47" providerId="ADAL" clId="{8C0C2EF2-CEF5-4A78-9C84-291E5BAD1EF8}" dt="2024-10-10T15:49:00.117" v="127" actId="1582"/>
          <ac:cxnSpMkLst>
            <pc:docMk/>
            <pc:sldMk cId="1340887097" sldId="257"/>
            <ac:cxnSpMk id="22" creationId="{D5C38C9D-EA98-42D3-D14C-0DA29912E76E}"/>
          </ac:cxnSpMkLst>
        </pc:cxnChg>
        <pc:cxnChg chg="add mod">
          <ac:chgData name="Felix Galle" userId="5090cf4f-c28a-4fc5-934b-9d3fe39c5d47" providerId="ADAL" clId="{8C0C2EF2-CEF5-4A78-9C84-291E5BAD1EF8}" dt="2024-10-10T15:49:00.117" v="127" actId="1582"/>
          <ac:cxnSpMkLst>
            <pc:docMk/>
            <pc:sldMk cId="1340887097" sldId="257"/>
            <ac:cxnSpMk id="24" creationId="{2CEA3840-0DB7-9B4C-F217-21A56A8A258D}"/>
          </ac:cxnSpMkLst>
        </pc:cxnChg>
        <pc:cxnChg chg="add mod">
          <ac:chgData name="Felix Galle" userId="5090cf4f-c28a-4fc5-934b-9d3fe39c5d47" providerId="ADAL" clId="{8C0C2EF2-CEF5-4A78-9C84-291E5BAD1EF8}" dt="2024-10-10T15:49:00.117" v="127" actId="1582"/>
          <ac:cxnSpMkLst>
            <pc:docMk/>
            <pc:sldMk cId="1340887097" sldId="257"/>
            <ac:cxnSpMk id="26" creationId="{BA1E4868-5626-ED8E-0A8B-1AAD2D0F37CA}"/>
          </ac:cxnSpMkLst>
        </pc:cxnChg>
        <pc:cxnChg chg="add mod">
          <ac:chgData name="Felix Galle" userId="5090cf4f-c28a-4fc5-934b-9d3fe39c5d47" providerId="ADAL" clId="{8C0C2EF2-CEF5-4A78-9C84-291E5BAD1EF8}" dt="2024-10-10T15:49:00.117" v="127" actId="1582"/>
          <ac:cxnSpMkLst>
            <pc:docMk/>
            <pc:sldMk cId="1340887097" sldId="257"/>
            <ac:cxnSpMk id="28" creationId="{41785A83-297E-06CA-CCE5-5910ECDFE2BF}"/>
          </ac:cxnSpMkLst>
        </pc:cxnChg>
        <pc:cxnChg chg="add mod">
          <ac:chgData name="Felix Galle" userId="5090cf4f-c28a-4fc5-934b-9d3fe39c5d47" providerId="ADAL" clId="{8C0C2EF2-CEF5-4A78-9C84-291E5BAD1EF8}" dt="2024-10-10T15:49:00.117" v="127" actId="1582"/>
          <ac:cxnSpMkLst>
            <pc:docMk/>
            <pc:sldMk cId="1340887097" sldId="257"/>
            <ac:cxnSpMk id="31" creationId="{24800E7D-414C-07AE-1154-B51E72E147F1}"/>
          </ac:cxnSpMkLst>
        </pc:cxnChg>
        <pc:cxnChg chg="add mod">
          <ac:chgData name="Felix Galle" userId="5090cf4f-c28a-4fc5-934b-9d3fe39c5d47" providerId="ADAL" clId="{8C0C2EF2-CEF5-4A78-9C84-291E5BAD1EF8}" dt="2024-10-10T15:49:00.117" v="127" actId="1582"/>
          <ac:cxnSpMkLst>
            <pc:docMk/>
            <pc:sldMk cId="1340887097" sldId="257"/>
            <ac:cxnSpMk id="33" creationId="{50F2668A-4B92-866E-2E0D-720D479B1CB2}"/>
          </ac:cxnSpMkLst>
        </pc:cxnChg>
        <pc:cxnChg chg="add mod">
          <ac:chgData name="Felix Galle" userId="5090cf4f-c28a-4fc5-934b-9d3fe39c5d47" providerId="ADAL" clId="{8C0C2EF2-CEF5-4A78-9C84-291E5BAD1EF8}" dt="2024-10-10T15:48:27.601" v="125" actId="571"/>
          <ac:cxnSpMkLst>
            <pc:docMk/>
            <pc:sldMk cId="1340887097" sldId="257"/>
            <ac:cxnSpMk id="34" creationId="{419FDD3A-2DC1-1E7E-A896-F807177EA3AC}"/>
          </ac:cxnSpMkLst>
        </pc:cxnChg>
        <pc:cxnChg chg="add mod">
          <ac:chgData name="Felix Galle" userId="5090cf4f-c28a-4fc5-934b-9d3fe39c5d47" providerId="ADAL" clId="{8C0C2EF2-CEF5-4A78-9C84-291E5BAD1EF8}" dt="2024-10-10T15:48:27.601" v="125" actId="571"/>
          <ac:cxnSpMkLst>
            <pc:docMk/>
            <pc:sldMk cId="1340887097" sldId="257"/>
            <ac:cxnSpMk id="35" creationId="{AD697289-C03F-3360-B5CD-79E7658F816C}"/>
          </ac:cxnSpMkLst>
        </pc:cxnChg>
        <pc:cxnChg chg="add mod">
          <ac:chgData name="Felix Galle" userId="5090cf4f-c28a-4fc5-934b-9d3fe39c5d47" providerId="ADAL" clId="{8C0C2EF2-CEF5-4A78-9C84-291E5BAD1EF8}" dt="2024-10-10T15:48:27.601" v="125" actId="571"/>
          <ac:cxnSpMkLst>
            <pc:docMk/>
            <pc:sldMk cId="1340887097" sldId="257"/>
            <ac:cxnSpMk id="36" creationId="{657D1EF1-AB9F-E7AC-E0A0-A9E143418A16}"/>
          </ac:cxnSpMkLst>
        </pc:cxnChg>
        <pc:cxnChg chg="add mod">
          <ac:chgData name="Felix Galle" userId="5090cf4f-c28a-4fc5-934b-9d3fe39c5d47" providerId="ADAL" clId="{8C0C2EF2-CEF5-4A78-9C84-291E5BAD1EF8}" dt="2024-10-10T15:48:27.601" v="125" actId="571"/>
          <ac:cxnSpMkLst>
            <pc:docMk/>
            <pc:sldMk cId="1340887097" sldId="257"/>
            <ac:cxnSpMk id="37" creationId="{365FD33B-FD4B-2459-12B7-4D24600AB960}"/>
          </ac:cxnSpMkLst>
        </pc:cxnChg>
      </pc:sldChg>
      <pc:sldChg chg="addSp delSp modSp mod modAnim">
        <pc:chgData name="Felix Galle" userId="5090cf4f-c28a-4fc5-934b-9d3fe39c5d47" providerId="ADAL" clId="{8C0C2EF2-CEF5-4A78-9C84-291E5BAD1EF8}" dt="2024-10-10T16:13:08.949" v="818" actId="208"/>
        <pc:sldMkLst>
          <pc:docMk/>
          <pc:sldMk cId="278016327" sldId="258"/>
        </pc:sldMkLst>
        <pc:spChg chg="mod">
          <ac:chgData name="Felix Galle" userId="5090cf4f-c28a-4fc5-934b-9d3fe39c5d47" providerId="ADAL" clId="{8C0C2EF2-CEF5-4A78-9C84-291E5BAD1EF8}" dt="2024-10-10T16:03:07.484" v="269" actId="20577"/>
          <ac:spMkLst>
            <pc:docMk/>
            <pc:sldMk cId="278016327" sldId="258"/>
            <ac:spMk id="2" creationId="{0A653B2C-462B-49A6-4F06-60332C86854A}"/>
          </ac:spMkLst>
        </pc:spChg>
        <pc:spChg chg="mod">
          <ac:chgData name="Felix Galle" userId="5090cf4f-c28a-4fc5-934b-9d3fe39c5d47" providerId="ADAL" clId="{8C0C2EF2-CEF5-4A78-9C84-291E5BAD1EF8}" dt="2024-10-10T16:03:18.510" v="275" actId="6549"/>
          <ac:spMkLst>
            <pc:docMk/>
            <pc:sldMk cId="278016327" sldId="258"/>
            <ac:spMk id="4" creationId="{E11EAE1F-8A7C-CE2C-F084-74A56312B9ED}"/>
          </ac:spMkLst>
        </pc:spChg>
        <pc:picChg chg="add del mod">
          <ac:chgData name="Felix Galle" userId="5090cf4f-c28a-4fc5-934b-9d3fe39c5d47" providerId="ADAL" clId="{8C0C2EF2-CEF5-4A78-9C84-291E5BAD1EF8}" dt="2024-10-10T15:51:35.413" v="147" actId="478"/>
          <ac:picMkLst>
            <pc:docMk/>
            <pc:sldMk cId="278016327" sldId="258"/>
            <ac:picMk id="7" creationId="{1B94105A-64F9-5F51-D029-84671E682FBF}"/>
          </ac:picMkLst>
        </pc:picChg>
        <pc:picChg chg="add mod">
          <ac:chgData name="Felix Galle" userId="5090cf4f-c28a-4fc5-934b-9d3fe39c5d47" providerId="ADAL" clId="{8C0C2EF2-CEF5-4A78-9C84-291E5BAD1EF8}" dt="2024-10-10T16:03:29.018" v="276" actId="1076"/>
          <ac:picMkLst>
            <pc:docMk/>
            <pc:sldMk cId="278016327" sldId="258"/>
            <ac:picMk id="9" creationId="{0A884E01-D551-DE82-07E5-8CC1C2BE6B3C}"/>
          </ac:picMkLst>
        </pc:picChg>
        <pc:cxnChg chg="add mod">
          <ac:chgData name="Felix Galle" userId="5090cf4f-c28a-4fc5-934b-9d3fe39c5d47" providerId="ADAL" clId="{8C0C2EF2-CEF5-4A78-9C84-291E5BAD1EF8}" dt="2024-10-10T16:13:08.949" v="818" actId="208"/>
          <ac:cxnSpMkLst>
            <pc:docMk/>
            <pc:sldMk cId="278016327" sldId="258"/>
            <ac:cxnSpMk id="11" creationId="{67499311-F625-81D6-43E3-A7963CB9A77B}"/>
          </ac:cxnSpMkLst>
        </pc:cxnChg>
      </pc:sldChg>
      <pc:sldChg chg="modSp mod">
        <pc:chgData name="Felix Galle" userId="5090cf4f-c28a-4fc5-934b-9d3fe39c5d47" providerId="ADAL" clId="{8C0C2EF2-CEF5-4A78-9C84-291E5BAD1EF8}" dt="2024-10-10T16:51:59.137" v="1006" actId="313"/>
        <pc:sldMkLst>
          <pc:docMk/>
          <pc:sldMk cId="1254236160" sldId="259"/>
        </pc:sldMkLst>
        <pc:spChg chg="mod">
          <ac:chgData name="Felix Galle" userId="5090cf4f-c28a-4fc5-934b-9d3fe39c5d47" providerId="ADAL" clId="{8C0C2EF2-CEF5-4A78-9C84-291E5BAD1EF8}" dt="2024-10-10T16:51:59.137" v="1006" actId="313"/>
          <ac:spMkLst>
            <pc:docMk/>
            <pc:sldMk cId="1254236160" sldId="259"/>
            <ac:spMk id="2" creationId="{D6050B51-5ED8-2063-C996-68F43C4F8DBB}"/>
          </ac:spMkLst>
        </pc:spChg>
        <pc:spChg chg="mod">
          <ac:chgData name="Felix Galle" userId="5090cf4f-c28a-4fc5-934b-9d3fe39c5d47" providerId="ADAL" clId="{8C0C2EF2-CEF5-4A78-9C84-291E5BAD1EF8}" dt="2024-10-10T16:51:53.410" v="1005" actId="20577"/>
          <ac:spMkLst>
            <pc:docMk/>
            <pc:sldMk cId="1254236160" sldId="259"/>
            <ac:spMk id="3" creationId="{13D5AF41-8A79-75E0-F998-04DA7C9B2D1E}"/>
          </ac:spMkLst>
        </pc:spChg>
        <pc:spChg chg="mod">
          <ac:chgData name="Felix Galle" userId="5090cf4f-c28a-4fc5-934b-9d3fe39c5d47" providerId="ADAL" clId="{8C0C2EF2-CEF5-4A78-9C84-291E5BAD1EF8}" dt="2024-10-10T16:51:35.246" v="973" actId="20577"/>
          <ac:spMkLst>
            <pc:docMk/>
            <pc:sldMk cId="1254236160" sldId="259"/>
            <ac:spMk id="4" creationId="{5EBE36E6-4714-F5BD-38AA-534BDBC32D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856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4746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9702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3091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13549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6843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4929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7123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6025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7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10/11/2024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47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10/11/2024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78758"/>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heistcomputerclub.wixsite.com/the-computer-club"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sky&#10;&#10;Description automatically generated">
            <a:extLst>
              <a:ext uri="{FF2B5EF4-FFF2-40B4-BE49-F238E27FC236}">
                <a16:creationId xmlns:a16="http://schemas.microsoft.com/office/drawing/2014/main" id="{194C4AAD-793B-84D8-7E94-511748E45A55}"/>
              </a:ext>
            </a:extLst>
          </p:cNvPr>
          <p:cNvPicPr>
            <a:picLocks noChangeAspect="1"/>
          </p:cNvPicPr>
          <p:nvPr/>
        </p:nvPicPr>
        <p:blipFill>
          <a:blip r:embed="rId2"/>
          <a:srcRect t="11074" b="32676"/>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3148D7B7-CAFA-4089-A365-6371A76FE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44236 w 12192000"/>
              <a:gd name="connsiteY0" fmla="*/ 859953 h 6858000"/>
              <a:gd name="connsiteX1" fmla="*/ 954990 w 12192000"/>
              <a:gd name="connsiteY1" fmla="*/ 3049201 h 6858000"/>
              <a:gd name="connsiteX2" fmla="*/ 954990 w 12192000"/>
              <a:gd name="connsiteY2" fmla="*/ 3317710 h 6858000"/>
              <a:gd name="connsiteX3" fmla="*/ 954990 w 12192000"/>
              <a:gd name="connsiteY3" fmla="*/ 6057900 h 6858000"/>
              <a:gd name="connsiteX4" fmla="*/ 5334000 w 12192000"/>
              <a:gd name="connsiteY4" fmla="*/ 6057900 h 6858000"/>
              <a:gd name="connsiteX5" fmla="*/ 5334000 w 12192000"/>
              <a:gd name="connsiteY5" fmla="*/ 3049201 h 6858000"/>
              <a:gd name="connsiteX6" fmla="*/ 3144755 w 12192000"/>
              <a:gd name="connsiteY6" fmla="*/ 859953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44236" y="859953"/>
                </a:moveTo>
                <a:cubicBezTo>
                  <a:pt x="1935127" y="859953"/>
                  <a:pt x="954990" y="1840119"/>
                  <a:pt x="954990" y="3049201"/>
                </a:cubicBezTo>
                <a:lnTo>
                  <a:pt x="954990" y="3317710"/>
                </a:lnTo>
                <a:lnTo>
                  <a:pt x="954990" y="6057900"/>
                </a:lnTo>
                <a:lnTo>
                  <a:pt x="5334000" y="6057900"/>
                </a:lnTo>
                <a:lnTo>
                  <a:pt x="5334000" y="3049201"/>
                </a:lnTo>
                <a:cubicBezTo>
                  <a:pt x="5334000" y="1840119"/>
                  <a:pt x="4353860" y="859953"/>
                  <a:pt x="3144755" y="859953"/>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08AF02-64BE-0116-3E29-FADA12F0B8AF}"/>
              </a:ext>
            </a:extLst>
          </p:cNvPr>
          <p:cNvSpPr>
            <a:spLocks noGrp="1"/>
          </p:cNvSpPr>
          <p:nvPr>
            <p:ph type="ctrTitle"/>
          </p:nvPr>
        </p:nvSpPr>
        <p:spPr>
          <a:xfrm>
            <a:off x="5985663" y="1161232"/>
            <a:ext cx="5004176" cy="2485479"/>
          </a:xfrm>
        </p:spPr>
        <p:txBody>
          <a:bodyPr anchor="b">
            <a:normAutofit/>
          </a:bodyPr>
          <a:lstStyle/>
          <a:p>
            <a:r>
              <a:rPr lang="en-GB">
                <a:solidFill>
                  <a:srgbClr val="FFFFFF"/>
                </a:solidFill>
              </a:rPr>
              <a:t>11/10/24</a:t>
            </a:r>
          </a:p>
        </p:txBody>
      </p:sp>
      <p:sp>
        <p:nvSpPr>
          <p:cNvPr id="3" name="Subtitle 2">
            <a:extLst>
              <a:ext uri="{FF2B5EF4-FFF2-40B4-BE49-F238E27FC236}">
                <a16:creationId xmlns:a16="http://schemas.microsoft.com/office/drawing/2014/main" id="{B8181174-4F19-842E-8405-5B98409257C6}"/>
              </a:ext>
            </a:extLst>
          </p:cNvPr>
          <p:cNvSpPr>
            <a:spLocks noGrp="1"/>
          </p:cNvSpPr>
          <p:nvPr>
            <p:ph type="subTitle" idx="1"/>
          </p:nvPr>
        </p:nvSpPr>
        <p:spPr>
          <a:xfrm>
            <a:off x="6683004" y="4993240"/>
            <a:ext cx="3694048" cy="1137107"/>
          </a:xfrm>
        </p:spPr>
        <p:txBody>
          <a:bodyPr anchor="b">
            <a:normAutofit/>
          </a:bodyPr>
          <a:lstStyle/>
          <a:p>
            <a:r>
              <a:rPr lang="en-GB">
                <a:solidFill>
                  <a:srgbClr val="FFFFFF"/>
                </a:solidFill>
              </a:rPr>
              <a:t>There may be some new G11 helpers, not sure tho.</a:t>
            </a:r>
          </a:p>
        </p:txBody>
      </p:sp>
      <p:cxnSp>
        <p:nvCxnSpPr>
          <p:cNvPr id="13" name="Straight Connector 12">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9851" y="400344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B0F70B6-D93B-4011-C068-340BE2E78D17}"/>
              </a:ext>
            </a:extLst>
          </p:cNvPr>
          <p:cNvPicPr>
            <a:picLocks noChangeAspect="1"/>
          </p:cNvPicPr>
          <p:nvPr/>
        </p:nvPicPr>
        <p:blipFill rotWithShape="1">
          <a:blip r:embed="rId3">
            <a:duotone>
              <a:prstClr val="black"/>
              <a:srgbClr val="243741">
                <a:lumMod val="75000"/>
                <a:lumOff val="25000"/>
                <a:tint val="45000"/>
                <a:satMod val="400000"/>
              </a:srgbClr>
            </a:duotone>
            <a:extLst>
              <a:ext uri="{BEBA8EAE-BF5A-486C-A8C5-ECC9F3942E4B}">
                <a14:imgProps xmlns:a14="http://schemas.microsoft.com/office/drawing/2010/main">
                  <a14:imgLayer r:embed="rId4">
                    <a14:imgEffect>
                      <a14:backgroundRemoval t="11367" b="88961" l="10384" r="87979"/>
                    </a14:imgEffect>
                  </a14:imgLayer>
                </a14:imgProps>
              </a:ext>
            </a:extLst>
          </a:blip>
          <a:srcRect l="685" t="1668" r="2322" b="1340"/>
          <a:stretch/>
        </p:blipFill>
        <p:spPr>
          <a:xfrm>
            <a:off x="1685410" y="2696011"/>
            <a:ext cx="2614863" cy="2614863"/>
          </a:xfrm>
          <a:prstGeom prst="rect">
            <a:avLst/>
          </a:prstGeom>
        </p:spPr>
      </p:pic>
      <p:pic>
        <p:nvPicPr>
          <p:cNvPr id="14" name="Picture 13" descr="A black screen with white dots&#10;&#10;Description automatically generated">
            <a:extLst>
              <a:ext uri="{FF2B5EF4-FFF2-40B4-BE49-F238E27FC236}">
                <a16:creationId xmlns:a16="http://schemas.microsoft.com/office/drawing/2014/main" id="{EDCD527E-7CC3-92C4-7553-B6E4943814AC}"/>
              </a:ext>
            </a:extLst>
          </p:cNvPr>
          <p:cNvPicPr>
            <a:picLocks noChangeAspect="1"/>
          </p:cNvPicPr>
          <p:nvPr/>
        </p:nvPicPr>
        <p:blipFill>
          <a:blip r:embed="rId5">
            <a:lum bright="70000" contrast="-70000"/>
            <a:alphaModFix amt="50000"/>
            <a:extLst>
              <a:ext uri="{BEBA8EAE-BF5A-486C-A8C5-ECC9F3942E4B}">
                <a14:imgProps xmlns:a14="http://schemas.microsoft.com/office/drawing/2010/main">
                  <a14:imgLayer r:embed="rId6">
                    <a14:imgEffect>
                      <a14:artisticBlur/>
                    </a14:imgEffect>
                  </a14:imgLayer>
                </a14:imgProps>
              </a:ext>
              <a:ext uri="{28A0092B-C50C-407E-A947-70E740481C1C}">
                <a14:useLocalDpi xmlns:a14="http://schemas.microsoft.com/office/drawing/2010/main" val="0"/>
              </a:ext>
            </a:extLst>
          </a:blip>
          <a:stretch>
            <a:fillRect/>
          </a:stretch>
        </p:blipFill>
        <p:spPr>
          <a:xfrm>
            <a:off x="11384172" y="6057900"/>
            <a:ext cx="674840" cy="677190"/>
          </a:xfrm>
          <a:prstGeom prst="rect">
            <a:avLst/>
          </a:prstGeom>
        </p:spPr>
      </p:pic>
    </p:spTree>
    <p:extLst>
      <p:ext uri="{BB962C8B-B14F-4D97-AF65-F5344CB8AC3E}">
        <p14:creationId xmlns:p14="http://schemas.microsoft.com/office/powerpoint/2010/main" val="413909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8B8C-4E96-9D4B-F9A3-01C9B0B83E9C}"/>
              </a:ext>
            </a:extLst>
          </p:cNvPr>
          <p:cNvSpPr>
            <a:spLocks noGrp="1"/>
          </p:cNvSpPr>
          <p:nvPr>
            <p:ph type="title"/>
          </p:nvPr>
        </p:nvSpPr>
        <p:spPr/>
        <p:txBody>
          <a:bodyPr/>
          <a:lstStyle/>
          <a:p>
            <a:r>
              <a:rPr lang="en-GB" dirty="0"/>
              <a:t>New SYSTEM</a:t>
            </a:r>
          </a:p>
        </p:txBody>
      </p:sp>
      <p:sp>
        <p:nvSpPr>
          <p:cNvPr id="3" name="Content Placeholder 2">
            <a:extLst>
              <a:ext uri="{FF2B5EF4-FFF2-40B4-BE49-F238E27FC236}">
                <a16:creationId xmlns:a16="http://schemas.microsoft.com/office/drawing/2014/main" id="{41A78BFF-683F-A773-C3AC-4E21ABB9EA0C}"/>
              </a:ext>
            </a:extLst>
          </p:cNvPr>
          <p:cNvSpPr>
            <a:spLocks noGrp="1"/>
          </p:cNvSpPr>
          <p:nvPr>
            <p:ph idx="1"/>
          </p:nvPr>
        </p:nvSpPr>
        <p:spPr>
          <a:xfrm>
            <a:off x="5260796" y="876301"/>
            <a:ext cx="5758235" cy="2552700"/>
          </a:xfrm>
        </p:spPr>
        <p:txBody>
          <a:bodyPr/>
          <a:lstStyle/>
          <a:p>
            <a:r>
              <a:rPr lang="en-GB" dirty="0"/>
              <a:t>Files</a:t>
            </a:r>
          </a:p>
          <a:p>
            <a:r>
              <a:rPr lang="en-GB" dirty="0"/>
              <a:t>Help</a:t>
            </a:r>
          </a:p>
          <a:p>
            <a:r>
              <a:rPr lang="en-GB" dirty="0"/>
              <a:t>Tasks</a:t>
            </a:r>
          </a:p>
        </p:txBody>
      </p:sp>
      <p:sp>
        <p:nvSpPr>
          <p:cNvPr id="4" name="Text Placeholder 3">
            <a:extLst>
              <a:ext uri="{FF2B5EF4-FFF2-40B4-BE49-F238E27FC236}">
                <a16:creationId xmlns:a16="http://schemas.microsoft.com/office/drawing/2014/main" id="{227772AA-3A80-4603-C51C-24CCC2A854A6}"/>
              </a:ext>
            </a:extLst>
          </p:cNvPr>
          <p:cNvSpPr>
            <a:spLocks noGrp="1"/>
          </p:cNvSpPr>
          <p:nvPr>
            <p:ph type="body" sz="half" idx="2"/>
          </p:nvPr>
        </p:nvSpPr>
        <p:spPr>
          <a:xfrm>
            <a:off x="839789" y="2666144"/>
            <a:ext cx="3154695" cy="3194907"/>
          </a:xfrm>
        </p:spPr>
        <p:txBody>
          <a:bodyPr/>
          <a:lstStyle/>
          <a:p>
            <a:r>
              <a:rPr lang="en-GB" dirty="0">
                <a:hlinkClick r:id="rId2"/>
              </a:rPr>
              <a:t>Home | IST Computer Club (theistcomputerclub.wixsite.com)</a:t>
            </a:r>
            <a:endParaRPr lang="en-GB" dirty="0"/>
          </a:p>
        </p:txBody>
      </p:sp>
      <p:pic>
        <p:nvPicPr>
          <p:cNvPr id="15" name="Picture 14" descr="A black screen with white dots&#10;&#10;Description automatically generated">
            <a:extLst>
              <a:ext uri="{FF2B5EF4-FFF2-40B4-BE49-F238E27FC236}">
                <a16:creationId xmlns:a16="http://schemas.microsoft.com/office/drawing/2014/main" id="{90AE26F2-E67B-D2CA-153D-6E1F3E6EF296}"/>
              </a:ext>
            </a:extLst>
          </p:cNvPr>
          <p:cNvPicPr>
            <a:picLocks noChangeAspect="1"/>
          </p:cNvPicPr>
          <p:nvPr/>
        </p:nvPicPr>
        <p:blipFill>
          <a:blip r:embed="rId3">
            <a:lum bright="70000" contrast="-70000"/>
            <a:alphaModFix amt="50000"/>
            <a:extLst>
              <a:ext uri="{28A0092B-C50C-407E-A947-70E740481C1C}">
                <a14:useLocalDpi xmlns:a14="http://schemas.microsoft.com/office/drawing/2010/main" val="0"/>
              </a:ext>
            </a:extLst>
          </a:blip>
          <a:stretch>
            <a:fillRect/>
          </a:stretch>
        </p:blipFill>
        <p:spPr>
          <a:xfrm>
            <a:off x="11384172" y="6057900"/>
            <a:ext cx="674840" cy="677190"/>
          </a:xfrm>
          <a:prstGeom prst="rect">
            <a:avLst/>
          </a:prstGeom>
        </p:spPr>
      </p:pic>
      <p:sp>
        <p:nvSpPr>
          <p:cNvPr id="6" name="TextBox 5">
            <a:extLst>
              <a:ext uri="{FF2B5EF4-FFF2-40B4-BE49-F238E27FC236}">
                <a16:creationId xmlns:a16="http://schemas.microsoft.com/office/drawing/2014/main" id="{85F6F6C6-F40E-4A34-7C7F-9AF9DF4876A6}"/>
              </a:ext>
            </a:extLst>
          </p:cNvPr>
          <p:cNvSpPr txBox="1"/>
          <p:nvPr/>
        </p:nvSpPr>
        <p:spPr>
          <a:xfrm>
            <a:off x="8402127" y="1190445"/>
            <a:ext cx="2035835" cy="646331"/>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PowerPoint Presentations</a:t>
            </a:r>
          </a:p>
        </p:txBody>
      </p:sp>
      <p:sp>
        <p:nvSpPr>
          <p:cNvPr id="7" name="TextBox 6">
            <a:extLst>
              <a:ext uri="{FF2B5EF4-FFF2-40B4-BE49-F238E27FC236}">
                <a16:creationId xmlns:a16="http://schemas.microsoft.com/office/drawing/2014/main" id="{9CE1EAEE-BA7D-8ADB-9A90-A0BB1FC3FEEA}"/>
              </a:ext>
            </a:extLst>
          </p:cNvPr>
          <p:cNvSpPr txBox="1"/>
          <p:nvPr/>
        </p:nvSpPr>
        <p:spPr>
          <a:xfrm>
            <a:off x="8281359" y="2736548"/>
            <a:ext cx="1293962"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PDFs</a:t>
            </a:r>
          </a:p>
        </p:txBody>
      </p:sp>
      <p:sp>
        <p:nvSpPr>
          <p:cNvPr id="8" name="TextBox 7">
            <a:extLst>
              <a:ext uri="{FF2B5EF4-FFF2-40B4-BE49-F238E27FC236}">
                <a16:creationId xmlns:a16="http://schemas.microsoft.com/office/drawing/2014/main" id="{6E2ADB84-6F0C-2194-1C7B-510807ED2D8F}"/>
              </a:ext>
            </a:extLst>
          </p:cNvPr>
          <p:cNvSpPr txBox="1"/>
          <p:nvPr/>
        </p:nvSpPr>
        <p:spPr>
          <a:xfrm>
            <a:off x="7949128" y="3769483"/>
            <a:ext cx="2941831" cy="36933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Python Applications </a:t>
            </a:r>
          </a:p>
        </p:txBody>
      </p:sp>
      <p:sp>
        <p:nvSpPr>
          <p:cNvPr id="9" name="TextBox 8">
            <a:extLst>
              <a:ext uri="{FF2B5EF4-FFF2-40B4-BE49-F238E27FC236}">
                <a16:creationId xmlns:a16="http://schemas.microsoft.com/office/drawing/2014/main" id="{CE49D681-127B-C68D-F7C0-61F0F0C02071}"/>
              </a:ext>
            </a:extLst>
          </p:cNvPr>
          <p:cNvSpPr txBox="1"/>
          <p:nvPr/>
        </p:nvSpPr>
        <p:spPr>
          <a:xfrm>
            <a:off x="9030085" y="1993283"/>
            <a:ext cx="2035835"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Instructions</a:t>
            </a:r>
          </a:p>
        </p:txBody>
      </p:sp>
      <p:cxnSp>
        <p:nvCxnSpPr>
          <p:cNvPr id="16" name="Straight Arrow Connector 15">
            <a:extLst>
              <a:ext uri="{FF2B5EF4-FFF2-40B4-BE49-F238E27FC236}">
                <a16:creationId xmlns:a16="http://schemas.microsoft.com/office/drawing/2014/main" id="{B4AD7F56-6142-DE50-A3AE-BC2F1D0297BD}"/>
              </a:ext>
            </a:extLst>
          </p:cNvPr>
          <p:cNvCxnSpPr>
            <a:endCxn id="7" idx="1"/>
          </p:cNvCxnSpPr>
          <p:nvPr/>
        </p:nvCxnSpPr>
        <p:spPr>
          <a:xfrm>
            <a:off x="6918385" y="2917052"/>
            <a:ext cx="1362974" cy="4162"/>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DE9869-8C44-3A2D-8CF9-39E666F04466}"/>
              </a:ext>
            </a:extLst>
          </p:cNvPr>
          <p:cNvCxnSpPr/>
          <p:nvPr/>
        </p:nvCxnSpPr>
        <p:spPr>
          <a:xfrm>
            <a:off x="6676845" y="1190445"/>
            <a:ext cx="1725282" cy="189781"/>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C38C9D-EA98-42D3-D14C-0DA29912E76E}"/>
              </a:ext>
            </a:extLst>
          </p:cNvPr>
          <p:cNvCxnSpPr/>
          <p:nvPr/>
        </p:nvCxnSpPr>
        <p:spPr>
          <a:xfrm>
            <a:off x="6745857" y="1993283"/>
            <a:ext cx="1535502" cy="672861"/>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CEA3840-0DB7-9B4C-F217-21A56A8A258D}"/>
              </a:ext>
            </a:extLst>
          </p:cNvPr>
          <p:cNvCxnSpPr>
            <a:endCxn id="6" idx="1"/>
          </p:cNvCxnSpPr>
          <p:nvPr/>
        </p:nvCxnSpPr>
        <p:spPr>
          <a:xfrm flipV="1">
            <a:off x="6745857" y="1513611"/>
            <a:ext cx="1656270" cy="436621"/>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A1E4868-5626-ED8E-0A8B-1AAD2D0F37CA}"/>
              </a:ext>
            </a:extLst>
          </p:cNvPr>
          <p:cNvCxnSpPr/>
          <p:nvPr/>
        </p:nvCxnSpPr>
        <p:spPr>
          <a:xfrm>
            <a:off x="6745857" y="2068351"/>
            <a:ext cx="1949569" cy="1674794"/>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1785A83-297E-06CA-CCE5-5910ECDFE2BF}"/>
              </a:ext>
            </a:extLst>
          </p:cNvPr>
          <p:cNvCxnSpPr>
            <a:cxnSpLocks/>
          </p:cNvCxnSpPr>
          <p:nvPr/>
        </p:nvCxnSpPr>
        <p:spPr>
          <a:xfrm>
            <a:off x="6619276" y="1238289"/>
            <a:ext cx="2076150" cy="1507188"/>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800E7D-414C-07AE-1154-B51E72E147F1}"/>
              </a:ext>
            </a:extLst>
          </p:cNvPr>
          <p:cNvCxnSpPr/>
          <p:nvPr/>
        </p:nvCxnSpPr>
        <p:spPr>
          <a:xfrm>
            <a:off x="6918385" y="1337076"/>
            <a:ext cx="2225615" cy="680204"/>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0F2668A-4B92-866E-2E0D-720D479B1CB2}"/>
              </a:ext>
            </a:extLst>
          </p:cNvPr>
          <p:cNvCxnSpPr>
            <a:endCxn id="9" idx="1"/>
          </p:cNvCxnSpPr>
          <p:nvPr/>
        </p:nvCxnSpPr>
        <p:spPr>
          <a:xfrm flipV="1">
            <a:off x="6918385" y="2177949"/>
            <a:ext cx="2111700" cy="657057"/>
          </a:xfrm>
          <a:prstGeom prst="straightConnector1">
            <a:avLst/>
          </a:prstGeom>
          <a:ln w="127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250"/>
                                        <p:tgtEl>
                                          <p:spTgt spid="20"/>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250"/>
                                        <p:tgtEl>
                                          <p:spTgt spid="28"/>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250"/>
                                        <p:tgtEl>
                                          <p:spTgt spid="24"/>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50"/>
                                        <p:tgtEl>
                                          <p:spTgt spid="22"/>
                                        </p:tgtEl>
                                      </p:cBhvr>
                                    </p:animEffect>
                                  </p:childTnLst>
                                </p:cTn>
                              </p:par>
                            </p:childTnLst>
                          </p:cTn>
                        </p:par>
                        <p:par>
                          <p:cTn id="38" fill="hold">
                            <p:stCondLst>
                              <p:cond delay="1750"/>
                            </p:stCondLst>
                            <p:childTnLst>
                              <p:par>
                                <p:cTn id="39" presetID="10" presetClass="entr" presetSubtype="0"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250"/>
                                        <p:tgtEl>
                                          <p:spTgt spid="26"/>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250"/>
                                        <p:tgtEl>
                                          <p:spTgt spid="33"/>
                                        </p:tgtEl>
                                      </p:cBhvr>
                                    </p:animEffect>
                                  </p:childTnLst>
                                </p:cTn>
                              </p:par>
                            </p:childTnLst>
                          </p:cTn>
                        </p:par>
                        <p:par>
                          <p:cTn id="46" fill="hold">
                            <p:stCondLst>
                              <p:cond delay="2250"/>
                            </p:stCondLst>
                            <p:childTnLst>
                              <p:par>
                                <p:cTn id="47" presetID="10"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250"/>
                                        <p:tgtEl>
                                          <p:spTgt spid="16"/>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250"/>
                                        <p:tgtEl>
                                          <p:spTgt spid="6"/>
                                        </p:tgtEl>
                                      </p:cBhvr>
                                    </p:animEffect>
                                  </p:childTnLst>
                                </p:cTn>
                              </p:par>
                            </p:childTnLst>
                          </p:cTn>
                        </p:par>
                        <p:par>
                          <p:cTn id="54" fill="hold">
                            <p:stCondLst>
                              <p:cond delay="2750"/>
                            </p:stCondLst>
                            <p:childTnLst>
                              <p:par>
                                <p:cTn id="55" presetID="10" presetClass="entr" presetSubtype="0"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250"/>
                                        <p:tgtEl>
                                          <p:spTgt spid="9"/>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250"/>
                                        <p:tgtEl>
                                          <p:spTgt spid="7"/>
                                        </p:tgtEl>
                                      </p:cBhvr>
                                    </p:animEffect>
                                  </p:childTnLst>
                                </p:cTn>
                              </p:par>
                            </p:childTnLst>
                          </p:cTn>
                        </p:par>
                        <p:par>
                          <p:cTn id="62" fill="hold">
                            <p:stCondLst>
                              <p:cond delay="325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2C-462B-49A6-4F06-60332C86854A}"/>
              </a:ext>
            </a:extLst>
          </p:cNvPr>
          <p:cNvSpPr>
            <a:spLocks noGrp="1"/>
          </p:cNvSpPr>
          <p:nvPr>
            <p:ph type="title"/>
          </p:nvPr>
        </p:nvSpPr>
        <p:spPr/>
        <p:txBody>
          <a:bodyPr/>
          <a:lstStyle/>
          <a:p>
            <a:r>
              <a:rPr lang="en-GB" dirty="0"/>
              <a:t>New Person</a:t>
            </a:r>
            <a:br>
              <a:rPr lang="en-GB" dirty="0"/>
            </a:br>
            <a:endParaRPr lang="en-GB" dirty="0"/>
          </a:p>
        </p:txBody>
      </p:sp>
      <p:sp>
        <p:nvSpPr>
          <p:cNvPr id="3" name="Content Placeholder 2">
            <a:extLst>
              <a:ext uri="{FF2B5EF4-FFF2-40B4-BE49-F238E27FC236}">
                <a16:creationId xmlns:a16="http://schemas.microsoft.com/office/drawing/2014/main" id="{169D1BE1-AFE5-2CC3-D75B-0456BAC8FCC3}"/>
              </a:ext>
            </a:extLst>
          </p:cNvPr>
          <p:cNvSpPr>
            <a:spLocks noGrp="1"/>
          </p:cNvSpPr>
          <p:nvPr>
            <p:ph idx="1"/>
          </p:nvPr>
        </p:nvSpPr>
        <p:spPr>
          <a:xfrm>
            <a:off x="5260796" y="876300"/>
            <a:ext cx="6506661" cy="5181599"/>
          </a:xfrm>
        </p:spPr>
        <p:txBody>
          <a:bodyPr>
            <a:normAutofit/>
          </a:bodyPr>
          <a:lstStyle/>
          <a:p>
            <a:r>
              <a:rPr lang="en-GB" sz="3200" dirty="0"/>
              <a:t>Monday 15:00 – 15:15 [Insert Room Name]</a:t>
            </a:r>
          </a:p>
          <a:p>
            <a:r>
              <a:rPr lang="en-GB" sz="3200" dirty="0"/>
              <a:t>Planning – Task, pdf, PowerPoint</a:t>
            </a:r>
          </a:p>
          <a:p>
            <a:r>
              <a:rPr lang="en-GB" sz="3200" dirty="0"/>
              <a:t>Coding – Tuesday </a:t>
            </a:r>
            <a:r>
              <a:rPr lang="en-GB" sz="3200" dirty="0">
                <a:sym typeface="Wingdings" panose="05000000000000000000" pitchFamily="2" charset="2"/>
              </a:rPr>
              <a:t> Thursday</a:t>
            </a:r>
          </a:p>
          <a:p>
            <a:r>
              <a:rPr lang="en-GB" sz="3200" dirty="0">
                <a:sym typeface="Wingdings" panose="05000000000000000000" pitchFamily="2" charset="2"/>
              </a:rPr>
              <a:t>Session - Friday</a:t>
            </a:r>
            <a:endParaRPr lang="en-GB" sz="3200" dirty="0"/>
          </a:p>
          <a:p>
            <a:endParaRPr lang="en-GB" sz="3200" dirty="0"/>
          </a:p>
        </p:txBody>
      </p:sp>
      <p:sp>
        <p:nvSpPr>
          <p:cNvPr id="4" name="Text Placeholder 3">
            <a:extLst>
              <a:ext uri="{FF2B5EF4-FFF2-40B4-BE49-F238E27FC236}">
                <a16:creationId xmlns:a16="http://schemas.microsoft.com/office/drawing/2014/main" id="{E11EAE1F-8A7C-CE2C-F084-74A56312B9ED}"/>
              </a:ext>
            </a:extLst>
          </p:cNvPr>
          <p:cNvSpPr>
            <a:spLocks noGrp="1"/>
          </p:cNvSpPr>
          <p:nvPr>
            <p:ph type="body" sz="half" idx="2"/>
          </p:nvPr>
        </p:nvSpPr>
        <p:spPr/>
        <p:txBody>
          <a:bodyPr/>
          <a:lstStyle/>
          <a:p>
            <a:r>
              <a:rPr lang="en-GB" dirty="0"/>
              <a:t>Someone from Grade 11 may be joining.</a:t>
            </a:r>
          </a:p>
        </p:txBody>
      </p:sp>
      <p:pic>
        <p:nvPicPr>
          <p:cNvPr id="5" name="Picture 4" descr="A black screen with white dots&#10;&#10;Description automatically generated">
            <a:extLst>
              <a:ext uri="{FF2B5EF4-FFF2-40B4-BE49-F238E27FC236}">
                <a16:creationId xmlns:a16="http://schemas.microsoft.com/office/drawing/2014/main" id="{448A8588-D56E-6E64-078E-25F19CE6DE02}"/>
              </a:ext>
            </a:extLst>
          </p:cNvPr>
          <p:cNvPicPr>
            <a:picLocks noChangeAspect="1"/>
          </p:cNvPicPr>
          <p:nvPr/>
        </p:nvPicPr>
        <p:blipFill>
          <a:blip r:embed="rId2">
            <a:lum bright="70000" contrast="-70000"/>
            <a:alphaModFix amt="50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11384172" y="6057900"/>
            <a:ext cx="674840" cy="677190"/>
          </a:xfrm>
          <a:prstGeom prst="rect">
            <a:avLst/>
          </a:prstGeom>
        </p:spPr>
      </p:pic>
      <p:pic>
        <p:nvPicPr>
          <p:cNvPr id="9" name="Picture 8" descr="A person with water dripping off his face&#10;&#10;Description automatically generated">
            <a:extLst>
              <a:ext uri="{FF2B5EF4-FFF2-40B4-BE49-F238E27FC236}">
                <a16:creationId xmlns:a16="http://schemas.microsoft.com/office/drawing/2014/main" id="{0A884E01-D551-DE82-07E5-8CC1C2BE6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01112">
            <a:off x="1117443" y="1295131"/>
            <a:ext cx="1934207" cy="1289471"/>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67499311-F625-81D6-43E3-A7963CB9A77B}"/>
              </a:ext>
            </a:extLst>
          </p:cNvPr>
          <p:cNvCxnSpPr>
            <a:cxnSpLocks/>
          </p:cNvCxnSpPr>
          <p:nvPr/>
        </p:nvCxnSpPr>
        <p:spPr>
          <a:xfrm flipV="1">
            <a:off x="4159993" y="1993392"/>
            <a:ext cx="827009" cy="109728"/>
          </a:xfrm>
          <a:prstGeom prst="straightConnector1">
            <a:avLst/>
          </a:prstGeom>
          <a:ln w="762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0"/>
                                        <p:tgtEl>
                                          <p:spTgt spid="9"/>
                                        </p:tgtEl>
                                      </p:cBhvr>
                                    </p:animEffect>
                                  </p:childTnLst>
                                </p:cTn>
                              </p:par>
                            </p:childTnLst>
                          </p:cTn>
                        </p:par>
                        <p:par>
                          <p:cTn id="8" fill="hold">
                            <p:stCondLst>
                              <p:cond delay="3000"/>
                            </p:stCondLst>
                            <p:childTnLst>
                              <p:par>
                                <p:cTn id="9" presetID="10" presetClass="exit" presetSubtype="0" fill="hold" nodeType="afterEffect">
                                  <p:stCondLst>
                                    <p:cond delay="3000"/>
                                  </p:stCondLst>
                                  <p:childTnLst>
                                    <p:animEffect transition="out" filter="fade">
                                      <p:cBhvr>
                                        <p:cTn id="10" dur="250"/>
                                        <p:tgtEl>
                                          <p:spTgt spid="9"/>
                                        </p:tgtEl>
                                      </p:cBhvr>
                                    </p:animEffect>
                                    <p:set>
                                      <p:cBhvr>
                                        <p:cTn id="11" dur="1" fill="hold">
                                          <p:stCondLst>
                                            <p:cond delay="24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250" fill="hold"/>
                                        <p:tgtEl>
                                          <p:spTgt spid="11"/>
                                        </p:tgtEl>
                                        <p:attrNameLst>
                                          <p:attrName>ppt_x</p:attrName>
                                        </p:attrNameLst>
                                      </p:cBhvr>
                                      <p:tavLst>
                                        <p:tav tm="0">
                                          <p:val>
                                            <p:strVal val="0-#ppt_w/2"/>
                                          </p:val>
                                        </p:tav>
                                        <p:tav tm="100000">
                                          <p:val>
                                            <p:strVal val="#ppt_x"/>
                                          </p:val>
                                        </p:tav>
                                      </p:tavLst>
                                    </p:anim>
                                    <p:anim calcmode="lin" valueType="num">
                                      <p:cBhvr additive="base">
                                        <p:cTn id="17" dur="25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250"/>
                            </p:stCondLst>
                            <p:childTnLst>
                              <p:par>
                                <p:cTn id="19" presetID="10" presetClass="entr" presetSubtype="0" fill="hold" grpId="1"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7000"/>
                                        <p:tgtEl>
                                          <p:spTgt spid="9"/>
                                        </p:tgtEl>
                                      </p:cBhvr>
                                    </p:animEffect>
                                  </p:childTnLst>
                                </p:cTn>
                              </p:par>
                              <p:par>
                                <p:cTn id="25" presetID="26" presetClass="emph" presetSubtype="0" fill="hold" grpId="0" nodeType="withEffect">
                                  <p:stCondLst>
                                    <p:cond delay="0"/>
                                  </p:stCondLst>
                                  <p:childTnLst>
                                    <p:animEffect transition="out" filter="fade">
                                      <p:cBhvr>
                                        <p:cTn id="26" dur="500" tmFilter="0, 0; .2, .5; .8, .5; 1, 0"/>
                                        <p:tgtEl>
                                          <p:spTgt spid="3"/>
                                        </p:tgtEl>
                                      </p:cBhvr>
                                    </p:animEffect>
                                    <p:animScale>
                                      <p:cBhvr>
                                        <p:cTn id="2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0B51-5ED8-2063-C996-68F43C4F8DBB}"/>
              </a:ext>
            </a:extLst>
          </p:cNvPr>
          <p:cNvSpPr>
            <a:spLocks noGrp="1"/>
          </p:cNvSpPr>
          <p:nvPr>
            <p:ph type="title"/>
          </p:nvPr>
        </p:nvSpPr>
        <p:spPr/>
        <p:txBody>
          <a:bodyPr/>
          <a:lstStyle/>
          <a:p>
            <a:r>
              <a:rPr lang="en-GB" dirty="0"/>
              <a:t>As for Today</a:t>
            </a:r>
          </a:p>
        </p:txBody>
      </p:sp>
      <p:sp>
        <p:nvSpPr>
          <p:cNvPr id="3" name="Content Placeholder 2">
            <a:extLst>
              <a:ext uri="{FF2B5EF4-FFF2-40B4-BE49-F238E27FC236}">
                <a16:creationId xmlns:a16="http://schemas.microsoft.com/office/drawing/2014/main" id="{13D5AF41-8A79-75E0-F998-04DA7C9B2D1E}"/>
              </a:ext>
            </a:extLst>
          </p:cNvPr>
          <p:cNvSpPr>
            <a:spLocks noGrp="1"/>
          </p:cNvSpPr>
          <p:nvPr>
            <p:ph idx="1"/>
          </p:nvPr>
        </p:nvSpPr>
        <p:spPr/>
        <p:txBody>
          <a:bodyPr/>
          <a:lstStyle/>
          <a:p>
            <a:r>
              <a:rPr lang="en-GB" dirty="0"/>
              <a:t>Go to:</a:t>
            </a:r>
          </a:p>
          <a:p>
            <a:pPr marL="0" indent="0">
              <a:buNone/>
            </a:pPr>
            <a:r>
              <a:rPr lang="en-GB" dirty="0"/>
              <a:t>  </a:t>
            </a:r>
            <a:r>
              <a:rPr lang="en-GB" sz="1800" dirty="0">
                <a:solidFill>
                  <a:schemeClr val="bg2">
                    <a:lumMod val="50000"/>
                    <a:lumOff val="50000"/>
                  </a:schemeClr>
                </a:solidFill>
              </a:rPr>
              <a:t>Theistcomputerclub.wixsite.com/the-computer-club</a:t>
            </a:r>
          </a:p>
          <a:p>
            <a:r>
              <a:rPr lang="en-GB" dirty="0"/>
              <a:t>Look at it – Do whatever you want.</a:t>
            </a:r>
          </a:p>
          <a:p>
            <a:r>
              <a:rPr lang="en-GB" dirty="0"/>
              <a:t>What Projects?</a:t>
            </a:r>
          </a:p>
          <a:p>
            <a:r>
              <a:rPr lang="en-GB" sz="1800" dirty="0">
                <a:solidFill>
                  <a:schemeClr val="bg2">
                    <a:lumMod val="50000"/>
                    <a:lumOff val="50000"/>
                  </a:schemeClr>
                </a:solidFill>
              </a:rPr>
              <a:t>https://forms.gle/1BbwFpWM9a3esDMR8</a:t>
            </a:r>
          </a:p>
        </p:txBody>
      </p:sp>
      <p:sp>
        <p:nvSpPr>
          <p:cNvPr id="4" name="Text Placeholder 3">
            <a:extLst>
              <a:ext uri="{FF2B5EF4-FFF2-40B4-BE49-F238E27FC236}">
                <a16:creationId xmlns:a16="http://schemas.microsoft.com/office/drawing/2014/main" id="{5EBE36E6-4714-F5BD-38AA-534BDBC32D5C}"/>
              </a:ext>
            </a:extLst>
          </p:cNvPr>
          <p:cNvSpPr>
            <a:spLocks noGrp="1"/>
          </p:cNvSpPr>
          <p:nvPr>
            <p:ph type="body" sz="half" idx="2"/>
          </p:nvPr>
        </p:nvSpPr>
        <p:spPr/>
        <p:txBody>
          <a:bodyPr>
            <a:normAutofit fontScale="92500" lnSpcReduction="10000"/>
          </a:bodyPr>
          <a:lstStyle/>
          <a:p>
            <a:r>
              <a:rPr lang="en-GB" dirty="0"/>
              <a:t>As for today, I don’t want us to code. I want you guys (and the new guy, if any) to familiarise yourselves with the Computer Club Website. You will find everything on there. The ‘This Week page shows what we’ll be doing this week, I update this every week (usually on Monday, as shown before). Then we will decide as to what types of projects we shall do once you are skilled enough.</a:t>
            </a:r>
          </a:p>
        </p:txBody>
      </p:sp>
      <p:pic>
        <p:nvPicPr>
          <p:cNvPr id="5" name="Picture 4" descr="A black screen with white dots&#10;&#10;Description automatically generated">
            <a:extLst>
              <a:ext uri="{FF2B5EF4-FFF2-40B4-BE49-F238E27FC236}">
                <a16:creationId xmlns:a16="http://schemas.microsoft.com/office/drawing/2014/main" id="{113C307F-E588-A490-9CD9-C56A88CCD8D0}"/>
              </a:ext>
            </a:extLst>
          </p:cNvPr>
          <p:cNvPicPr>
            <a:picLocks noChangeAspect="1"/>
          </p:cNvPicPr>
          <p:nvPr/>
        </p:nvPicPr>
        <p:blipFill>
          <a:blip r:embed="rId2">
            <a:lum bright="70000" contrast="-70000"/>
            <a:alphaModFix amt="20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11384172" y="6057900"/>
            <a:ext cx="674840" cy="677190"/>
          </a:xfrm>
          <a:prstGeom prst="rect">
            <a:avLst/>
          </a:prstGeom>
        </p:spPr>
      </p:pic>
    </p:spTree>
    <p:extLst>
      <p:ext uri="{BB962C8B-B14F-4D97-AF65-F5344CB8AC3E}">
        <p14:creationId xmlns:p14="http://schemas.microsoft.com/office/powerpoint/2010/main" val="1254236160"/>
      </p:ext>
    </p:extLst>
  </p:cSld>
  <p:clrMapOvr>
    <a:masterClrMapping/>
  </p:clrMapOvr>
</p:sld>
</file>

<file path=ppt/theme/theme1.xml><?xml version="1.0" encoding="utf-8"?>
<a:theme xmlns:a="http://schemas.openxmlformats.org/drawingml/2006/main" name="VaultVTI">
  <a:themeElements>
    <a:clrScheme name="AnalogousFromLightSeedRightStep">
      <a:dk1>
        <a:srgbClr val="000000"/>
      </a:dk1>
      <a:lt1>
        <a:srgbClr val="FFFFFF"/>
      </a:lt1>
      <a:dk2>
        <a:srgbClr val="243741"/>
      </a:dk2>
      <a:lt2>
        <a:srgbClr val="E2E4E8"/>
      </a:lt2>
      <a:accent1>
        <a:srgbClr val="B69F6A"/>
      </a:accent1>
      <a:accent2>
        <a:srgbClr val="9FA75B"/>
      </a:accent2>
      <a:accent3>
        <a:srgbClr val="8BAB6F"/>
      </a:accent3>
      <a:accent4>
        <a:srgbClr val="65B161"/>
      </a:accent4>
      <a:accent5>
        <a:srgbClr val="6CAF84"/>
      </a:accent5>
      <a:accent6>
        <a:srgbClr val="60B09E"/>
      </a:accent6>
      <a:hlink>
        <a:srgbClr val="697EAE"/>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231</TotalTime>
  <Words>190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Courier New</vt:lpstr>
      <vt:lpstr>Georgia Pro Light</vt:lpstr>
      <vt:lpstr>VaultVTI</vt:lpstr>
      <vt:lpstr>11/10/24</vt:lpstr>
      <vt:lpstr>New SYSTEM</vt:lpstr>
      <vt:lpstr>New Person </vt:lpstr>
      <vt:lpstr>As for Today</vt:lpstr>
    </vt:vector>
  </TitlesOfParts>
  <Company>International School of Toulouse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11/10/24</dc:title>
  <dc:creator>Felix Galle</dc:creator>
  <cp:lastModifiedBy>Felix Galle</cp:lastModifiedBy>
  <cp:revision>1</cp:revision>
  <dcterms:created xsi:type="dcterms:W3CDTF">2024-10-10T13:44:11Z</dcterms:created>
  <dcterms:modified xsi:type="dcterms:W3CDTF">2024-10-11T10:58:12Z</dcterms:modified>
</cp:coreProperties>
</file>