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38E2AF-3D27-4A35-81E8-D27C5B5DBDEE}" v="31" dt="2024-03-22T12:23:12.7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x Galle" userId="5090cf4f-c28a-4fc5-934b-9d3fe39c5d47" providerId="ADAL" clId="{A738E2AF-3D27-4A35-81E8-D27C5B5DBDEE}"/>
    <pc:docChg chg="addSld modSld">
      <pc:chgData name="Felix Galle" userId="5090cf4f-c28a-4fc5-934b-9d3fe39c5d47" providerId="ADAL" clId="{A738E2AF-3D27-4A35-81E8-D27C5B5DBDEE}" dt="2024-03-22T12:24:42.694" v="67" actId="20577"/>
      <pc:docMkLst>
        <pc:docMk/>
      </pc:docMkLst>
      <pc:sldChg chg="modSp modAnim">
        <pc:chgData name="Felix Galle" userId="5090cf4f-c28a-4fc5-934b-9d3fe39c5d47" providerId="ADAL" clId="{A738E2AF-3D27-4A35-81E8-D27C5B5DBDEE}" dt="2024-03-22T12:23:12.742" v="30"/>
        <pc:sldMkLst>
          <pc:docMk/>
          <pc:sldMk cId="1119904668" sldId="258"/>
        </pc:sldMkLst>
        <pc:picChg chg="mod">
          <ac:chgData name="Felix Galle" userId="5090cf4f-c28a-4fc5-934b-9d3fe39c5d47" providerId="ADAL" clId="{A738E2AF-3D27-4A35-81E8-D27C5B5DBDEE}" dt="2024-03-22T12:22:45.276" v="15" actId="1076"/>
          <ac:picMkLst>
            <pc:docMk/>
            <pc:sldMk cId="1119904668" sldId="258"/>
            <ac:picMk id="2054" creationId="{8647C98C-D9F0-4D1E-945F-22A8E905E29C}"/>
          </ac:picMkLst>
        </pc:picChg>
        <pc:picChg chg="mod">
          <ac:chgData name="Felix Galle" userId="5090cf4f-c28a-4fc5-934b-9d3fe39c5d47" providerId="ADAL" clId="{A738E2AF-3D27-4A35-81E8-D27C5B5DBDEE}" dt="2024-03-22T12:22:45.276" v="15" actId="1076"/>
          <ac:picMkLst>
            <pc:docMk/>
            <pc:sldMk cId="1119904668" sldId="258"/>
            <ac:picMk id="2056" creationId="{A1365F94-2CDF-44E0-94A8-C69372B07AC6}"/>
          </ac:picMkLst>
        </pc:picChg>
        <pc:picChg chg="mod">
          <ac:chgData name="Felix Galle" userId="5090cf4f-c28a-4fc5-934b-9d3fe39c5d47" providerId="ADAL" clId="{A738E2AF-3D27-4A35-81E8-D27C5B5DBDEE}" dt="2024-03-22T12:22:45.276" v="15" actId="1076"/>
          <ac:picMkLst>
            <pc:docMk/>
            <pc:sldMk cId="1119904668" sldId="258"/>
            <ac:picMk id="2058" creationId="{F5328658-E652-42D5-AFC0-875BC5FD3FFF}"/>
          </ac:picMkLst>
        </pc:picChg>
        <pc:picChg chg="mod">
          <ac:chgData name="Felix Galle" userId="5090cf4f-c28a-4fc5-934b-9d3fe39c5d47" providerId="ADAL" clId="{A738E2AF-3D27-4A35-81E8-D27C5B5DBDEE}" dt="2024-03-22T12:22:45.276" v="15" actId="1076"/>
          <ac:picMkLst>
            <pc:docMk/>
            <pc:sldMk cId="1119904668" sldId="258"/>
            <ac:picMk id="2060" creationId="{5F509F0D-F5A2-4253-95DC-4201ABB197C8}"/>
          </ac:picMkLst>
        </pc:picChg>
        <pc:picChg chg="mod">
          <ac:chgData name="Felix Galle" userId="5090cf4f-c28a-4fc5-934b-9d3fe39c5d47" providerId="ADAL" clId="{A738E2AF-3D27-4A35-81E8-D27C5B5DBDEE}" dt="2024-03-22T12:22:45.276" v="15" actId="1076"/>
          <ac:picMkLst>
            <pc:docMk/>
            <pc:sldMk cId="1119904668" sldId="258"/>
            <ac:picMk id="2062" creationId="{AD130725-0C47-494E-8CBE-F1EE0B4BE12D}"/>
          </ac:picMkLst>
        </pc:picChg>
        <pc:picChg chg="mod">
          <ac:chgData name="Felix Galle" userId="5090cf4f-c28a-4fc5-934b-9d3fe39c5d47" providerId="ADAL" clId="{A738E2AF-3D27-4A35-81E8-D27C5B5DBDEE}" dt="2024-03-22T12:22:31.653" v="4" actId="1076"/>
          <ac:picMkLst>
            <pc:docMk/>
            <pc:sldMk cId="1119904668" sldId="258"/>
            <ac:picMk id="2064" creationId="{9E2926A8-C026-4074-943F-0D370D2358F6}"/>
          </ac:picMkLst>
        </pc:picChg>
        <pc:picChg chg="mod">
          <ac:chgData name="Felix Galle" userId="5090cf4f-c28a-4fc5-934b-9d3fe39c5d47" providerId="ADAL" clId="{A738E2AF-3D27-4A35-81E8-D27C5B5DBDEE}" dt="2024-03-22T12:22:45.276" v="15" actId="1076"/>
          <ac:picMkLst>
            <pc:docMk/>
            <pc:sldMk cId="1119904668" sldId="258"/>
            <ac:picMk id="2066" creationId="{0D1ED7A6-F25E-4D5C-8E1D-37EB4B2DF19D}"/>
          </ac:picMkLst>
        </pc:picChg>
        <pc:picChg chg="mod">
          <ac:chgData name="Felix Galle" userId="5090cf4f-c28a-4fc5-934b-9d3fe39c5d47" providerId="ADAL" clId="{A738E2AF-3D27-4A35-81E8-D27C5B5DBDEE}" dt="2024-03-22T12:22:45.276" v="15" actId="1076"/>
          <ac:picMkLst>
            <pc:docMk/>
            <pc:sldMk cId="1119904668" sldId="258"/>
            <ac:picMk id="2068" creationId="{CBCF2143-6B75-4172-B00A-06D073A894B7}"/>
          </ac:picMkLst>
        </pc:picChg>
        <pc:picChg chg="mod">
          <ac:chgData name="Felix Galle" userId="5090cf4f-c28a-4fc5-934b-9d3fe39c5d47" providerId="ADAL" clId="{A738E2AF-3D27-4A35-81E8-D27C5B5DBDEE}" dt="2024-03-22T12:22:45.276" v="15" actId="1076"/>
          <ac:picMkLst>
            <pc:docMk/>
            <pc:sldMk cId="1119904668" sldId="258"/>
            <ac:picMk id="2070" creationId="{6536AAF7-1274-4492-8D29-619A77DB6A00}"/>
          </ac:picMkLst>
        </pc:picChg>
      </pc:sldChg>
      <pc:sldChg chg="modSp new mod">
        <pc:chgData name="Felix Galle" userId="5090cf4f-c28a-4fc5-934b-9d3fe39c5d47" providerId="ADAL" clId="{A738E2AF-3D27-4A35-81E8-D27C5B5DBDEE}" dt="2024-03-22T12:24:42.694" v="67" actId="20577"/>
        <pc:sldMkLst>
          <pc:docMk/>
          <pc:sldMk cId="424977475" sldId="259"/>
        </pc:sldMkLst>
        <pc:spChg chg="mod">
          <ac:chgData name="Felix Galle" userId="5090cf4f-c28a-4fc5-934b-9d3fe39c5d47" providerId="ADAL" clId="{A738E2AF-3D27-4A35-81E8-D27C5B5DBDEE}" dt="2024-03-22T12:24:42.694" v="67" actId="20577"/>
          <ac:spMkLst>
            <pc:docMk/>
            <pc:sldMk cId="424977475" sldId="259"/>
            <ac:spMk id="2" creationId="{F005981D-5D4A-4EDF-870E-A1DD170B305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CA3BC-E0BF-48EC-B4FD-D73CC4111E86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9B322-8C94-48CE-B375-FA27049B29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528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CA3BC-E0BF-48EC-B4FD-D73CC4111E86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9B322-8C94-48CE-B375-FA27049B29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1592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481CA3BC-E0BF-48EC-B4FD-D73CC4111E86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C09B322-8C94-48CE-B375-FA27049B29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6777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CA3BC-E0BF-48EC-B4FD-D73CC4111E86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9B322-8C94-48CE-B375-FA27049B29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4302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1CA3BC-E0BF-48EC-B4FD-D73CC4111E86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09B322-8C94-48CE-B375-FA27049B29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1238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CA3BC-E0BF-48EC-B4FD-D73CC4111E86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9B322-8C94-48CE-B375-FA27049B29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868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CA3BC-E0BF-48EC-B4FD-D73CC4111E86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9B322-8C94-48CE-B375-FA27049B29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888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CA3BC-E0BF-48EC-B4FD-D73CC4111E86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9B322-8C94-48CE-B375-FA27049B29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8012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CA3BC-E0BF-48EC-B4FD-D73CC4111E86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9B322-8C94-48CE-B375-FA27049B29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237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CA3BC-E0BF-48EC-B4FD-D73CC4111E86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9B322-8C94-48CE-B375-FA27049B29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853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CA3BC-E0BF-48EC-B4FD-D73CC4111E86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9B322-8C94-48CE-B375-FA27049B29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062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481CA3BC-E0BF-48EC-B4FD-D73CC4111E86}" type="datetimeFigureOut">
              <a:rPr lang="en-GB" smtClean="0"/>
              <a:t>22/03/2024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C09B322-8C94-48CE-B375-FA27049B29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0372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2DAFB-C4DC-4D78-805A-8AEAF11257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22/03/24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88A92A-6C48-4CED-8B42-0C4266CFB9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Hacking &gt;:D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2858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F8169-DF93-44D7-9976-33D096F52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HAK5 – The Father of HACKING </a:t>
            </a:r>
            <a:r>
              <a:rPr lang="en-GB" b="1" dirty="0" err="1"/>
              <a:t>DEvices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45C5B-660F-458B-99AE-878CE97FC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Creating Hacking devices since 2005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1026" name="Picture 2" descr="Hak5 - YouTube">
            <a:extLst>
              <a:ext uri="{FF2B5EF4-FFF2-40B4-BE49-F238E27FC236}">
                <a16:creationId xmlns:a16="http://schemas.microsoft.com/office/drawing/2014/main" id="{52A4E429-94E2-4B57-B30A-4C3EE155E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488" y="2231470"/>
            <a:ext cx="4114801" cy="4114801"/>
          </a:xfrm>
          <a:prstGeom prst="roundRect">
            <a:avLst>
              <a:gd name="adj" fmla="val 5000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78508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961AE-EC7F-4ADB-BEC9-649877251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FAVOURITE PRODUCTS/</a:t>
            </a:r>
            <a:r>
              <a:rPr lang="en-GB" dirty="0" err="1"/>
              <a:t>BEstsellers</a:t>
            </a:r>
            <a:endParaRPr lang="en-GB" dirty="0"/>
          </a:p>
        </p:txBody>
      </p:sp>
      <p:pic>
        <p:nvPicPr>
          <p:cNvPr id="2054" name="Picture 6" descr="WiFi Pineapple">
            <a:extLst>
              <a:ext uri="{FF2B5EF4-FFF2-40B4-BE49-F238E27FC236}">
                <a16:creationId xmlns:a16="http://schemas.microsoft.com/office/drawing/2014/main" id="{8647C98C-D9F0-4D1E-945F-22A8E905E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67" y="1942322"/>
            <a:ext cx="1876425" cy="1876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O.MG Cable - Hak5">
            <a:extLst>
              <a:ext uri="{FF2B5EF4-FFF2-40B4-BE49-F238E27FC236}">
                <a16:creationId xmlns:a16="http://schemas.microsoft.com/office/drawing/2014/main" id="{A1365F94-2CDF-44E0-94A8-C69372B07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020" y="1815061"/>
            <a:ext cx="2438400" cy="1876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USB Rubber Ducky - Hak5">
            <a:extLst>
              <a:ext uri="{FF2B5EF4-FFF2-40B4-BE49-F238E27FC236}">
                <a16:creationId xmlns:a16="http://schemas.microsoft.com/office/drawing/2014/main" id="{F5328658-E652-42D5-AFC0-875BC5FD3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6124" y="3988027"/>
            <a:ext cx="2015250" cy="2015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Bash Bunny - Hak5">
            <a:extLst>
              <a:ext uri="{FF2B5EF4-FFF2-40B4-BE49-F238E27FC236}">
                <a16:creationId xmlns:a16="http://schemas.microsoft.com/office/drawing/2014/main" id="{5F509F0D-F5A2-4253-95DC-4201ABB19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783" y="4126852"/>
            <a:ext cx="1876425" cy="1876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O.MG Plug - Hak5">
            <a:extLst>
              <a:ext uri="{FF2B5EF4-FFF2-40B4-BE49-F238E27FC236}">
                <a16:creationId xmlns:a16="http://schemas.microsoft.com/office/drawing/2014/main" id="{AD130725-0C47-494E-8CBE-F1EE0B4BE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061" y="4424200"/>
            <a:ext cx="1876425" cy="1876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Plunder Bug LAN Tap - Hak5">
            <a:extLst>
              <a:ext uri="{FF2B5EF4-FFF2-40B4-BE49-F238E27FC236}">
                <a16:creationId xmlns:a16="http://schemas.microsoft.com/office/drawing/2014/main" id="{9E2926A8-C026-4074-943F-0D370D235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34" y="4598357"/>
            <a:ext cx="1876425" cy="1876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Shark Jack - Hak5">
            <a:extLst>
              <a:ext uri="{FF2B5EF4-FFF2-40B4-BE49-F238E27FC236}">
                <a16:creationId xmlns:a16="http://schemas.microsoft.com/office/drawing/2014/main" id="{0D1ED7A6-F25E-4D5C-8E1D-37EB4B2DF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567" y="1992987"/>
            <a:ext cx="1876425" cy="1876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O.MG Adapter Maxed Out Keylogger Version USB A To USB C">
            <a:extLst>
              <a:ext uri="{FF2B5EF4-FFF2-40B4-BE49-F238E27FC236}">
                <a16:creationId xmlns:a16="http://schemas.microsoft.com/office/drawing/2014/main" id="{CBCF2143-6B75-4172-B00A-06D073A89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451" y="4598356"/>
            <a:ext cx="2040612" cy="1876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Malicious Cable Detector by O.MG - Hak5">
            <a:extLst>
              <a:ext uri="{FF2B5EF4-FFF2-40B4-BE49-F238E27FC236}">
                <a16:creationId xmlns:a16="http://schemas.microsoft.com/office/drawing/2014/main" id="{6536AAF7-1274-4492-8D29-619A77DB6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6068" y="1815062"/>
            <a:ext cx="1876425" cy="1876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9904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4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5981D-5D4A-4EDF-870E-A1DD170B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Ducky Script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97CE7-3B65-49BA-AF6F-91016F63C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B87C61-C55D-426E-9D08-457DA8853F7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774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Custom 1">
      <a:dk1>
        <a:srgbClr val="FF0000"/>
      </a:dk1>
      <a:lt1>
        <a:srgbClr val="000000"/>
      </a:lt1>
      <a:dk2>
        <a:srgbClr val="FF0000"/>
      </a:dk2>
      <a:lt2>
        <a:srgbClr val="000000"/>
      </a:lt2>
      <a:accent1>
        <a:srgbClr val="FFFFFF"/>
      </a:accent1>
      <a:accent2>
        <a:srgbClr val="FFFFFF"/>
      </a:accent2>
      <a:accent3>
        <a:srgbClr val="FFFFFF"/>
      </a:accent3>
      <a:accent4>
        <a:srgbClr val="808080"/>
      </a:accent4>
      <a:accent5>
        <a:srgbClr val="FFFFFF"/>
      </a:accent5>
      <a:accent6>
        <a:srgbClr val="FFFFFF"/>
      </a:accent6>
      <a:hlink>
        <a:srgbClr val="FFFFFF"/>
      </a:hlink>
      <a:folHlink>
        <a:srgbClr val="0070C0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309471455D5B4E9F01DD3169947AC3" ma:contentTypeVersion="18" ma:contentTypeDescription="Crée un document." ma:contentTypeScope="" ma:versionID="557c7fd112348b89e1a7f49b6b6f7b25">
  <xsd:schema xmlns:xsd="http://www.w3.org/2001/XMLSchema" xmlns:xs="http://www.w3.org/2001/XMLSchema" xmlns:p="http://schemas.microsoft.com/office/2006/metadata/properties" xmlns:ns3="734d47f8-f77b-4d6d-b7a4-a4716b2e7989" xmlns:ns4="aa5ab266-8391-40a1-82d5-5e30a502d710" targetNamespace="http://schemas.microsoft.com/office/2006/metadata/properties" ma:root="true" ma:fieldsID="f7370eea3812d896300dee08a403eeaa" ns3:_="" ns4:_="">
    <xsd:import namespace="734d47f8-f77b-4d6d-b7a4-a4716b2e7989"/>
    <xsd:import namespace="aa5ab266-8391-40a1-82d5-5e30a502d71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4d47f8-f77b-4d6d-b7a4-a4716b2e79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5ab266-8391-40a1-82d5-5e30a502d71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34d47f8-f77b-4d6d-b7a4-a4716b2e7989" xsi:nil="true"/>
  </documentManagement>
</p:properties>
</file>

<file path=customXml/itemProps1.xml><?xml version="1.0" encoding="utf-8"?>
<ds:datastoreItem xmlns:ds="http://schemas.openxmlformats.org/officeDocument/2006/customXml" ds:itemID="{648AF17B-BBDE-4717-854F-340B18F0C7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34d47f8-f77b-4d6d-b7a4-a4716b2e7989"/>
    <ds:schemaRef ds:uri="aa5ab266-8391-40a1-82d5-5e30a502d71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D2D8708-145F-4FA6-A52C-6AA59ECE15B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FFAC2F-7643-4834-AFA0-DA4CDDE6B239}">
  <ds:schemaRefs>
    <ds:schemaRef ds:uri="http://schemas.openxmlformats.org/package/2006/metadata/core-properties"/>
    <ds:schemaRef ds:uri="http://schemas.microsoft.com/office/2006/documentManagement/types"/>
    <ds:schemaRef ds:uri="734d47f8-f77b-4d6d-b7a4-a4716b2e7989"/>
    <ds:schemaRef ds:uri="http://schemas.microsoft.com/office/2006/metadata/properties"/>
    <ds:schemaRef ds:uri="aa5ab266-8391-40a1-82d5-5e30a502d710"/>
    <ds:schemaRef ds:uri="http://purl.org/dc/elements/1.1/"/>
    <ds:schemaRef ds:uri="http://www.w3.org/XML/1998/namespace"/>
    <ds:schemaRef ds:uri="http://purl.org/dc/dcmitype/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46</TotalTime>
  <Words>23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Corbel</vt:lpstr>
      <vt:lpstr>Wingdings</vt:lpstr>
      <vt:lpstr>Banded</vt:lpstr>
      <vt:lpstr>22/03/24</vt:lpstr>
      <vt:lpstr>HAK5 – The Father of HACKING DEvices</vt:lpstr>
      <vt:lpstr>FAVOURITE PRODUCTS/BEstsellers</vt:lpstr>
      <vt:lpstr>Ducky Script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22/03/24</dc:title>
  <dc:creator>Felix Galle</dc:creator>
  <cp:lastModifiedBy>Felix Galle</cp:lastModifiedBy>
  <cp:revision>3</cp:revision>
  <dcterms:created xsi:type="dcterms:W3CDTF">2024-03-18T08:21:44Z</dcterms:created>
  <dcterms:modified xsi:type="dcterms:W3CDTF">2024-03-22T12:25:34Z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0x01010090309471455D5B4E9F01DD3169947AC3</vt:lpwstr>
  </property>
</Properties>
</file>