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8D101-0026-647B-E58F-1020A1DA1F20}" v="15" dt="2024-10-08T09:12:28.669"/>
    <p1510:client id="{F0566822-243D-4D28-B2B5-4F6E56441108}" v="1" dt="2024-10-08T08:44:21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73E41C-AB65-4CD4-A576-00A683E20AA3}" type="doc">
      <dgm:prSet loTypeId="urn:microsoft.com/office/officeart/2008/layout/PictureStrips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B2610DD9-50C0-4D5B-B772-FA84AD7FD1CF}">
      <dgm:prSet phldrT="[Text]" custT="1"/>
      <dgm:spPr/>
      <dgm:t>
        <a:bodyPr/>
        <a:lstStyle/>
        <a:p>
          <a:r>
            <a:rPr lang="en-GB" sz="4000" dirty="0">
              <a:solidFill>
                <a:schemeClr val="tx2"/>
              </a:solidFill>
            </a:rPr>
            <a:t>Python</a:t>
          </a:r>
        </a:p>
      </dgm:t>
    </dgm:pt>
    <dgm:pt modelId="{9DC42354-74E6-49BD-9D14-7E96BF1E9B21}" type="parTrans" cxnId="{D3D53ED1-4DD1-4E95-B846-9BABC300DE60}">
      <dgm:prSet/>
      <dgm:spPr/>
      <dgm:t>
        <a:bodyPr/>
        <a:lstStyle/>
        <a:p>
          <a:endParaRPr lang="en-GB"/>
        </a:p>
      </dgm:t>
    </dgm:pt>
    <dgm:pt modelId="{BB4AAAB1-A0E9-4166-A616-E0352701431D}" type="sibTrans" cxnId="{D3D53ED1-4DD1-4E95-B846-9BABC300DE60}">
      <dgm:prSet/>
      <dgm:spPr/>
      <dgm:t>
        <a:bodyPr/>
        <a:lstStyle/>
        <a:p>
          <a:endParaRPr lang="en-GB"/>
        </a:p>
      </dgm:t>
    </dgm:pt>
    <dgm:pt modelId="{E4AFA20D-AF80-4656-A4AA-0B912C6C10EC}">
      <dgm:prSet phldrT="[Text]" custT="1"/>
      <dgm:spPr/>
      <dgm:t>
        <a:bodyPr/>
        <a:lstStyle/>
        <a:p>
          <a:r>
            <a:rPr lang="en-GB" sz="4000" dirty="0" err="1">
              <a:solidFill>
                <a:schemeClr val="tx2"/>
              </a:solidFill>
            </a:rPr>
            <a:t>Javascript</a:t>
          </a:r>
          <a:endParaRPr lang="en-GB" sz="4000" dirty="0">
            <a:solidFill>
              <a:schemeClr val="tx2"/>
            </a:solidFill>
          </a:endParaRPr>
        </a:p>
      </dgm:t>
    </dgm:pt>
    <dgm:pt modelId="{22055D1F-E64C-499A-A766-7035F9D4FB73}" type="parTrans" cxnId="{2B08BE57-C7C8-424C-9256-B75FE89EE03D}">
      <dgm:prSet/>
      <dgm:spPr/>
      <dgm:t>
        <a:bodyPr/>
        <a:lstStyle/>
        <a:p>
          <a:endParaRPr lang="en-GB"/>
        </a:p>
      </dgm:t>
    </dgm:pt>
    <dgm:pt modelId="{A6601235-3CE9-42C2-A3D2-C4A1BCA370DD}" type="sibTrans" cxnId="{2B08BE57-C7C8-424C-9256-B75FE89EE03D}">
      <dgm:prSet/>
      <dgm:spPr/>
      <dgm:t>
        <a:bodyPr/>
        <a:lstStyle/>
        <a:p>
          <a:endParaRPr lang="en-GB"/>
        </a:p>
      </dgm:t>
    </dgm:pt>
    <dgm:pt modelId="{FA73C5D6-3729-4108-ACC9-4304AEF122E9}" type="pres">
      <dgm:prSet presAssocID="{1873E41C-AB65-4CD4-A576-00A683E20AA3}" presName="Name0" presStyleCnt="0">
        <dgm:presLayoutVars>
          <dgm:dir/>
          <dgm:resizeHandles val="exact"/>
        </dgm:presLayoutVars>
      </dgm:prSet>
      <dgm:spPr/>
    </dgm:pt>
    <dgm:pt modelId="{BD9D5194-D3C9-4151-9D4A-9B77E697B246}" type="pres">
      <dgm:prSet presAssocID="{B2610DD9-50C0-4D5B-B772-FA84AD7FD1CF}" presName="composite" presStyleCnt="0"/>
      <dgm:spPr/>
    </dgm:pt>
    <dgm:pt modelId="{7BD1FF61-49DB-4963-9154-09A4698BFC43}" type="pres">
      <dgm:prSet presAssocID="{B2610DD9-50C0-4D5B-B772-FA84AD7FD1CF}" presName="rect1" presStyleLbl="trAlignAcc1" presStyleIdx="0" presStyleCnt="2">
        <dgm:presLayoutVars>
          <dgm:bulletEnabled val="1"/>
        </dgm:presLayoutVars>
      </dgm:prSet>
      <dgm:spPr/>
    </dgm:pt>
    <dgm:pt modelId="{242DAC86-2966-4263-8DE7-70A09C1BBE11}" type="pres">
      <dgm:prSet presAssocID="{B2610DD9-50C0-4D5B-B772-FA84AD7FD1CF}" presName="rect2" presStyleLbl="fgImgPlace1" presStyleIdx="0" presStyleCnt="2"/>
      <dgm:spPr>
        <a:blipFill>
          <a:blip xmlns:r="http://schemas.openxmlformats.org/officeDocument/2006/relationships" r:embed="rId1"/>
          <a:srcRect/>
          <a:stretch>
            <a:fillRect l="-67000" r="-67000"/>
          </a:stretch>
        </a:blipFill>
      </dgm:spPr>
    </dgm:pt>
    <dgm:pt modelId="{819A1FAE-C4F1-440E-B936-03CE66400883}" type="pres">
      <dgm:prSet presAssocID="{BB4AAAB1-A0E9-4166-A616-E0352701431D}" presName="sibTrans" presStyleCnt="0"/>
      <dgm:spPr/>
    </dgm:pt>
    <dgm:pt modelId="{B67960E7-6B4D-4485-9540-8F49E1481A95}" type="pres">
      <dgm:prSet presAssocID="{E4AFA20D-AF80-4656-A4AA-0B912C6C10EC}" presName="composite" presStyleCnt="0"/>
      <dgm:spPr/>
    </dgm:pt>
    <dgm:pt modelId="{3CCE0AC2-DC6D-4F77-9EF6-E19B4AD4DF98}" type="pres">
      <dgm:prSet presAssocID="{E4AFA20D-AF80-4656-A4AA-0B912C6C10EC}" presName="rect1" presStyleLbl="trAlignAcc1" presStyleIdx="1" presStyleCnt="2">
        <dgm:presLayoutVars>
          <dgm:bulletEnabled val="1"/>
        </dgm:presLayoutVars>
      </dgm:prSet>
      <dgm:spPr/>
    </dgm:pt>
    <dgm:pt modelId="{9B451223-0286-47AE-9EDC-4FA46C79A935}" type="pres">
      <dgm:prSet presAssocID="{E4AFA20D-AF80-4656-A4AA-0B912C6C10EC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0D25C413-1A27-45C3-82E5-0FB7D93B38B8}" type="presOf" srcId="{E4AFA20D-AF80-4656-A4AA-0B912C6C10EC}" destId="{3CCE0AC2-DC6D-4F77-9EF6-E19B4AD4DF98}" srcOrd="0" destOrd="0" presId="urn:microsoft.com/office/officeart/2008/layout/PictureStrips"/>
    <dgm:cxn modelId="{2B08BE57-C7C8-424C-9256-B75FE89EE03D}" srcId="{1873E41C-AB65-4CD4-A576-00A683E20AA3}" destId="{E4AFA20D-AF80-4656-A4AA-0B912C6C10EC}" srcOrd="1" destOrd="0" parTransId="{22055D1F-E64C-499A-A766-7035F9D4FB73}" sibTransId="{A6601235-3CE9-42C2-A3D2-C4A1BCA370DD}"/>
    <dgm:cxn modelId="{84F18993-03A1-4CA6-BE74-B2121E09FD16}" type="presOf" srcId="{1873E41C-AB65-4CD4-A576-00A683E20AA3}" destId="{FA73C5D6-3729-4108-ACC9-4304AEF122E9}" srcOrd="0" destOrd="0" presId="urn:microsoft.com/office/officeart/2008/layout/PictureStrips"/>
    <dgm:cxn modelId="{366D56B1-5A5B-48A1-A3DD-9E928781B6BF}" type="presOf" srcId="{B2610DD9-50C0-4D5B-B772-FA84AD7FD1CF}" destId="{7BD1FF61-49DB-4963-9154-09A4698BFC43}" srcOrd="0" destOrd="0" presId="urn:microsoft.com/office/officeart/2008/layout/PictureStrips"/>
    <dgm:cxn modelId="{D3D53ED1-4DD1-4E95-B846-9BABC300DE60}" srcId="{1873E41C-AB65-4CD4-A576-00A683E20AA3}" destId="{B2610DD9-50C0-4D5B-B772-FA84AD7FD1CF}" srcOrd="0" destOrd="0" parTransId="{9DC42354-74E6-49BD-9D14-7E96BF1E9B21}" sibTransId="{BB4AAAB1-A0E9-4166-A616-E0352701431D}"/>
    <dgm:cxn modelId="{8AEC9723-AA3F-4D60-9433-37E2F4F6CEE0}" type="presParOf" srcId="{FA73C5D6-3729-4108-ACC9-4304AEF122E9}" destId="{BD9D5194-D3C9-4151-9D4A-9B77E697B246}" srcOrd="0" destOrd="0" presId="urn:microsoft.com/office/officeart/2008/layout/PictureStrips"/>
    <dgm:cxn modelId="{5DD39198-6F6B-49EA-8B0C-8F15A74DCA59}" type="presParOf" srcId="{BD9D5194-D3C9-4151-9D4A-9B77E697B246}" destId="{7BD1FF61-49DB-4963-9154-09A4698BFC43}" srcOrd="0" destOrd="0" presId="urn:microsoft.com/office/officeart/2008/layout/PictureStrips"/>
    <dgm:cxn modelId="{11024CCA-F10A-461D-BC10-BA1DE415A83D}" type="presParOf" srcId="{BD9D5194-D3C9-4151-9D4A-9B77E697B246}" destId="{242DAC86-2966-4263-8DE7-70A09C1BBE11}" srcOrd="1" destOrd="0" presId="urn:microsoft.com/office/officeart/2008/layout/PictureStrips"/>
    <dgm:cxn modelId="{DA8121C3-4CE2-471D-8A9C-B5E5FB3D7761}" type="presParOf" srcId="{FA73C5D6-3729-4108-ACC9-4304AEF122E9}" destId="{819A1FAE-C4F1-440E-B936-03CE66400883}" srcOrd="1" destOrd="0" presId="urn:microsoft.com/office/officeart/2008/layout/PictureStrips"/>
    <dgm:cxn modelId="{3BFFF982-0658-4657-8655-E0F7EA71C4DF}" type="presParOf" srcId="{FA73C5D6-3729-4108-ACC9-4304AEF122E9}" destId="{B67960E7-6B4D-4485-9540-8F49E1481A95}" srcOrd="2" destOrd="0" presId="urn:microsoft.com/office/officeart/2008/layout/PictureStrips"/>
    <dgm:cxn modelId="{284CC3AB-1D32-4D95-9592-4C8E7BE04599}" type="presParOf" srcId="{B67960E7-6B4D-4485-9540-8F49E1481A95}" destId="{3CCE0AC2-DC6D-4F77-9EF6-E19B4AD4DF98}" srcOrd="0" destOrd="0" presId="urn:microsoft.com/office/officeart/2008/layout/PictureStrips"/>
    <dgm:cxn modelId="{F18EBE93-4FFC-4BFB-9AB4-585E69C861C7}" type="presParOf" srcId="{B67960E7-6B4D-4485-9540-8F49E1481A95}" destId="{9B451223-0286-47AE-9EDC-4FA46C79A93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1FF61-49DB-4963-9154-09A4698BFC43}">
      <dsp:nvSpPr>
        <dsp:cNvPr id="0" name=""/>
        <dsp:cNvSpPr/>
      </dsp:nvSpPr>
      <dsp:spPr>
        <a:xfrm>
          <a:off x="372474" y="283138"/>
          <a:ext cx="4433415" cy="1385442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06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solidFill>
                <a:schemeClr val="tx2"/>
              </a:solidFill>
            </a:rPr>
            <a:t>Python</a:t>
          </a:r>
        </a:p>
      </dsp:txBody>
      <dsp:txXfrm>
        <a:off x="372474" y="283138"/>
        <a:ext cx="4433415" cy="1385442"/>
      </dsp:txXfrm>
    </dsp:sp>
    <dsp:sp modelId="{242DAC86-2966-4263-8DE7-70A09C1BBE11}">
      <dsp:nvSpPr>
        <dsp:cNvPr id="0" name=""/>
        <dsp:cNvSpPr/>
      </dsp:nvSpPr>
      <dsp:spPr>
        <a:xfrm>
          <a:off x="187749" y="83018"/>
          <a:ext cx="969809" cy="1454714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67000" r="-67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E0AC2-DC6D-4F77-9EF6-E19B4AD4DF98}">
      <dsp:nvSpPr>
        <dsp:cNvPr id="0" name=""/>
        <dsp:cNvSpPr/>
      </dsp:nvSpPr>
      <dsp:spPr>
        <a:xfrm>
          <a:off x="372474" y="2027256"/>
          <a:ext cx="4433415" cy="1385442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06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 err="1">
              <a:solidFill>
                <a:schemeClr val="tx2"/>
              </a:solidFill>
            </a:rPr>
            <a:t>Javascript</a:t>
          </a:r>
          <a:endParaRPr lang="en-GB" sz="4000" kern="1200" dirty="0">
            <a:solidFill>
              <a:schemeClr val="tx2"/>
            </a:solidFill>
          </a:endParaRPr>
        </a:p>
      </dsp:txBody>
      <dsp:txXfrm>
        <a:off x="372474" y="2027256"/>
        <a:ext cx="4433415" cy="1385442"/>
      </dsp:txXfrm>
    </dsp:sp>
    <dsp:sp modelId="{9B451223-0286-47AE-9EDC-4FA46C79A935}">
      <dsp:nvSpPr>
        <dsp:cNvPr id="0" name=""/>
        <dsp:cNvSpPr/>
      </dsp:nvSpPr>
      <dsp:spPr>
        <a:xfrm>
          <a:off x="187749" y="1827136"/>
          <a:ext cx="969809" cy="14547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1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7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9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1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4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4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3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0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6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0429A26B-4F83-5240-5C33-1C521557551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40000"/>
          </a:blip>
          <a:srcRect t="8806" r="-2" b="973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33D48E-9D8F-6346-DCB5-CE6A81EF8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 fontScale="9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The 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Computer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Club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CC9FE-ED05-8EFD-0F45-E2ED0C1FD2FE}"/>
              </a:ext>
            </a:extLst>
          </p:cNvPr>
          <p:cNvSpPr txBox="1"/>
          <p:nvPr/>
        </p:nvSpPr>
        <p:spPr>
          <a:xfrm>
            <a:off x="839057" y="5570385"/>
            <a:ext cx="6080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More Information on:</a:t>
            </a:r>
          </a:p>
          <a:p>
            <a:r>
              <a:rPr lang="en-GB" dirty="0"/>
              <a:t>theistcomputerclub.wixsite.com/the-computer-club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3BF6E49-DA3C-D60B-DC45-87DA6F2D2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3747212"/>
              </p:ext>
            </p:extLst>
          </p:nvPr>
        </p:nvGraphicFramePr>
        <p:xfrm>
          <a:off x="6505694" y="1688868"/>
          <a:ext cx="4993639" cy="3495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660F38-7D76-1296-D159-858FA9B109F2}"/>
              </a:ext>
            </a:extLst>
          </p:cNvPr>
          <p:cNvSpPr/>
          <p:nvPr/>
        </p:nvSpPr>
        <p:spPr>
          <a:xfrm>
            <a:off x="776534" y="711802"/>
            <a:ext cx="4626864" cy="658367"/>
          </a:xfrm>
          <a:prstGeom prst="roundRect">
            <a:avLst/>
          </a:prstGeom>
          <a:solidFill>
            <a:schemeClr val="accent2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Sessions each Friday 13:30 in Mr Murray's Room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BAFCEB-6E65-031C-D300-86D3AD89FFE9}"/>
              </a:ext>
            </a:extLst>
          </p:cNvPr>
          <p:cNvSpPr/>
          <p:nvPr/>
        </p:nvSpPr>
        <p:spPr>
          <a:xfrm>
            <a:off x="831618" y="1899459"/>
            <a:ext cx="4571780" cy="1126583"/>
          </a:xfrm>
          <a:prstGeom prst="roundRect">
            <a:avLst/>
          </a:prstGeom>
          <a:solidFill>
            <a:schemeClr val="accent4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Planning Sessions Tuesday Afternoon</a:t>
            </a:r>
            <a:endParaRPr lang="fr-FR"/>
          </a:p>
          <a:p>
            <a:pPr algn="ctr"/>
            <a:r>
              <a:rPr lang="en-GB" dirty="0"/>
              <a:t> Break (15:00 – 15:15)</a:t>
            </a:r>
            <a:endParaRPr lang="en-GB"/>
          </a:p>
          <a:p>
            <a:pPr algn="ctr"/>
            <a:endParaRPr lang="en-GB" dirty="0"/>
          </a:p>
          <a:p>
            <a:pPr algn="ctr"/>
            <a:r>
              <a:rPr lang="en-GB" dirty="0"/>
              <a:t>See Felix Galle</a:t>
            </a:r>
          </a:p>
        </p:txBody>
      </p:sp>
    </p:spTree>
    <p:extLst>
      <p:ext uri="{BB962C8B-B14F-4D97-AF65-F5344CB8AC3E}">
        <p14:creationId xmlns:p14="http://schemas.microsoft.com/office/powerpoint/2010/main" val="159290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 G11 09.09.24</Template>
  <TotalTime>0</TotalTime>
  <Words>40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Footlight MT Light</vt:lpstr>
      <vt:lpstr>ArchVTI</vt:lpstr>
      <vt:lpstr>The  Computer Club</vt:lpstr>
    </vt:vector>
  </TitlesOfParts>
  <Company>International School of Toulouse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 Computer Club</dc:title>
  <dc:creator>Felix Galle</dc:creator>
  <cp:lastModifiedBy>Felix Galle</cp:lastModifiedBy>
  <cp:revision>1</cp:revision>
  <dcterms:created xsi:type="dcterms:W3CDTF">2024-10-10T13:40:31Z</dcterms:created>
  <dcterms:modified xsi:type="dcterms:W3CDTF">2024-10-10T13:41:13Z</dcterms:modified>
</cp:coreProperties>
</file>