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6411E-ED6E-4FB9-ADE5-FB80FE6DBB9D}" v="3" dt="2024-01-10T12:21:13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Galle" userId="5090cf4f-c28a-4fc5-934b-9d3fe39c5d47" providerId="ADAL" clId="{5C86411E-ED6E-4FB9-ADE5-FB80FE6DBB9D}"/>
    <pc:docChg chg="undo custSel addSld delSld modSld">
      <pc:chgData name="Felix Galle" userId="5090cf4f-c28a-4fc5-934b-9d3fe39c5d47" providerId="ADAL" clId="{5C86411E-ED6E-4FB9-ADE5-FB80FE6DBB9D}" dt="2024-01-10T12:21:13.718" v="150"/>
      <pc:docMkLst>
        <pc:docMk/>
      </pc:docMkLst>
      <pc:sldChg chg="modSp mod">
        <pc:chgData name="Felix Galle" userId="5090cf4f-c28a-4fc5-934b-9d3fe39c5d47" providerId="ADAL" clId="{5C86411E-ED6E-4FB9-ADE5-FB80FE6DBB9D}" dt="2024-01-10T12:20:08.413" v="148" actId="20577"/>
        <pc:sldMkLst>
          <pc:docMk/>
          <pc:sldMk cId="3416964447" sldId="256"/>
        </pc:sldMkLst>
        <pc:spChg chg="mod">
          <ac:chgData name="Felix Galle" userId="5090cf4f-c28a-4fc5-934b-9d3fe39c5d47" providerId="ADAL" clId="{5C86411E-ED6E-4FB9-ADE5-FB80FE6DBB9D}" dt="2024-01-10T12:20:08.413" v="148" actId="20577"/>
          <ac:spMkLst>
            <pc:docMk/>
            <pc:sldMk cId="3416964447" sldId="256"/>
            <ac:spMk id="2" creationId="{17348D9F-1A7A-49E5-BFA7-73510EDAB870}"/>
          </ac:spMkLst>
        </pc:spChg>
      </pc:sldChg>
      <pc:sldChg chg="delSp mod">
        <pc:chgData name="Felix Galle" userId="5090cf4f-c28a-4fc5-934b-9d3fe39c5d47" providerId="ADAL" clId="{5C86411E-ED6E-4FB9-ADE5-FB80FE6DBB9D}" dt="2024-01-10T12:20:28.120" v="149" actId="478"/>
        <pc:sldMkLst>
          <pc:docMk/>
          <pc:sldMk cId="2545525566" sldId="257"/>
        </pc:sldMkLst>
        <pc:cxnChg chg="del">
          <ac:chgData name="Felix Galle" userId="5090cf4f-c28a-4fc5-934b-9d3fe39c5d47" providerId="ADAL" clId="{5C86411E-ED6E-4FB9-ADE5-FB80FE6DBB9D}" dt="2024-01-10T12:20:28.120" v="149" actId="478"/>
          <ac:cxnSpMkLst>
            <pc:docMk/>
            <pc:sldMk cId="2545525566" sldId="257"/>
            <ac:cxnSpMk id="5" creationId="{26730064-5C48-4A81-9C5D-F0184C924B18}"/>
          </ac:cxnSpMkLst>
        </pc:cxnChg>
      </pc:sldChg>
      <pc:sldChg chg="modSp mod">
        <pc:chgData name="Felix Galle" userId="5090cf4f-c28a-4fc5-934b-9d3fe39c5d47" providerId="ADAL" clId="{5C86411E-ED6E-4FB9-ADE5-FB80FE6DBB9D}" dt="2024-01-10T09:04:29.966" v="3" actId="20577"/>
        <pc:sldMkLst>
          <pc:docMk/>
          <pc:sldMk cId="1030169273" sldId="259"/>
        </pc:sldMkLst>
        <pc:spChg chg="mod">
          <ac:chgData name="Felix Galle" userId="5090cf4f-c28a-4fc5-934b-9d3fe39c5d47" providerId="ADAL" clId="{5C86411E-ED6E-4FB9-ADE5-FB80FE6DBB9D}" dt="2024-01-10T09:04:29.966" v="3" actId="20577"/>
          <ac:spMkLst>
            <pc:docMk/>
            <pc:sldMk cId="1030169273" sldId="259"/>
            <ac:spMk id="3" creationId="{AA7FC8C1-55A4-47E9-8B49-9111FCECC350}"/>
          </ac:spMkLst>
        </pc:spChg>
      </pc:sldChg>
      <pc:sldChg chg="modSp mod">
        <pc:chgData name="Felix Galle" userId="5090cf4f-c28a-4fc5-934b-9d3fe39c5d47" providerId="ADAL" clId="{5C86411E-ED6E-4FB9-ADE5-FB80FE6DBB9D}" dt="2024-01-10T11:32:51.549" v="146" actId="20577"/>
        <pc:sldMkLst>
          <pc:docMk/>
          <pc:sldMk cId="1641847308" sldId="260"/>
        </pc:sldMkLst>
        <pc:spChg chg="mod">
          <ac:chgData name="Felix Galle" userId="5090cf4f-c28a-4fc5-934b-9d3fe39c5d47" providerId="ADAL" clId="{5C86411E-ED6E-4FB9-ADE5-FB80FE6DBB9D}" dt="2024-01-10T11:32:51.549" v="146" actId="20577"/>
          <ac:spMkLst>
            <pc:docMk/>
            <pc:sldMk cId="1641847308" sldId="260"/>
            <ac:spMk id="3" creationId="{CE30F7A4-E071-4B84-8714-35B9842813F6}"/>
          </ac:spMkLst>
        </pc:spChg>
      </pc:sldChg>
      <pc:sldChg chg="modSp mod">
        <pc:chgData name="Felix Galle" userId="5090cf4f-c28a-4fc5-934b-9d3fe39c5d47" providerId="ADAL" clId="{5C86411E-ED6E-4FB9-ADE5-FB80FE6DBB9D}" dt="2024-01-10T09:04:43.445" v="13" actId="20577"/>
        <pc:sldMkLst>
          <pc:docMk/>
          <pc:sldMk cId="1144616241" sldId="261"/>
        </pc:sldMkLst>
        <pc:spChg chg="mod">
          <ac:chgData name="Felix Galle" userId="5090cf4f-c28a-4fc5-934b-9d3fe39c5d47" providerId="ADAL" clId="{5C86411E-ED6E-4FB9-ADE5-FB80FE6DBB9D}" dt="2024-01-10T09:04:43.445" v="13" actId="20577"/>
          <ac:spMkLst>
            <pc:docMk/>
            <pc:sldMk cId="1144616241" sldId="261"/>
            <ac:spMk id="3" creationId="{A7F9DF9D-3401-4B8D-9139-DD4C065FB2D8}"/>
          </ac:spMkLst>
        </pc:spChg>
      </pc:sldChg>
      <pc:sldChg chg="modSp mod">
        <pc:chgData name="Felix Galle" userId="5090cf4f-c28a-4fc5-934b-9d3fe39c5d47" providerId="ADAL" clId="{5C86411E-ED6E-4FB9-ADE5-FB80FE6DBB9D}" dt="2024-01-10T10:46:05.188" v="97" actId="14100"/>
        <pc:sldMkLst>
          <pc:docMk/>
          <pc:sldMk cId="3355212068" sldId="262"/>
        </pc:sldMkLst>
        <pc:spChg chg="mod">
          <ac:chgData name="Felix Galle" userId="5090cf4f-c28a-4fc5-934b-9d3fe39c5d47" providerId="ADAL" clId="{5C86411E-ED6E-4FB9-ADE5-FB80FE6DBB9D}" dt="2024-01-10T09:04:51.985" v="14" actId="20577"/>
          <ac:spMkLst>
            <pc:docMk/>
            <pc:sldMk cId="3355212068" sldId="262"/>
            <ac:spMk id="3" creationId="{8166B560-C653-48F8-8522-ED14FE851575}"/>
          </ac:spMkLst>
        </pc:spChg>
        <pc:cxnChg chg="mod">
          <ac:chgData name="Felix Galle" userId="5090cf4f-c28a-4fc5-934b-9d3fe39c5d47" providerId="ADAL" clId="{5C86411E-ED6E-4FB9-ADE5-FB80FE6DBB9D}" dt="2024-01-10T10:46:05.188" v="97" actId="14100"/>
          <ac:cxnSpMkLst>
            <pc:docMk/>
            <pc:sldMk cId="3355212068" sldId="262"/>
            <ac:cxnSpMk id="11" creationId="{43BE464F-0830-47B5-B8D5-99671AC668D3}"/>
          </ac:cxnSpMkLst>
        </pc:cxnChg>
      </pc:sldChg>
      <pc:sldChg chg="addSp modSp new mod">
        <pc:chgData name="Felix Galle" userId="5090cf4f-c28a-4fc5-934b-9d3fe39c5d47" providerId="ADAL" clId="{5C86411E-ED6E-4FB9-ADE5-FB80FE6DBB9D}" dt="2024-01-10T09:05:38.897" v="95" actId="1076"/>
        <pc:sldMkLst>
          <pc:docMk/>
          <pc:sldMk cId="1998132585" sldId="263"/>
        </pc:sldMkLst>
        <pc:spChg chg="mod">
          <ac:chgData name="Felix Galle" userId="5090cf4f-c28a-4fc5-934b-9d3fe39c5d47" providerId="ADAL" clId="{5C86411E-ED6E-4FB9-ADE5-FB80FE6DBB9D}" dt="2024-01-10T09:05:10.642" v="67" actId="20577"/>
          <ac:spMkLst>
            <pc:docMk/>
            <pc:sldMk cId="1998132585" sldId="263"/>
            <ac:spMk id="2" creationId="{466DD3D0-59B0-489B-B3AC-C12DCFAE42AC}"/>
          </ac:spMkLst>
        </pc:spChg>
        <pc:spChg chg="add mod">
          <ac:chgData name="Felix Galle" userId="5090cf4f-c28a-4fc5-934b-9d3fe39c5d47" providerId="ADAL" clId="{5C86411E-ED6E-4FB9-ADE5-FB80FE6DBB9D}" dt="2024-01-10T09:05:38.897" v="95" actId="1076"/>
          <ac:spMkLst>
            <pc:docMk/>
            <pc:sldMk cId="1998132585" sldId="263"/>
            <ac:spMk id="4" creationId="{E7A35E5A-8E46-4D49-A898-33FC0835FC29}"/>
          </ac:spMkLst>
        </pc:spChg>
        <pc:picChg chg="add mod">
          <ac:chgData name="Felix Galle" userId="5090cf4f-c28a-4fc5-934b-9d3fe39c5d47" providerId="ADAL" clId="{5C86411E-ED6E-4FB9-ADE5-FB80FE6DBB9D}" dt="2024-01-10T09:05:15.425" v="68"/>
          <ac:picMkLst>
            <pc:docMk/>
            <pc:sldMk cId="1998132585" sldId="263"/>
            <ac:picMk id="3" creationId="{105F99AF-BE67-4BD7-9250-663BDDB0E233}"/>
          </ac:picMkLst>
        </pc:picChg>
      </pc:sldChg>
      <pc:sldChg chg="new del">
        <pc:chgData name="Felix Galle" userId="5090cf4f-c28a-4fc5-934b-9d3fe39c5d47" providerId="ADAL" clId="{5C86411E-ED6E-4FB9-ADE5-FB80FE6DBB9D}" dt="2024-01-10T10:46:27.913" v="101" actId="47"/>
        <pc:sldMkLst>
          <pc:docMk/>
          <pc:sldMk cId="167265228" sldId="264"/>
        </pc:sldMkLst>
      </pc:sldChg>
      <pc:sldChg chg="new modTransition">
        <pc:chgData name="Felix Galle" userId="5090cf4f-c28a-4fc5-934b-9d3fe39c5d47" providerId="ADAL" clId="{5C86411E-ED6E-4FB9-ADE5-FB80FE6DBB9D}" dt="2024-01-10T12:21:13.718" v="150"/>
        <pc:sldMkLst>
          <pc:docMk/>
          <pc:sldMk cId="3773256133" sldId="264"/>
        </pc:sldMkLst>
      </pc:sldChg>
      <pc:sldChg chg="new del">
        <pc:chgData name="Felix Galle" userId="5090cf4f-c28a-4fc5-934b-9d3fe39c5d47" providerId="ADAL" clId="{5C86411E-ED6E-4FB9-ADE5-FB80FE6DBB9D}" dt="2024-01-10T10:46:24.338" v="99" actId="47"/>
        <pc:sldMkLst>
          <pc:docMk/>
          <pc:sldMk cId="378641794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9ACE-9546-4F45-98CB-41DBB16AA2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0E45-DE15-4BDD-B6E3-133152F51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01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9ACE-9546-4F45-98CB-41DBB16AA2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0E45-DE15-4BDD-B6E3-133152F51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55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02E9ACE-9546-4F45-98CB-41DBB16AA2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3C00E45-DE15-4BDD-B6E3-133152F51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0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9ACE-9546-4F45-98CB-41DBB16AA2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0E45-DE15-4BDD-B6E3-133152F51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84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E9ACE-9546-4F45-98CB-41DBB16AA2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C00E45-DE15-4BDD-B6E3-133152F51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646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9ACE-9546-4F45-98CB-41DBB16AA2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0E45-DE15-4BDD-B6E3-133152F51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08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9ACE-9546-4F45-98CB-41DBB16AA2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0E45-DE15-4BDD-B6E3-133152F51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21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9ACE-9546-4F45-98CB-41DBB16AA2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0E45-DE15-4BDD-B6E3-133152F51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90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9ACE-9546-4F45-98CB-41DBB16AA2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0E45-DE15-4BDD-B6E3-133152F51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9ACE-9546-4F45-98CB-41DBB16AA2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0E45-DE15-4BDD-B6E3-133152F51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50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9ACE-9546-4F45-98CB-41DBB16AA2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0E45-DE15-4BDD-B6E3-133152F51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1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02E9ACE-9546-4F45-98CB-41DBB16AA2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3C00E45-DE15-4BDD-B6E3-133152F51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807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8D9F-1A7A-49E5-BFA7-73510EDAB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12/01/2024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32F8A-43F2-45F2-992F-026AA04C0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Download Visual 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Get started on ‘Proper’ Python Programming</a:t>
            </a:r>
            <a:r>
              <a:rPr lang="en-GB" dirty="0"/>
              <a:t> </a:t>
            </a:r>
          </a:p>
          <a:p>
            <a:r>
              <a:rPr lang="en-GB" sz="1800" i="1" dirty="0"/>
              <a:t>(if there is enough time)</a:t>
            </a:r>
          </a:p>
        </p:txBody>
      </p:sp>
    </p:spTree>
    <p:extLst>
      <p:ext uri="{BB962C8B-B14F-4D97-AF65-F5344CB8AC3E}">
        <p14:creationId xmlns:p14="http://schemas.microsoft.com/office/powerpoint/2010/main" val="341696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29C89BD7-8AC5-48D1-979D-F7BE12640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18"/>
          <a:stretch/>
        </p:blipFill>
        <p:spPr>
          <a:xfrm>
            <a:off x="141324" y="1951205"/>
            <a:ext cx="8252423" cy="4455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6C7A82-4567-4624-918E-E459A6E3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0D3C-E2E2-4EDF-97A3-6E3127F81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2">
                    <a:lumMod val="10000"/>
                  </a:schemeClr>
                </a:solidFill>
              </a:rPr>
              <a:t>Go to this website:</a:t>
            </a:r>
            <a:r>
              <a:rPr lang="en-GB" sz="2800" dirty="0"/>
              <a:t> </a:t>
            </a:r>
            <a:r>
              <a:rPr lang="en-GB" sz="2800" u="sng" dirty="0">
                <a:solidFill>
                  <a:schemeClr val="accent1"/>
                </a:solidFill>
                <a:hlinkClick r:id="rId3"/>
              </a:rPr>
              <a:t>https://code.visualstudio.com/download#</a:t>
            </a:r>
            <a:endParaRPr lang="en-GB" sz="2800" u="sng" dirty="0">
              <a:solidFill>
                <a:schemeClr val="accent1"/>
              </a:solidFill>
            </a:endParaRPr>
          </a:p>
          <a:p>
            <a:endParaRPr lang="en-GB" sz="2800" dirty="0"/>
          </a:p>
        </p:txBody>
      </p:sp>
      <p:pic>
        <p:nvPicPr>
          <p:cNvPr id="1026" name="Picture 2" descr="Learn to program with Visual Studio Code">
            <a:extLst>
              <a:ext uri="{FF2B5EF4-FFF2-40B4-BE49-F238E27FC236}">
                <a16:creationId xmlns:a16="http://schemas.microsoft.com/office/drawing/2014/main" id="{507D2FE5-10B5-4085-9BD0-9E9A5506C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788" y="477400"/>
            <a:ext cx="1101012" cy="110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6705EF8-5652-46E9-81E9-4F85BE28B19C}"/>
              </a:ext>
            </a:extLst>
          </p:cNvPr>
          <p:cNvSpPr/>
          <p:nvPr/>
        </p:nvSpPr>
        <p:spPr>
          <a:xfrm>
            <a:off x="2119256" y="4130936"/>
            <a:ext cx="1473798" cy="12586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3CE3CD-FEF1-48C9-80F9-D962BFE310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523" t="38097" r="59989" b="38541"/>
          <a:stretch/>
        </p:blipFill>
        <p:spPr>
          <a:xfrm>
            <a:off x="8462131" y="3107785"/>
            <a:ext cx="3636847" cy="3298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535E9A-E951-4171-B7C5-3B45CC0611D9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 flipV="1">
            <a:off x="3593054" y="4757222"/>
            <a:ext cx="4869077" cy="3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5AD7B9E-9D14-4B7D-BCE1-73DD8F808DBB}"/>
              </a:ext>
            </a:extLst>
          </p:cNvPr>
          <p:cNvSpPr/>
          <p:nvPr/>
        </p:nvSpPr>
        <p:spPr>
          <a:xfrm>
            <a:off x="10436488" y="5401718"/>
            <a:ext cx="657546" cy="5129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52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B1CB43-02EA-4649-9239-0A9E91CBE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84"/>
          <a:stretch/>
        </p:blipFill>
        <p:spPr>
          <a:xfrm>
            <a:off x="141324" y="1951205"/>
            <a:ext cx="8252423" cy="4452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402D78A-E24F-4E14-915D-2902516A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Visual Studio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4BF1D0-FA5A-41AD-9C08-F025AF8B0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2">
                    <a:lumMod val="10000"/>
                  </a:schemeClr>
                </a:solidFill>
              </a:rPr>
              <a:t>It should go to this webpage:</a:t>
            </a:r>
          </a:p>
        </p:txBody>
      </p:sp>
      <p:pic>
        <p:nvPicPr>
          <p:cNvPr id="6" name="Picture 2" descr="Learn to program with Visual Studio Code">
            <a:extLst>
              <a:ext uri="{FF2B5EF4-FFF2-40B4-BE49-F238E27FC236}">
                <a16:creationId xmlns:a16="http://schemas.microsoft.com/office/drawing/2014/main" id="{AC7A993D-1E40-4D72-AB88-2DECAEDDF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788" y="477400"/>
            <a:ext cx="1101012" cy="110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934F684-6562-4310-945D-348D980F4177}"/>
              </a:ext>
            </a:extLst>
          </p:cNvPr>
          <p:cNvSpPr/>
          <p:nvPr/>
        </p:nvSpPr>
        <p:spPr>
          <a:xfrm>
            <a:off x="4296317" y="3069691"/>
            <a:ext cx="844731" cy="2002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73F179-BC06-41EF-9638-FA7181A9FF00}"/>
              </a:ext>
            </a:extLst>
          </p:cNvPr>
          <p:cNvSpPr/>
          <p:nvPr/>
        </p:nvSpPr>
        <p:spPr>
          <a:xfrm>
            <a:off x="6291743" y="2030012"/>
            <a:ext cx="1879134" cy="928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D7114A-D4D7-4416-BA9A-E463A33FC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165" t="3687" r="2500" b="76984"/>
          <a:stretch/>
        </p:blipFill>
        <p:spPr>
          <a:xfrm>
            <a:off x="8627874" y="3866423"/>
            <a:ext cx="3249828" cy="14519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46579D-4DDB-4F50-9F58-9DA690473E24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7895684" y="2822765"/>
            <a:ext cx="734446" cy="10466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FD066B7-47CE-4D64-8587-D8E9AFD7F50B}"/>
              </a:ext>
            </a:extLst>
          </p:cNvPr>
          <p:cNvSpPr/>
          <p:nvPr/>
        </p:nvSpPr>
        <p:spPr>
          <a:xfrm>
            <a:off x="9999407" y="4345858"/>
            <a:ext cx="1354394" cy="5801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9AD2359-D5F3-405B-A21C-202644F82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3" t="19449" r="33943" b="67008"/>
          <a:stretch/>
        </p:blipFill>
        <p:spPr>
          <a:xfrm>
            <a:off x="8536731" y="2008637"/>
            <a:ext cx="3564127" cy="8045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1745CA9-905C-4C57-AD5A-9C73C8364408}"/>
              </a:ext>
            </a:extLst>
          </p:cNvPr>
          <p:cNvCxnSpPr>
            <a:stCxn id="8" idx="0"/>
            <a:endCxn id="19" idx="0"/>
          </p:cNvCxnSpPr>
          <p:nvPr/>
        </p:nvCxnSpPr>
        <p:spPr>
          <a:xfrm rot="5400000" flipH="1" flipV="1">
            <a:off x="6988212" y="-260892"/>
            <a:ext cx="1061054" cy="5600112"/>
          </a:xfrm>
          <a:prstGeom prst="curvedConnector3">
            <a:avLst>
              <a:gd name="adj1" fmla="val 1215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03CD3CD-B4A5-4FEA-80FE-20784F3C4C81}"/>
              </a:ext>
            </a:extLst>
          </p:cNvPr>
          <p:cNvSpPr/>
          <p:nvPr/>
        </p:nvSpPr>
        <p:spPr>
          <a:xfrm>
            <a:off x="10433341" y="2315542"/>
            <a:ext cx="1104609" cy="2002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57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52E3-24E9-48BA-9FDA-E9F64346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C8C1-55A4-47E9-8B49-9111FCECC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325880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chemeClr val="tx2">
                    <a:lumMod val="10000"/>
                  </a:schemeClr>
                </a:solidFill>
              </a:rPr>
              <a:t>Extract the file:</a:t>
            </a:r>
          </a:p>
        </p:txBody>
      </p:sp>
      <p:pic>
        <p:nvPicPr>
          <p:cNvPr id="4" name="Picture 2" descr="Learn to program with Visual Studio Code">
            <a:extLst>
              <a:ext uri="{FF2B5EF4-FFF2-40B4-BE49-F238E27FC236}">
                <a16:creationId xmlns:a16="http://schemas.microsoft.com/office/drawing/2014/main" id="{CED0DE06-DAD3-4063-83AF-F79EF5C3A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788" y="477400"/>
            <a:ext cx="1101012" cy="110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C8645F-AF27-48B9-9EF2-B510FC286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43"/>
          <a:stretch/>
        </p:blipFill>
        <p:spPr>
          <a:xfrm>
            <a:off x="142460" y="1951205"/>
            <a:ext cx="8251287" cy="4449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D1B8F-18D6-4175-A69C-D59C1B64AE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17" t="28557" r="73070" b="50133"/>
          <a:stretch/>
        </p:blipFill>
        <p:spPr>
          <a:xfrm>
            <a:off x="8977843" y="1986160"/>
            <a:ext cx="2549889" cy="20635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C9BF4AC-08A1-43E2-A7C6-CB3B278269A4}"/>
              </a:ext>
            </a:extLst>
          </p:cNvPr>
          <p:cNvSpPr/>
          <p:nvPr/>
        </p:nvSpPr>
        <p:spPr>
          <a:xfrm>
            <a:off x="823239" y="3305021"/>
            <a:ext cx="1879134" cy="928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C96815-C269-4D2B-9A25-8D903430DFCD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>
          <a:xfrm flipV="1">
            <a:off x="2702373" y="3017921"/>
            <a:ext cx="6275470" cy="751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8EE2879-9FD6-42F5-AC7F-92DF4DEFEDC5}"/>
              </a:ext>
            </a:extLst>
          </p:cNvPr>
          <p:cNvSpPr/>
          <p:nvPr/>
        </p:nvSpPr>
        <p:spPr>
          <a:xfrm>
            <a:off x="9145448" y="2495848"/>
            <a:ext cx="1104609" cy="3001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16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98F5D5-913D-42A3-9154-C2FA7C06D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43"/>
          <a:stretch/>
        </p:blipFill>
        <p:spPr>
          <a:xfrm>
            <a:off x="142460" y="1951205"/>
            <a:ext cx="8251287" cy="4449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34DF3B-1468-4A6D-BEDD-FFD78DA7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F7A4-E071-4B84-8714-35B984281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325880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chemeClr val="tx2">
                    <a:lumMod val="10000"/>
                  </a:schemeClr>
                </a:solidFill>
              </a:rPr>
              <a:t>Select the location of the extracted VSC folder:</a:t>
            </a:r>
          </a:p>
        </p:txBody>
      </p:sp>
      <p:pic>
        <p:nvPicPr>
          <p:cNvPr id="5" name="Picture 2" descr="Learn to program with Visual Studio Code">
            <a:extLst>
              <a:ext uri="{FF2B5EF4-FFF2-40B4-BE49-F238E27FC236}">
                <a16:creationId xmlns:a16="http://schemas.microsoft.com/office/drawing/2014/main" id="{2D5C3315-4C8F-4EEC-83F5-DE8911BA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788" y="477400"/>
            <a:ext cx="1101012" cy="110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C195B5-C9DC-4EB2-A2E3-57E6210D0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88" t="25525" r="33140" b="29767"/>
          <a:stretch/>
        </p:blipFill>
        <p:spPr>
          <a:xfrm>
            <a:off x="8572501" y="2100731"/>
            <a:ext cx="3474958" cy="25952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E535D6C-F694-4C30-9F7A-F9CDD38247D8}"/>
              </a:ext>
            </a:extLst>
          </p:cNvPr>
          <p:cNvSpPr/>
          <p:nvPr/>
        </p:nvSpPr>
        <p:spPr>
          <a:xfrm>
            <a:off x="2410738" y="2834640"/>
            <a:ext cx="3685261" cy="26974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3AEDC1-0D14-4DAA-AD59-C814F3B07100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 flipV="1">
            <a:off x="6095999" y="3398342"/>
            <a:ext cx="2476502" cy="785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A2AAC9-4254-4C68-A98A-C546B8129312}"/>
              </a:ext>
            </a:extLst>
          </p:cNvPr>
          <p:cNvSpPr/>
          <p:nvPr/>
        </p:nvSpPr>
        <p:spPr>
          <a:xfrm>
            <a:off x="8621245" y="2688021"/>
            <a:ext cx="3273838" cy="6109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448A8E-FE64-4449-A50B-3299A61517BC}"/>
              </a:ext>
            </a:extLst>
          </p:cNvPr>
          <p:cNvSpPr/>
          <p:nvPr/>
        </p:nvSpPr>
        <p:spPr>
          <a:xfrm>
            <a:off x="10872699" y="4310118"/>
            <a:ext cx="825158" cy="3703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84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9F8E30-F89C-48D3-A07A-D5C8C1C4C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76" t="15751" r="66554" b="46881"/>
          <a:stretch/>
        </p:blipFill>
        <p:spPr>
          <a:xfrm>
            <a:off x="8621244" y="1986160"/>
            <a:ext cx="2732555" cy="4264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77800-7DB3-4E0F-B0F8-BA1B95D3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DF9D-3401-4B8D-9139-DD4C065FB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325880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chemeClr val="tx2">
                    <a:lumMod val="10000"/>
                  </a:schemeClr>
                </a:solidFill>
              </a:rPr>
              <a:t>Open the Code.exe file:</a:t>
            </a:r>
          </a:p>
        </p:txBody>
      </p:sp>
      <p:pic>
        <p:nvPicPr>
          <p:cNvPr id="4" name="Picture 2" descr="Learn to program with Visual Studio Code">
            <a:extLst>
              <a:ext uri="{FF2B5EF4-FFF2-40B4-BE49-F238E27FC236}">
                <a16:creationId xmlns:a16="http://schemas.microsoft.com/office/drawing/2014/main" id="{14E8B5FC-AD36-469E-AFDE-A102CA0E1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788" y="477400"/>
            <a:ext cx="1101012" cy="110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3D141-B3FD-4247-AA0C-51D3695AD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43"/>
          <a:stretch/>
        </p:blipFill>
        <p:spPr>
          <a:xfrm>
            <a:off x="142460" y="1951204"/>
            <a:ext cx="8251287" cy="4449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5292985-1E90-405C-9509-1A8D09913FCB}"/>
              </a:ext>
            </a:extLst>
          </p:cNvPr>
          <p:cNvSpPr/>
          <p:nvPr/>
        </p:nvSpPr>
        <p:spPr>
          <a:xfrm>
            <a:off x="1551008" y="2641416"/>
            <a:ext cx="1469984" cy="19421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A5347A-A141-4BBE-9AD7-25664C3413F4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3020992" y="3612496"/>
            <a:ext cx="5600252" cy="5057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AAF92ED-516B-4874-A94E-F80765D1F740}"/>
              </a:ext>
            </a:extLst>
          </p:cNvPr>
          <p:cNvSpPr/>
          <p:nvPr/>
        </p:nvSpPr>
        <p:spPr>
          <a:xfrm>
            <a:off x="8741836" y="2900363"/>
            <a:ext cx="1237984" cy="4677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61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4D69-EED4-4503-A0CB-E11BEBE2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B560-C653-48F8-8522-ED14FE851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325880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chemeClr val="tx2">
                    <a:lumMod val="10000"/>
                  </a:schemeClr>
                </a:solidFill>
              </a:rPr>
              <a:t>Pin it on your Taskbar:</a:t>
            </a:r>
          </a:p>
        </p:txBody>
      </p:sp>
      <p:pic>
        <p:nvPicPr>
          <p:cNvPr id="4" name="Picture 2" descr="Learn to program with Visual Studio Code">
            <a:extLst>
              <a:ext uri="{FF2B5EF4-FFF2-40B4-BE49-F238E27FC236}">
                <a16:creationId xmlns:a16="http://schemas.microsoft.com/office/drawing/2014/main" id="{E73074A9-9F5E-4121-ACAA-C26B3011B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788" y="477400"/>
            <a:ext cx="1101012" cy="110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6BC2D8-1E74-4C2F-B859-7662772AA4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2"/>
          <a:stretch/>
        </p:blipFill>
        <p:spPr>
          <a:xfrm>
            <a:off x="142460" y="1951204"/>
            <a:ext cx="8251288" cy="4622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9F73D2-C473-4849-BFDA-DA0448C21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64" t="89948" r="33117" b="403"/>
          <a:stretch/>
        </p:blipFill>
        <p:spPr>
          <a:xfrm>
            <a:off x="8591290" y="2426892"/>
            <a:ext cx="3456168" cy="735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1977019-F2FE-4743-A8C9-FC716DA4A103}"/>
              </a:ext>
            </a:extLst>
          </p:cNvPr>
          <p:cNvSpPr/>
          <p:nvPr/>
        </p:nvSpPr>
        <p:spPr>
          <a:xfrm>
            <a:off x="3752787" y="6304547"/>
            <a:ext cx="1469984" cy="3748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BE464F-0830-47B5-B8D5-99671AC668D3}"/>
              </a:ext>
            </a:extLst>
          </p:cNvPr>
          <p:cNvCxnSpPr>
            <a:cxnSpLocks/>
            <a:stCxn id="10" idx="7"/>
            <a:endCxn id="9" idx="1"/>
          </p:cNvCxnSpPr>
          <p:nvPr/>
        </p:nvCxnSpPr>
        <p:spPr>
          <a:xfrm flipV="1">
            <a:off x="5007497" y="2794422"/>
            <a:ext cx="3583793" cy="3565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9C60596-C556-457A-BF8A-2BC05B19B52B}"/>
              </a:ext>
            </a:extLst>
          </p:cNvPr>
          <p:cNvSpPr/>
          <p:nvPr/>
        </p:nvSpPr>
        <p:spPr>
          <a:xfrm>
            <a:off x="9974514" y="2814630"/>
            <a:ext cx="618992" cy="4677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21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D3D0-59B0-489B-B3AC-C12DCFAE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Visual Studio Code</a:t>
            </a:r>
          </a:p>
        </p:txBody>
      </p:sp>
      <p:pic>
        <p:nvPicPr>
          <p:cNvPr id="3" name="Picture 2" descr="Learn to program with Visual Studio Code">
            <a:extLst>
              <a:ext uri="{FF2B5EF4-FFF2-40B4-BE49-F238E27FC236}">
                <a16:creationId xmlns:a16="http://schemas.microsoft.com/office/drawing/2014/main" id="{105F99AF-BE67-4BD7-9250-663BDDB0E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788" y="477400"/>
            <a:ext cx="1101012" cy="110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A35E5A-8E46-4D49-A898-33FC0835FC29}"/>
              </a:ext>
            </a:extLst>
          </p:cNvPr>
          <p:cNvSpPr txBox="1"/>
          <p:nvPr/>
        </p:nvSpPr>
        <p:spPr>
          <a:xfrm>
            <a:off x="3454400" y="2874474"/>
            <a:ext cx="5003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b="1" u="sng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99813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A541-9D9C-405F-AD65-43531D4D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A920F-C8DE-45EF-95CD-2AF7E65D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256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125</TotalTime>
  <Words>97</Words>
  <Application>Microsoft Office PowerPoint</Application>
  <PresentationFormat>Widescreen</PresentationFormat>
  <Paragraphs>18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Banded</vt:lpstr>
      <vt:lpstr>12/01/2024</vt:lpstr>
      <vt:lpstr>Download Visual Studio Code</vt:lpstr>
      <vt:lpstr>Download Visual Studio Code</vt:lpstr>
      <vt:lpstr>Download Visual Studio Code</vt:lpstr>
      <vt:lpstr>Download Visual Studio Code</vt:lpstr>
      <vt:lpstr>Download Visual Studio Code</vt:lpstr>
      <vt:lpstr>Download Visual Studio Code</vt:lpstr>
      <vt:lpstr>Download Visual Studio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12/01/2023</dc:title>
  <dc:creator>Felix Galle</dc:creator>
  <cp:lastModifiedBy>Felix Galle</cp:lastModifiedBy>
  <cp:revision>7</cp:revision>
  <dcterms:created xsi:type="dcterms:W3CDTF">2024-01-10T08:06:56Z</dcterms:created>
  <dcterms:modified xsi:type="dcterms:W3CDTF">2024-01-10T12:21:16Z</dcterms:modified>
</cp:coreProperties>
</file>