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6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44C5C-467F-45BF-8DDC-1350258E8E03}" v="1340" dt="2025-01-17T12:55:15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alle" userId="5090cf4f-c28a-4fc5-934b-9d3fe39c5d47" providerId="ADAL" clId="{D9044C5C-467F-45BF-8DDC-1350258E8E03}"/>
    <pc:docChg chg="undo custSel addSld delSld modSld sldOrd">
      <pc:chgData name="Felix Galle" userId="5090cf4f-c28a-4fc5-934b-9d3fe39c5d47" providerId="ADAL" clId="{D9044C5C-467F-45BF-8DDC-1350258E8E03}" dt="2025-01-17T12:55:15.817" v="3291"/>
      <pc:docMkLst>
        <pc:docMk/>
      </pc:docMkLst>
      <pc:sldChg chg="modSp mod modTransition">
        <pc:chgData name="Felix Galle" userId="5090cf4f-c28a-4fc5-934b-9d3fe39c5d47" providerId="ADAL" clId="{D9044C5C-467F-45BF-8DDC-1350258E8E03}" dt="2025-01-14T12:33:51.875" v="374" actId="20577"/>
        <pc:sldMkLst>
          <pc:docMk/>
          <pc:sldMk cId="1966944832" sldId="256"/>
        </pc:sldMkLst>
        <pc:spChg chg="mod">
          <ac:chgData name="Felix Galle" userId="5090cf4f-c28a-4fc5-934b-9d3fe39c5d47" providerId="ADAL" clId="{D9044C5C-467F-45BF-8DDC-1350258E8E03}" dt="2025-01-14T12:33:51.875" v="374" actId="20577"/>
          <ac:spMkLst>
            <pc:docMk/>
            <pc:sldMk cId="1966944832" sldId="256"/>
            <ac:spMk id="3" creationId="{09B4AEB0-D924-1DCF-450B-1F7EA10ECFC8}"/>
          </ac:spMkLst>
        </pc:spChg>
      </pc:sldChg>
      <pc:sldChg chg="addSp delSp modSp mod modTransition setBg delAnim modAnim chgLayout">
        <pc:chgData name="Felix Galle" userId="5090cf4f-c28a-4fc5-934b-9d3fe39c5d47" providerId="ADAL" clId="{D9044C5C-467F-45BF-8DDC-1350258E8E03}" dt="2025-01-15T08:34:06.474" v="2462" actId="12"/>
        <pc:sldMkLst>
          <pc:docMk/>
          <pc:sldMk cId="1623701345" sldId="258"/>
        </pc:sldMkLst>
        <pc:spChg chg="add del mod">
          <ac:chgData name="Felix Galle" userId="5090cf4f-c28a-4fc5-934b-9d3fe39c5d47" providerId="ADAL" clId="{D9044C5C-467F-45BF-8DDC-1350258E8E03}" dt="2025-01-14T12:40:34.126" v="495" actId="478"/>
          <ac:spMkLst>
            <pc:docMk/>
            <pc:sldMk cId="1623701345" sldId="258"/>
            <ac:spMk id="2" creationId="{D0A58C0A-E6DA-C0F4-3488-86D06BBB6717}"/>
          </ac:spMkLst>
        </pc:spChg>
        <pc:spChg chg="add del mod">
          <ac:chgData name="Felix Galle" userId="5090cf4f-c28a-4fc5-934b-9d3fe39c5d47" providerId="ADAL" clId="{D9044C5C-467F-45BF-8DDC-1350258E8E03}" dt="2025-01-14T12:41:30.087" v="603" actId="478"/>
          <ac:spMkLst>
            <pc:docMk/>
            <pc:sldMk cId="1623701345" sldId="258"/>
            <ac:spMk id="3" creationId="{1298FB64-20DA-5B7B-1C75-AC91648B78F2}"/>
          </ac:spMkLst>
        </pc:spChg>
        <pc:spChg chg="add mod">
          <ac:chgData name="Felix Galle" userId="5090cf4f-c28a-4fc5-934b-9d3fe39c5d47" providerId="ADAL" clId="{D9044C5C-467F-45BF-8DDC-1350258E8E03}" dt="2025-01-14T12:41:39.145" v="705" actId="1035"/>
          <ac:spMkLst>
            <pc:docMk/>
            <pc:sldMk cId="1623701345" sldId="258"/>
            <ac:spMk id="4" creationId="{6762E4E1-ADA0-19F0-F6F4-81FD789AD016}"/>
          </ac:spMkLst>
        </pc:spChg>
        <pc:spChg chg="mod ord">
          <ac:chgData name="Felix Galle" userId="5090cf4f-c28a-4fc5-934b-9d3fe39c5d47" providerId="ADAL" clId="{D9044C5C-467F-45BF-8DDC-1350258E8E03}" dt="2025-01-14T11:52:50.524" v="91" actId="26606"/>
          <ac:spMkLst>
            <pc:docMk/>
            <pc:sldMk cId="1623701345" sldId="258"/>
            <ac:spMk id="8" creationId="{942ED1C3-E46E-D67E-F98C-C0337ABDE703}"/>
          </ac:spMkLst>
        </pc:spChg>
        <pc:spChg chg="mod ord">
          <ac:chgData name="Felix Galle" userId="5090cf4f-c28a-4fc5-934b-9d3fe39c5d47" providerId="ADAL" clId="{D9044C5C-467F-45BF-8DDC-1350258E8E03}" dt="2025-01-15T08:34:06.474" v="2462" actId="12"/>
          <ac:spMkLst>
            <pc:docMk/>
            <pc:sldMk cId="1623701345" sldId="258"/>
            <ac:spMk id="12" creationId="{E6F3D54B-A6F7-48A5-E14E-5676BD2AC38C}"/>
          </ac:spMkLst>
        </pc:spChg>
        <pc:picChg chg="mod ord modCrop">
          <ac:chgData name="Felix Galle" userId="5090cf4f-c28a-4fc5-934b-9d3fe39c5d47" providerId="ADAL" clId="{D9044C5C-467F-45BF-8DDC-1350258E8E03}" dt="2025-01-14T11:53:26.581" v="97" actId="732"/>
          <ac:picMkLst>
            <pc:docMk/>
            <pc:sldMk cId="1623701345" sldId="258"/>
            <ac:picMk id="14" creationId="{92C51EBA-ED70-B7D4-3472-67829D99268F}"/>
          </ac:picMkLst>
        </pc:picChg>
        <pc:picChg chg="add">
          <ac:chgData name="Felix Galle" userId="5090cf4f-c28a-4fc5-934b-9d3fe39c5d47" providerId="ADAL" clId="{D9044C5C-467F-45BF-8DDC-1350258E8E03}" dt="2025-01-14T11:52:50.524" v="91" actId="26606"/>
          <ac:picMkLst>
            <pc:docMk/>
            <pc:sldMk cId="1623701345" sldId="258"/>
            <ac:picMk id="16" creationId="{E67A036B-F109-477D-A092-D947533E27EA}"/>
          </ac:picMkLst>
        </pc:picChg>
        <pc:picChg chg="add del">
          <ac:chgData name="Felix Galle" userId="5090cf4f-c28a-4fc5-934b-9d3fe39c5d47" providerId="ADAL" clId="{D9044C5C-467F-45BF-8DDC-1350258E8E03}" dt="2025-01-14T11:50:52.701" v="25" actId="26606"/>
          <ac:picMkLst>
            <pc:docMk/>
            <pc:sldMk cId="1623701345" sldId="258"/>
            <ac:picMk id="19" creationId="{E0BE7827-5B1A-4F37-BF70-19F7C5C6BDEB}"/>
          </ac:picMkLst>
        </pc:picChg>
        <pc:picChg chg="add del">
          <ac:chgData name="Felix Galle" userId="5090cf4f-c28a-4fc5-934b-9d3fe39c5d47" providerId="ADAL" clId="{D9044C5C-467F-45BF-8DDC-1350258E8E03}" dt="2025-01-14T11:52:43.932" v="89" actId="26606"/>
          <ac:picMkLst>
            <pc:docMk/>
            <pc:sldMk cId="1623701345" sldId="258"/>
            <ac:picMk id="21" creationId="{B536FA4E-0152-4E27-91DA-0FC22D1846BB}"/>
          </ac:picMkLst>
        </pc:picChg>
      </pc:sldChg>
      <pc:sldChg chg="addSp delSp modSp mod modTransition modAnim">
        <pc:chgData name="Felix Galle" userId="5090cf4f-c28a-4fc5-934b-9d3fe39c5d47" providerId="ADAL" clId="{D9044C5C-467F-45BF-8DDC-1350258E8E03}" dt="2025-01-14T12:58:44.447" v="1333" actId="167"/>
        <pc:sldMkLst>
          <pc:docMk/>
          <pc:sldMk cId="683855722" sldId="259"/>
        </pc:sldMkLst>
        <pc:spChg chg="add del mod ord">
          <ac:chgData name="Felix Galle" userId="5090cf4f-c28a-4fc5-934b-9d3fe39c5d47" providerId="ADAL" clId="{D9044C5C-467F-45BF-8DDC-1350258E8E03}" dt="2025-01-14T12:40:51.625" v="599" actId="478"/>
          <ac:spMkLst>
            <pc:docMk/>
            <pc:sldMk cId="683855722" sldId="259"/>
            <ac:spMk id="2" creationId="{9AC4A559-B005-DB05-8EF3-4CF71F54F745}"/>
          </ac:spMkLst>
        </pc:spChg>
        <pc:spChg chg="add del mod ord">
          <ac:chgData name="Felix Galle" userId="5090cf4f-c28a-4fc5-934b-9d3fe39c5d47" providerId="ADAL" clId="{D9044C5C-467F-45BF-8DDC-1350258E8E03}" dt="2025-01-14T12:58:20.864" v="1329" actId="478"/>
          <ac:spMkLst>
            <pc:docMk/>
            <pc:sldMk cId="683855722" sldId="259"/>
            <ac:spMk id="4" creationId="{838EECE8-F8C2-158B-8C4D-C4178F85B695}"/>
          </ac:spMkLst>
        </pc:spChg>
        <pc:spChg chg="add mod ord">
          <ac:chgData name="Felix Galle" userId="5090cf4f-c28a-4fc5-934b-9d3fe39c5d47" providerId="ADAL" clId="{D9044C5C-467F-45BF-8DDC-1350258E8E03}" dt="2025-01-14T12:58:44.447" v="1333" actId="167"/>
          <ac:spMkLst>
            <pc:docMk/>
            <pc:sldMk cId="683855722" sldId="259"/>
            <ac:spMk id="5" creationId="{9F4D724C-287F-1C3B-4F8F-624E6C2AB6B2}"/>
          </ac:spMkLst>
        </pc:spChg>
        <pc:spChg chg="mod ord">
          <ac:chgData name="Felix Galle" userId="5090cf4f-c28a-4fc5-934b-9d3fe39c5d47" providerId="ADAL" clId="{D9044C5C-467F-45BF-8DDC-1350258E8E03}" dt="2025-01-14T12:44:04.223" v="716" actId="2085"/>
          <ac:spMkLst>
            <pc:docMk/>
            <pc:sldMk cId="683855722" sldId="259"/>
            <ac:spMk id="8" creationId="{617E8862-1874-B402-11D4-B63C4995D4DD}"/>
          </ac:spMkLst>
        </pc:spChg>
        <pc:inkChg chg="add mod">
          <ac:chgData name="Felix Galle" userId="5090cf4f-c28a-4fc5-934b-9d3fe39c5d47" providerId="ADAL" clId="{D9044C5C-467F-45BF-8DDC-1350258E8E03}" dt="2025-01-14T12:38:20.160" v="380"/>
          <ac:inkMkLst>
            <pc:docMk/>
            <pc:sldMk cId="683855722" sldId="259"/>
            <ac:inkMk id="3" creationId="{246BBCA3-C738-150E-FBAD-22788CDCE997}"/>
          </ac:inkMkLst>
        </pc:inkChg>
      </pc:sldChg>
      <pc:sldChg chg="addSp delSp modSp mod modTransition modAnim">
        <pc:chgData name="Felix Galle" userId="5090cf4f-c28a-4fc5-934b-9d3fe39c5d47" providerId="ADAL" clId="{D9044C5C-467F-45BF-8DDC-1350258E8E03}" dt="2025-01-14T13:01:38.313" v="1402" actId="20577"/>
        <pc:sldMkLst>
          <pc:docMk/>
          <pc:sldMk cId="2568827771" sldId="260"/>
        </pc:sldMkLst>
        <pc:spChg chg="mod">
          <ac:chgData name="Felix Galle" userId="5090cf4f-c28a-4fc5-934b-9d3fe39c5d47" providerId="ADAL" clId="{D9044C5C-467F-45BF-8DDC-1350258E8E03}" dt="2025-01-14T12:50:59.277" v="1000" actId="20577"/>
          <ac:spMkLst>
            <pc:docMk/>
            <pc:sldMk cId="2568827771" sldId="260"/>
            <ac:spMk id="2" creationId="{126DC9F9-0C63-AF59-9839-1F3B7348723C}"/>
          </ac:spMkLst>
        </pc:spChg>
        <pc:spChg chg="add mod">
          <ac:chgData name="Felix Galle" userId="5090cf4f-c28a-4fc5-934b-9d3fe39c5d47" providerId="ADAL" clId="{D9044C5C-467F-45BF-8DDC-1350258E8E03}" dt="2025-01-14T13:01:38.313" v="1402" actId="20577"/>
          <ac:spMkLst>
            <pc:docMk/>
            <pc:sldMk cId="2568827771" sldId="260"/>
            <ac:spMk id="3" creationId="{82E99ECB-584E-D441-0344-A92C0F46B15C}"/>
          </ac:spMkLst>
        </pc:spChg>
        <pc:spChg chg="del">
          <ac:chgData name="Felix Galle" userId="5090cf4f-c28a-4fc5-934b-9d3fe39c5d47" providerId="ADAL" clId="{D9044C5C-467F-45BF-8DDC-1350258E8E03}" dt="2025-01-14T11:55:25.070" v="130" actId="478"/>
          <ac:spMkLst>
            <pc:docMk/>
            <pc:sldMk cId="2568827771" sldId="260"/>
            <ac:spMk id="3" creationId="{84DF045D-FDB2-0908-714C-E494A85C07E4}"/>
          </ac:spMkLst>
        </pc:spChg>
        <pc:spChg chg="add mod ord">
          <ac:chgData name="Felix Galle" userId="5090cf4f-c28a-4fc5-934b-9d3fe39c5d47" providerId="ADAL" clId="{D9044C5C-467F-45BF-8DDC-1350258E8E03}" dt="2025-01-14T12:58:31.468" v="1330" actId="1076"/>
          <ac:spMkLst>
            <pc:docMk/>
            <pc:sldMk cId="2568827771" sldId="260"/>
            <ac:spMk id="5" creationId="{385646C1-04AC-F3DB-EF61-84C5231BCD2A}"/>
          </ac:spMkLst>
        </pc:spChg>
        <pc:spChg chg="del">
          <ac:chgData name="Felix Galle" userId="5090cf4f-c28a-4fc5-934b-9d3fe39c5d47" providerId="ADAL" clId="{D9044C5C-467F-45BF-8DDC-1350258E8E03}" dt="2025-01-14T11:55:32.749" v="179" actId="478"/>
          <ac:spMkLst>
            <pc:docMk/>
            <pc:sldMk cId="2568827771" sldId="260"/>
            <ac:spMk id="5" creationId="{8E501920-2D45-F646-46F6-5CBA963E6E45}"/>
          </ac:spMkLst>
        </pc:spChg>
        <pc:spChg chg="add del mod ord">
          <ac:chgData name="Felix Galle" userId="5090cf4f-c28a-4fc5-934b-9d3fe39c5d47" providerId="ADAL" clId="{D9044C5C-467F-45BF-8DDC-1350258E8E03}" dt="2025-01-14T12:40:15.714" v="491" actId="478"/>
          <ac:spMkLst>
            <pc:docMk/>
            <pc:sldMk cId="2568827771" sldId="260"/>
            <ac:spMk id="6" creationId="{51BBCB1F-F71C-6EBD-8682-644B3133EA05}"/>
          </ac:spMkLst>
        </pc:spChg>
        <pc:spChg chg="del">
          <ac:chgData name="Felix Galle" userId="5090cf4f-c28a-4fc5-934b-9d3fe39c5d47" providerId="ADAL" clId="{D9044C5C-467F-45BF-8DDC-1350258E8E03}" dt="2025-01-14T11:55:35.611" v="180" actId="478"/>
          <ac:spMkLst>
            <pc:docMk/>
            <pc:sldMk cId="2568827771" sldId="260"/>
            <ac:spMk id="7" creationId="{9D6FE91C-01C8-A9E5-7DD8-17D12EFA9E89}"/>
          </ac:spMkLst>
        </pc:spChg>
        <pc:spChg chg="del mod">
          <ac:chgData name="Felix Galle" userId="5090cf4f-c28a-4fc5-934b-9d3fe39c5d47" providerId="ADAL" clId="{D9044C5C-467F-45BF-8DDC-1350258E8E03}" dt="2025-01-14T12:40:09.703" v="490" actId="478"/>
          <ac:spMkLst>
            <pc:docMk/>
            <pc:sldMk cId="2568827771" sldId="260"/>
            <ac:spMk id="10" creationId="{723191A2-89B3-4A38-63F7-44CD838D894E}"/>
          </ac:spMkLst>
        </pc:spChg>
      </pc:sldChg>
      <pc:sldChg chg="addSp delSp modSp new del mod setBg modClrScheme addAnim chgLayout">
        <pc:chgData name="Felix Galle" userId="5090cf4f-c28a-4fc5-934b-9d3fe39c5d47" providerId="ADAL" clId="{D9044C5C-467F-45BF-8DDC-1350258E8E03}" dt="2025-01-15T07:50:48.319" v="1735" actId="47"/>
        <pc:sldMkLst>
          <pc:docMk/>
          <pc:sldMk cId="3015049089" sldId="261"/>
        </pc:sldMkLst>
        <pc:spChg chg="mod ord">
          <ac:chgData name="Felix Galle" userId="5090cf4f-c28a-4fc5-934b-9d3fe39c5d47" providerId="ADAL" clId="{D9044C5C-467F-45BF-8DDC-1350258E8E03}" dt="2025-01-15T07:48:42.253" v="1705" actId="26606"/>
          <ac:spMkLst>
            <pc:docMk/>
            <pc:sldMk cId="3015049089" sldId="261"/>
            <ac:spMk id="2" creationId="{725BE464-2445-3B95-0DA2-99A2F2C06F35}"/>
          </ac:spMkLst>
        </pc:spChg>
        <pc:spChg chg="del mod ord">
          <ac:chgData name="Felix Galle" userId="5090cf4f-c28a-4fc5-934b-9d3fe39c5d47" providerId="ADAL" clId="{D9044C5C-467F-45BF-8DDC-1350258E8E03}" dt="2025-01-15T07:48:21.173" v="1697" actId="700"/>
          <ac:spMkLst>
            <pc:docMk/>
            <pc:sldMk cId="3015049089" sldId="261"/>
            <ac:spMk id="3" creationId="{6CD103CB-6E86-C7B2-F3CC-84DA09241A0B}"/>
          </ac:spMkLst>
        </pc:spChg>
        <pc:spChg chg="del mod">
          <ac:chgData name="Felix Galle" userId="5090cf4f-c28a-4fc5-934b-9d3fe39c5d47" providerId="ADAL" clId="{D9044C5C-467F-45BF-8DDC-1350258E8E03}" dt="2025-01-15T07:48:21.173" v="1697" actId="700"/>
          <ac:spMkLst>
            <pc:docMk/>
            <pc:sldMk cId="3015049089" sldId="261"/>
            <ac:spMk id="4" creationId="{9C245434-7716-AA63-CF52-497095D5CD85}"/>
          </ac:spMkLst>
        </pc:spChg>
        <pc:spChg chg="del">
          <ac:chgData name="Felix Galle" userId="5090cf4f-c28a-4fc5-934b-9d3fe39c5d47" providerId="ADAL" clId="{D9044C5C-467F-45BF-8DDC-1350258E8E03}" dt="2025-01-14T14:24:45.891" v="1424" actId="478"/>
          <ac:spMkLst>
            <pc:docMk/>
            <pc:sldMk cId="3015049089" sldId="261"/>
            <ac:spMk id="5" creationId="{64BC036A-4221-A909-9580-7A914A32EB1A}"/>
          </ac:spMkLst>
        </pc:spChg>
        <pc:spChg chg="add mod ord">
          <ac:chgData name="Felix Galle" userId="5090cf4f-c28a-4fc5-934b-9d3fe39c5d47" providerId="ADAL" clId="{D9044C5C-467F-45BF-8DDC-1350258E8E03}" dt="2025-01-15T07:49:03.170" v="1713" actId="20577"/>
          <ac:spMkLst>
            <pc:docMk/>
            <pc:sldMk cId="3015049089" sldId="261"/>
            <ac:spMk id="5" creationId="{FF988746-6318-BF63-76DE-15F4777A98EC}"/>
          </ac:spMkLst>
        </pc:spChg>
        <pc:spChg chg="del">
          <ac:chgData name="Felix Galle" userId="5090cf4f-c28a-4fc5-934b-9d3fe39c5d47" providerId="ADAL" clId="{D9044C5C-467F-45BF-8DDC-1350258E8E03}" dt="2025-01-14T14:24:42.713" v="1423" actId="478"/>
          <ac:spMkLst>
            <pc:docMk/>
            <pc:sldMk cId="3015049089" sldId="261"/>
            <ac:spMk id="6" creationId="{6618B956-350F-C274-6F6E-583716501A9B}"/>
          </ac:spMkLst>
        </pc:spChg>
        <pc:spChg chg="del">
          <ac:chgData name="Felix Galle" userId="5090cf4f-c28a-4fc5-934b-9d3fe39c5d47" providerId="ADAL" clId="{D9044C5C-467F-45BF-8DDC-1350258E8E03}" dt="2025-01-14T14:24:47.108" v="1425" actId="478"/>
          <ac:spMkLst>
            <pc:docMk/>
            <pc:sldMk cId="3015049089" sldId="261"/>
            <ac:spMk id="7" creationId="{D0B5F10F-A1D8-51BC-3DC0-FF10D2E38C6D}"/>
          </ac:spMkLst>
        </pc:spChg>
        <pc:spChg chg="add">
          <ac:chgData name="Felix Galle" userId="5090cf4f-c28a-4fc5-934b-9d3fe39c5d47" providerId="ADAL" clId="{D9044C5C-467F-45BF-8DDC-1350258E8E03}" dt="2025-01-15T07:48:42.253" v="1705" actId="26606"/>
          <ac:spMkLst>
            <pc:docMk/>
            <pc:sldMk cId="3015049089" sldId="261"/>
            <ac:spMk id="10" creationId="{DAB482FD-C684-4DAA-AC4C-1739F51A98A0}"/>
          </ac:spMkLst>
        </pc:spChg>
        <pc:cxnChg chg="add">
          <ac:chgData name="Felix Galle" userId="5090cf4f-c28a-4fc5-934b-9d3fe39c5d47" providerId="ADAL" clId="{D9044C5C-467F-45BF-8DDC-1350258E8E03}" dt="2025-01-15T07:48:42.253" v="1705" actId="26606"/>
          <ac:cxnSpMkLst>
            <pc:docMk/>
            <pc:sldMk cId="3015049089" sldId="261"/>
            <ac:cxnSpMk id="12" creationId="{2DAA738B-EDF5-4694-B25A-3488245BC87C}"/>
          </ac:cxnSpMkLst>
        </pc:cxnChg>
      </pc:sldChg>
      <pc:sldChg chg="addSp delSp modSp add mod ord modAnim">
        <pc:chgData name="Felix Galle" userId="5090cf4f-c28a-4fc5-934b-9d3fe39c5d47" providerId="ADAL" clId="{D9044C5C-467F-45BF-8DDC-1350258E8E03}" dt="2025-01-15T07:52:23.474" v="1747"/>
        <pc:sldMkLst>
          <pc:docMk/>
          <pc:sldMk cId="1000334091" sldId="262"/>
        </pc:sldMkLst>
        <pc:spChg chg="mod">
          <ac:chgData name="Felix Galle" userId="5090cf4f-c28a-4fc5-934b-9d3fe39c5d47" providerId="ADAL" clId="{D9044C5C-467F-45BF-8DDC-1350258E8E03}" dt="2025-01-15T07:50:14.119" v="1731" actId="20577"/>
          <ac:spMkLst>
            <pc:docMk/>
            <pc:sldMk cId="1000334091" sldId="262"/>
            <ac:spMk id="8" creationId="{942ED1C3-E46E-D67E-F98C-C0337ABDE703}"/>
          </ac:spMkLst>
        </pc:spChg>
        <pc:spChg chg="mod">
          <ac:chgData name="Felix Galle" userId="5090cf4f-c28a-4fc5-934b-9d3fe39c5d47" providerId="ADAL" clId="{D9044C5C-467F-45BF-8DDC-1350258E8E03}" dt="2025-01-15T07:49:16.321" v="1717" actId="120"/>
          <ac:spMkLst>
            <pc:docMk/>
            <pc:sldMk cId="1000334091" sldId="262"/>
            <ac:spMk id="12" creationId="{E6F3D54B-A6F7-48A5-E14E-5676BD2AC38C}"/>
          </ac:spMkLst>
        </pc:spChg>
        <pc:cxnChg chg="add del mod">
          <ac:chgData name="Felix Galle" userId="5090cf4f-c28a-4fc5-934b-9d3fe39c5d47" providerId="ADAL" clId="{D9044C5C-467F-45BF-8DDC-1350258E8E03}" dt="2025-01-15T07:49:49.197" v="1721" actId="478"/>
          <ac:cxnSpMkLst>
            <pc:docMk/>
            <pc:sldMk cId="1000334091" sldId="262"/>
            <ac:cxnSpMk id="3" creationId="{52030290-1A87-D7AF-58B4-1516BF36D06B}"/>
          </ac:cxnSpMkLst>
        </pc:cxnChg>
        <pc:cxnChg chg="add mod">
          <ac:chgData name="Felix Galle" userId="5090cf4f-c28a-4fc5-934b-9d3fe39c5d47" providerId="ADAL" clId="{D9044C5C-467F-45BF-8DDC-1350258E8E03}" dt="2025-01-15T07:50:23.843" v="1732" actId="14100"/>
          <ac:cxnSpMkLst>
            <pc:docMk/>
            <pc:sldMk cId="1000334091" sldId="262"/>
            <ac:cxnSpMk id="9" creationId="{149EB838-EB95-52AA-942B-F68D2E746A55}"/>
          </ac:cxnSpMkLst>
        </pc:cxnChg>
      </pc:sldChg>
      <pc:sldChg chg="addSp delSp modSp new del mod setBg modClrScheme delDesignElem chgLayout">
        <pc:chgData name="Felix Galle" userId="5090cf4f-c28a-4fc5-934b-9d3fe39c5d47" providerId="ADAL" clId="{D9044C5C-467F-45BF-8DDC-1350258E8E03}" dt="2025-01-15T08:32:50.302" v="2457" actId="47"/>
        <pc:sldMkLst>
          <pc:docMk/>
          <pc:sldMk cId="3464239861" sldId="263"/>
        </pc:sldMkLst>
        <pc:spChg chg="mod ord">
          <ac:chgData name="Felix Galle" userId="5090cf4f-c28a-4fc5-934b-9d3fe39c5d47" providerId="ADAL" clId="{D9044C5C-467F-45BF-8DDC-1350258E8E03}" dt="2025-01-15T08:31:56.690" v="2437" actId="26606"/>
          <ac:spMkLst>
            <pc:docMk/>
            <pc:sldMk cId="3464239861" sldId="263"/>
            <ac:spMk id="2" creationId="{6AD4C38B-DC96-2021-6854-282837C8C19C}"/>
          </ac:spMkLst>
        </pc:spChg>
        <pc:spChg chg="del mod ord">
          <ac:chgData name="Felix Galle" userId="5090cf4f-c28a-4fc5-934b-9d3fe39c5d47" providerId="ADAL" clId="{D9044C5C-467F-45BF-8DDC-1350258E8E03}" dt="2025-01-15T07:57:13.401" v="1760" actId="700"/>
          <ac:spMkLst>
            <pc:docMk/>
            <pc:sldMk cId="3464239861" sldId="263"/>
            <ac:spMk id="3" creationId="{A56EB604-C942-4F2A-E8D0-9B41B0C76B89}"/>
          </ac:spMkLst>
        </pc:spChg>
        <pc:spChg chg="del mod ord">
          <ac:chgData name="Felix Galle" userId="5090cf4f-c28a-4fc5-934b-9d3fe39c5d47" providerId="ADAL" clId="{D9044C5C-467F-45BF-8DDC-1350258E8E03}" dt="2025-01-15T07:57:13.401" v="1760" actId="700"/>
          <ac:spMkLst>
            <pc:docMk/>
            <pc:sldMk cId="3464239861" sldId="263"/>
            <ac:spMk id="4" creationId="{FCFF705D-D475-6697-B16A-FFC3C8A16F75}"/>
          </ac:spMkLst>
        </pc:spChg>
        <pc:spChg chg="del">
          <ac:chgData name="Felix Galle" userId="5090cf4f-c28a-4fc5-934b-9d3fe39c5d47" providerId="ADAL" clId="{D9044C5C-467F-45BF-8DDC-1350258E8E03}" dt="2025-01-15T07:57:13.401" v="1760" actId="700"/>
          <ac:spMkLst>
            <pc:docMk/>
            <pc:sldMk cId="3464239861" sldId="263"/>
            <ac:spMk id="5" creationId="{809AC157-02F6-065F-27A8-2BA269DC8475}"/>
          </ac:spMkLst>
        </pc:spChg>
        <pc:spChg chg="del">
          <ac:chgData name="Felix Galle" userId="5090cf4f-c28a-4fc5-934b-9d3fe39c5d47" providerId="ADAL" clId="{D9044C5C-467F-45BF-8DDC-1350258E8E03}" dt="2025-01-15T07:57:13.401" v="1760" actId="700"/>
          <ac:spMkLst>
            <pc:docMk/>
            <pc:sldMk cId="3464239861" sldId="263"/>
            <ac:spMk id="6" creationId="{E298FCCF-60C5-4B3C-E06A-A7804E77DFC3}"/>
          </ac:spMkLst>
        </pc:spChg>
        <pc:spChg chg="del">
          <ac:chgData name="Felix Galle" userId="5090cf4f-c28a-4fc5-934b-9d3fe39c5d47" providerId="ADAL" clId="{D9044C5C-467F-45BF-8DDC-1350258E8E03}" dt="2025-01-15T07:57:13.401" v="1760" actId="700"/>
          <ac:spMkLst>
            <pc:docMk/>
            <pc:sldMk cId="3464239861" sldId="263"/>
            <ac:spMk id="7" creationId="{A80F7F95-7719-7B54-30A9-543B984B4DBC}"/>
          </ac:spMkLst>
        </pc:spChg>
        <pc:spChg chg="del">
          <ac:chgData name="Felix Galle" userId="5090cf4f-c28a-4fc5-934b-9d3fe39c5d47" providerId="ADAL" clId="{D9044C5C-467F-45BF-8DDC-1350258E8E03}" dt="2025-01-15T07:57:13.401" v="1760" actId="700"/>
          <ac:spMkLst>
            <pc:docMk/>
            <pc:sldMk cId="3464239861" sldId="263"/>
            <ac:spMk id="8" creationId="{73E3AC1F-C446-E95E-7C6F-EE86057F63F4}"/>
          </ac:spMkLst>
        </pc:spChg>
        <pc:spChg chg="del">
          <ac:chgData name="Felix Galle" userId="5090cf4f-c28a-4fc5-934b-9d3fe39c5d47" providerId="ADAL" clId="{D9044C5C-467F-45BF-8DDC-1350258E8E03}" dt="2025-01-15T07:57:13.401" v="1760" actId="700"/>
          <ac:spMkLst>
            <pc:docMk/>
            <pc:sldMk cId="3464239861" sldId="263"/>
            <ac:spMk id="9" creationId="{A9D16CFC-525C-30A4-929C-55A9CADEDE46}"/>
          </ac:spMkLst>
        </pc:spChg>
        <pc:spChg chg="del">
          <ac:chgData name="Felix Galle" userId="5090cf4f-c28a-4fc5-934b-9d3fe39c5d47" providerId="ADAL" clId="{D9044C5C-467F-45BF-8DDC-1350258E8E03}" dt="2025-01-15T07:57:13.401" v="1760" actId="700"/>
          <ac:spMkLst>
            <pc:docMk/>
            <pc:sldMk cId="3464239861" sldId="263"/>
            <ac:spMk id="10" creationId="{4ED500D3-A805-B617-E0F5-23FF05E127C5}"/>
          </ac:spMkLst>
        </pc:spChg>
        <pc:spChg chg="del">
          <ac:chgData name="Felix Galle" userId="5090cf4f-c28a-4fc5-934b-9d3fe39c5d47" providerId="ADAL" clId="{D9044C5C-467F-45BF-8DDC-1350258E8E03}" dt="2025-01-15T07:57:13.401" v="1760" actId="700"/>
          <ac:spMkLst>
            <pc:docMk/>
            <pc:sldMk cId="3464239861" sldId="263"/>
            <ac:spMk id="11" creationId="{D69BFA53-9186-E2C7-99F5-2A5EB07BA790}"/>
          </ac:spMkLst>
        </pc:spChg>
        <pc:spChg chg="del">
          <ac:chgData name="Felix Galle" userId="5090cf4f-c28a-4fc5-934b-9d3fe39c5d47" providerId="ADAL" clId="{D9044C5C-467F-45BF-8DDC-1350258E8E03}" dt="2025-01-15T07:55:31.427" v="1758" actId="478"/>
          <ac:spMkLst>
            <pc:docMk/>
            <pc:sldMk cId="3464239861" sldId="263"/>
            <ac:spMk id="12" creationId="{2B082220-C743-38F5-A100-3BA11F67EE0E}"/>
          </ac:spMkLst>
        </pc:spChg>
        <pc:spChg chg="del">
          <ac:chgData name="Felix Galle" userId="5090cf4f-c28a-4fc5-934b-9d3fe39c5d47" providerId="ADAL" clId="{D9044C5C-467F-45BF-8DDC-1350258E8E03}" dt="2025-01-15T07:55:30.141" v="1757" actId="478"/>
          <ac:spMkLst>
            <pc:docMk/>
            <pc:sldMk cId="3464239861" sldId="263"/>
            <ac:spMk id="13" creationId="{E8C62C6B-3B74-846A-16B3-EFB72D4F9C89}"/>
          </ac:spMkLst>
        </pc:spChg>
        <pc:spChg chg="del">
          <ac:chgData name="Felix Galle" userId="5090cf4f-c28a-4fc5-934b-9d3fe39c5d47" providerId="ADAL" clId="{D9044C5C-467F-45BF-8DDC-1350258E8E03}" dt="2025-01-15T07:55:33.331" v="1759" actId="478"/>
          <ac:spMkLst>
            <pc:docMk/>
            <pc:sldMk cId="3464239861" sldId="263"/>
            <ac:spMk id="14" creationId="{88C6A1F6-2366-F50E-8096-471CB29F73F0}"/>
          </ac:spMkLst>
        </pc:spChg>
        <pc:spChg chg="add del mod ord">
          <ac:chgData name="Felix Galle" userId="5090cf4f-c28a-4fc5-934b-9d3fe39c5d47" providerId="ADAL" clId="{D9044C5C-467F-45BF-8DDC-1350258E8E03}" dt="2025-01-15T08:26:23.513" v="2115" actId="931"/>
          <ac:spMkLst>
            <pc:docMk/>
            <pc:sldMk cId="3464239861" sldId="263"/>
            <ac:spMk id="15" creationId="{34DF93A0-FD16-A6B8-F7A8-6945E7DBAFDE}"/>
          </ac:spMkLst>
        </pc:spChg>
        <pc:spChg chg="add mod ord">
          <ac:chgData name="Felix Galle" userId="5090cf4f-c28a-4fc5-934b-9d3fe39c5d47" providerId="ADAL" clId="{D9044C5C-467F-45BF-8DDC-1350258E8E03}" dt="2025-01-15T08:32:35.237" v="2444" actId="21"/>
          <ac:spMkLst>
            <pc:docMk/>
            <pc:sldMk cId="3464239861" sldId="263"/>
            <ac:spMk id="16" creationId="{4B6A6F91-A76B-3679-7021-00DFB32A17AF}"/>
          </ac:spMkLst>
        </pc:spChg>
        <pc:spChg chg="add del">
          <ac:chgData name="Felix Galle" userId="5090cf4f-c28a-4fc5-934b-9d3fe39c5d47" providerId="ADAL" clId="{D9044C5C-467F-45BF-8DDC-1350258E8E03}" dt="2025-01-15T08:29:14.105" v="2123"/>
          <ac:spMkLst>
            <pc:docMk/>
            <pc:sldMk cId="3464239861" sldId="263"/>
            <ac:spMk id="19" creationId="{1C0578B1-0923-244E-FE85-A8B54554AB54}"/>
          </ac:spMkLst>
        </pc:spChg>
        <pc:spChg chg="add del">
          <ac:chgData name="Felix Galle" userId="5090cf4f-c28a-4fc5-934b-9d3fe39c5d47" providerId="ADAL" clId="{D9044C5C-467F-45BF-8DDC-1350258E8E03}" dt="2025-01-15T08:29:15.914" v="2125"/>
          <ac:spMkLst>
            <pc:docMk/>
            <pc:sldMk cId="3464239861" sldId="263"/>
            <ac:spMk id="20" creationId="{72393FA3-3ABE-B320-B103-A7BCF3C79B56}"/>
          </ac:spMkLst>
        </pc:spChg>
        <pc:spChg chg="add del mod">
          <ac:chgData name="Felix Galle" userId="5090cf4f-c28a-4fc5-934b-9d3fe39c5d47" providerId="ADAL" clId="{D9044C5C-467F-45BF-8DDC-1350258E8E03}" dt="2025-01-15T08:31:20.388" v="2433"/>
          <ac:spMkLst>
            <pc:docMk/>
            <pc:sldMk cId="3464239861" sldId="263"/>
            <ac:spMk id="21" creationId="{D670C801-42EF-28E0-BEEB-A602A3E6492E}"/>
          </ac:spMkLst>
        </pc:spChg>
        <pc:picChg chg="add mod ord modCrop">
          <ac:chgData name="Felix Galle" userId="5090cf4f-c28a-4fc5-934b-9d3fe39c5d47" providerId="ADAL" clId="{D9044C5C-467F-45BF-8DDC-1350258E8E03}" dt="2025-01-15T08:32:20.531" v="2442" actId="1076"/>
          <ac:picMkLst>
            <pc:docMk/>
            <pc:sldMk cId="3464239861" sldId="263"/>
            <ac:picMk id="18" creationId="{421D1B3C-621E-29A7-81FF-02FE56F24AFA}"/>
          </ac:picMkLst>
        </pc:picChg>
        <pc:picChg chg="add">
          <ac:chgData name="Felix Galle" userId="5090cf4f-c28a-4fc5-934b-9d3fe39c5d47" providerId="ADAL" clId="{D9044C5C-467F-45BF-8DDC-1350258E8E03}" dt="2025-01-15T08:31:56.690" v="2437" actId="26606"/>
          <ac:picMkLst>
            <pc:docMk/>
            <pc:sldMk cId="3464239861" sldId="263"/>
            <ac:picMk id="22" creationId="{B536FA4E-0152-4E27-91DA-0FC22D1846BB}"/>
          </ac:picMkLst>
        </pc:picChg>
        <pc:picChg chg="add del">
          <ac:chgData name="Felix Galle" userId="5090cf4f-c28a-4fc5-934b-9d3fe39c5d47" providerId="ADAL" clId="{D9044C5C-467F-45BF-8DDC-1350258E8E03}" dt="2025-01-15T08:31:47.459" v="2435" actId="700"/>
          <ac:picMkLst>
            <pc:docMk/>
            <pc:sldMk cId="3464239861" sldId="263"/>
            <ac:picMk id="23" creationId="{E0BE7827-5B1A-4F37-BF70-19F7C5C6BDEB}"/>
          </ac:picMkLst>
        </pc:picChg>
      </pc:sldChg>
      <pc:sldChg chg="delSp modSp add mod delAnim">
        <pc:chgData name="Felix Galle" userId="5090cf4f-c28a-4fc5-934b-9d3fe39c5d47" providerId="ADAL" clId="{D9044C5C-467F-45BF-8DDC-1350258E8E03}" dt="2025-01-15T08:34:40.846" v="2475" actId="20577"/>
        <pc:sldMkLst>
          <pc:docMk/>
          <pc:sldMk cId="932879955" sldId="264"/>
        </pc:sldMkLst>
        <pc:spChg chg="del">
          <ac:chgData name="Felix Galle" userId="5090cf4f-c28a-4fc5-934b-9d3fe39c5d47" providerId="ADAL" clId="{D9044C5C-467F-45BF-8DDC-1350258E8E03}" dt="2025-01-15T08:32:48.259" v="2456" actId="478"/>
          <ac:spMkLst>
            <pc:docMk/>
            <pc:sldMk cId="932879955" sldId="264"/>
            <ac:spMk id="4" creationId="{6762E4E1-ADA0-19F0-F6F4-81FD789AD016}"/>
          </ac:spMkLst>
        </pc:spChg>
        <pc:spChg chg="mod">
          <ac:chgData name="Felix Galle" userId="5090cf4f-c28a-4fc5-934b-9d3fe39c5d47" providerId="ADAL" clId="{D9044C5C-467F-45BF-8DDC-1350258E8E03}" dt="2025-01-15T08:32:46.237" v="2455" actId="20577"/>
          <ac:spMkLst>
            <pc:docMk/>
            <pc:sldMk cId="932879955" sldId="264"/>
            <ac:spMk id="8" creationId="{942ED1C3-E46E-D67E-F98C-C0337ABDE703}"/>
          </ac:spMkLst>
        </pc:spChg>
        <pc:spChg chg="mod">
          <ac:chgData name="Felix Galle" userId="5090cf4f-c28a-4fc5-934b-9d3fe39c5d47" providerId="ADAL" clId="{D9044C5C-467F-45BF-8DDC-1350258E8E03}" dt="2025-01-15T08:34:40.846" v="2475" actId="20577"/>
          <ac:spMkLst>
            <pc:docMk/>
            <pc:sldMk cId="932879955" sldId="264"/>
            <ac:spMk id="12" creationId="{E6F3D54B-A6F7-48A5-E14E-5676BD2AC38C}"/>
          </ac:spMkLst>
        </pc:spChg>
        <pc:cxnChg chg="del">
          <ac:chgData name="Felix Galle" userId="5090cf4f-c28a-4fc5-934b-9d3fe39c5d47" providerId="ADAL" clId="{D9044C5C-467F-45BF-8DDC-1350258E8E03}" dt="2025-01-15T08:32:42.169" v="2447" actId="478"/>
          <ac:cxnSpMkLst>
            <pc:docMk/>
            <pc:sldMk cId="932879955" sldId="264"/>
            <ac:cxnSpMk id="9" creationId="{149EB838-EB95-52AA-942B-F68D2E746A55}"/>
          </ac:cxnSpMkLst>
        </pc:cxnChg>
      </pc:sldChg>
      <pc:sldChg chg="addSp delSp modSp add mod ord modAnim">
        <pc:chgData name="Felix Galle" userId="5090cf4f-c28a-4fc5-934b-9d3fe39c5d47" providerId="ADAL" clId="{D9044C5C-467F-45BF-8DDC-1350258E8E03}" dt="2025-01-17T12:55:15.817" v="3291"/>
        <pc:sldMkLst>
          <pc:docMk/>
          <pc:sldMk cId="1733620356" sldId="265"/>
        </pc:sldMkLst>
        <pc:spChg chg="mod">
          <ac:chgData name="Felix Galle" userId="5090cf4f-c28a-4fc5-934b-9d3fe39c5d47" providerId="ADAL" clId="{D9044C5C-467F-45BF-8DDC-1350258E8E03}" dt="2025-01-15T08:42:37.046" v="3002" actId="20577"/>
          <ac:spMkLst>
            <pc:docMk/>
            <pc:sldMk cId="1733620356" sldId="265"/>
            <ac:spMk id="8" creationId="{617E8862-1874-B402-11D4-B63C4995D4DD}"/>
          </ac:spMkLst>
        </pc:spChg>
        <pc:grpChg chg="del mod">
          <ac:chgData name="Felix Galle" userId="5090cf4f-c28a-4fc5-934b-9d3fe39c5d47" providerId="ADAL" clId="{D9044C5C-467F-45BF-8DDC-1350258E8E03}" dt="2025-01-17T12:54:40.070" v="3285"/>
          <ac:grpSpMkLst>
            <pc:docMk/>
            <pc:sldMk cId="1733620356" sldId="265"/>
            <ac:grpSpMk id="10" creationId="{096B3A4D-4D56-151B-E2C8-A1DFA2DD8870}"/>
          </ac:grpSpMkLst>
        </pc:grpChg>
        <pc:grpChg chg="mod">
          <ac:chgData name="Felix Galle" userId="5090cf4f-c28a-4fc5-934b-9d3fe39c5d47" providerId="ADAL" clId="{D9044C5C-467F-45BF-8DDC-1350258E8E03}" dt="2025-01-17T12:54:40.070" v="3285"/>
          <ac:grpSpMkLst>
            <pc:docMk/>
            <pc:sldMk cId="1733620356" sldId="265"/>
            <ac:grpSpMk id="12" creationId="{C222D437-8E5F-2F94-54A9-C4DC8FC559FE}"/>
          </ac:grpSpMkLst>
        </pc:grpChg>
        <pc:grpChg chg="mod">
          <ac:chgData name="Felix Galle" userId="5090cf4f-c28a-4fc5-934b-9d3fe39c5d47" providerId="ADAL" clId="{D9044C5C-467F-45BF-8DDC-1350258E8E03}" dt="2025-01-17T12:55:15.817" v="3291"/>
          <ac:grpSpMkLst>
            <pc:docMk/>
            <pc:sldMk cId="1733620356" sldId="265"/>
            <ac:grpSpMk id="18" creationId="{F2DC6710-E908-5E9B-ACA6-14E86196A606}"/>
          </ac:grpSpMkLst>
        </pc:grpChg>
        <pc:inkChg chg="add">
          <ac:chgData name="Felix Galle" userId="5090cf4f-c28a-4fc5-934b-9d3fe39c5d47" providerId="ADAL" clId="{D9044C5C-467F-45BF-8DDC-1350258E8E03}" dt="2025-01-17T12:54:31.835" v="3280" actId="9405"/>
          <ac:inkMkLst>
            <pc:docMk/>
            <pc:sldMk cId="1733620356" sldId="265"/>
            <ac:inkMk id="2" creationId="{22B2A948-D7EF-6FBF-1F45-D98C7F47677B}"/>
          </ac:inkMkLst>
        </pc:inkChg>
        <pc:inkChg chg="add mod">
          <ac:chgData name="Felix Galle" userId="5090cf4f-c28a-4fc5-934b-9d3fe39c5d47" providerId="ADAL" clId="{D9044C5C-467F-45BF-8DDC-1350258E8E03}" dt="2025-01-17T12:54:40.070" v="3285"/>
          <ac:inkMkLst>
            <pc:docMk/>
            <pc:sldMk cId="1733620356" sldId="265"/>
            <ac:inkMk id="4" creationId="{8BED76F4-3307-57A7-D035-7D94CEACCCB3}"/>
          </ac:inkMkLst>
        </pc:inkChg>
        <pc:inkChg chg="add mod">
          <ac:chgData name="Felix Galle" userId="5090cf4f-c28a-4fc5-934b-9d3fe39c5d47" providerId="ADAL" clId="{D9044C5C-467F-45BF-8DDC-1350258E8E03}" dt="2025-01-17T12:54:40.070" v="3285"/>
          <ac:inkMkLst>
            <pc:docMk/>
            <pc:sldMk cId="1733620356" sldId="265"/>
            <ac:inkMk id="6" creationId="{03980EC8-71A8-DFAE-01E6-8BB4E2C28D26}"/>
          </ac:inkMkLst>
        </pc:inkChg>
        <pc:inkChg chg="add mod">
          <ac:chgData name="Felix Galle" userId="5090cf4f-c28a-4fc5-934b-9d3fe39c5d47" providerId="ADAL" clId="{D9044C5C-467F-45BF-8DDC-1350258E8E03}" dt="2025-01-17T12:54:40.070" v="3285"/>
          <ac:inkMkLst>
            <pc:docMk/>
            <pc:sldMk cId="1733620356" sldId="265"/>
            <ac:inkMk id="11" creationId="{A6432580-B36D-C5DD-73AE-07C9AA8411E0}"/>
          </ac:inkMkLst>
        </pc:inkChg>
        <pc:inkChg chg="add">
          <ac:chgData name="Felix Galle" userId="5090cf4f-c28a-4fc5-934b-9d3fe39c5d47" providerId="ADAL" clId="{D9044C5C-467F-45BF-8DDC-1350258E8E03}" dt="2025-01-17T12:54:51.025" v="3286" actId="9405"/>
          <ac:inkMkLst>
            <pc:docMk/>
            <pc:sldMk cId="1733620356" sldId="265"/>
            <ac:inkMk id="13" creationId="{0C7A5C9F-ABFE-7CAB-610E-8AB2B8D72876}"/>
          </ac:inkMkLst>
        </pc:inkChg>
        <pc:inkChg chg="add">
          <ac:chgData name="Felix Galle" userId="5090cf4f-c28a-4fc5-934b-9d3fe39c5d47" providerId="ADAL" clId="{D9044C5C-467F-45BF-8DDC-1350258E8E03}" dt="2025-01-17T12:55:02.479" v="3287" actId="9405"/>
          <ac:inkMkLst>
            <pc:docMk/>
            <pc:sldMk cId="1733620356" sldId="265"/>
            <ac:inkMk id="14" creationId="{315655BF-3DA2-A743-30C9-473924B0893F}"/>
          </ac:inkMkLst>
        </pc:inkChg>
        <pc:inkChg chg="add mod">
          <ac:chgData name="Felix Galle" userId="5090cf4f-c28a-4fc5-934b-9d3fe39c5d47" providerId="ADAL" clId="{D9044C5C-467F-45BF-8DDC-1350258E8E03}" dt="2025-01-17T12:55:15.817" v="3291"/>
          <ac:inkMkLst>
            <pc:docMk/>
            <pc:sldMk cId="1733620356" sldId="265"/>
            <ac:inkMk id="15" creationId="{32A3C5EA-7ABE-D040-A132-949F5CE27023}"/>
          </ac:inkMkLst>
        </pc:inkChg>
        <pc:inkChg chg="add mod">
          <ac:chgData name="Felix Galle" userId="5090cf4f-c28a-4fc5-934b-9d3fe39c5d47" providerId="ADAL" clId="{D9044C5C-467F-45BF-8DDC-1350258E8E03}" dt="2025-01-17T12:55:15.817" v="3291"/>
          <ac:inkMkLst>
            <pc:docMk/>
            <pc:sldMk cId="1733620356" sldId="265"/>
            <ac:inkMk id="16" creationId="{53458BCB-D904-3BF4-5CF6-C569E4DBD247}"/>
          </ac:inkMkLst>
        </pc:inkChg>
        <pc:inkChg chg="add mod">
          <ac:chgData name="Felix Galle" userId="5090cf4f-c28a-4fc5-934b-9d3fe39c5d47" providerId="ADAL" clId="{D9044C5C-467F-45BF-8DDC-1350258E8E03}" dt="2025-01-17T12:55:15.817" v="3291"/>
          <ac:inkMkLst>
            <pc:docMk/>
            <pc:sldMk cId="1733620356" sldId="265"/>
            <ac:inkMk id="17" creationId="{5FCA1B42-E0E0-F9F3-2779-654A4D81F61D}"/>
          </ac:inkMkLst>
        </pc:inkChg>
      </pc:sldChg>
      <pc:sldChg chg="modSp add del ord modAnim">
        <pc:chgData name="Felix Galle" userId="5090cf4f-c28a-4fc5-934b-9d3fe39c5d47" providerId="ADAL" clId="{D9044C5C-467F-45BF-8DDC-1350258E8E03}" dt="2025-01-15T08:36:31.742" v="2547" actId="47"/>
        <pc:sldMkLst>
          <pc:docMk/>
          <pc:sldMk cId="3969290407" sldId="265"/>
        </pc:sldMkLst>
        <pc:spChg chg="mod">
          <ac:chgData name="Felix Galle" userId="5090cf4f-c28a-4fc5-934b-9d3fe39c5d47" providerId="ADAL" clId="{D9044C5C-467F-45BF-8DDC-1350258E8E03}" dt="2025-01-15T08:36:23.125" v="2526" actId="6549"/>
          <ac:spMkLst>
            <pc:docMk/>
            <pc:sldMk cId="3969290407" sldId="265"/>
            <ac:spMk id="8" creationId="{617E8862-1874-B402-11D4-B63C4995D4DD}"/>
          </ac:spMkLst>
        </pc:spChg>
      </pc:sldChg>
      <pc:sldChg chg="addSp delSp modSp new mod">
        <pc:chgData name="Felix Galle" userId="5090cf4f-c28a-4fc5-934b-9d3fe39c5d47" providerId="ADAL" clId="{D9044C5C-467F-45BF-8DDC-1350258E8E03}" dt="2025-01-17T12:30:27.020" v="3279" actId="478"/>
        <pc:sldMkLst>
          <pc:docMk/>
          <pc:sldMk cId="751853159" sldId="266"/>
        </pc:sldMkLst>
        <pc:spChg chg="mod">
          <ac:chgData name="Felix Galle" userId="5090cf4f-c28a-4fc5-934b-9d3fe39c5d47" providerId="ADAL" clId="{D9044C5C-467F-45BF-8DDC-1350258E8E03}" dt="2025-01-16T14:57:27.172" v="3024" actId="20577"/>
          <ac:spMkLst>
            <pc:docMk/>
            <pc:sldMk cId="751853159" sldId="266"/>
            <ac:spMk id="2" creationId="{CBA8C525-3DA7-C2C9-DAE7-AA93636C7554}"/>
          </ac:spMkLst>
        </pc:spChg>
        <pc:spChg chg="mod">
          <ac:chgData name="Felix Galle" userId="5090cf4f-c28a-4fc5-934b-9d3fe39c5d47" providerId="ADAL" clId="{D9044C5C-467F-45BF-8DDC-1350258E8E03}" dt="2025-01-16T14:58:53.947" v="3277" actId="20577"/>
          <ac:spMkLst>
            <pc:docMk/>
            <pc:sldMk cId="751853159" sldId="266"/>
            <ac:spMk id="3" creationId="{D83FD679-862F-6FC1-C8CA-3BD0BD59D49D}"/>
          </ac:spMkLst>
        </pc:spChg>
        <pc:spChg chg="mod">
          <ac:chgData name="Felix Galle" userId="5090cf4f-c28a-4fc5-934b-9d3fe39c5d47" providerId="ADAL" clId="{D9044C5C-467F-45BF-8DDC-1350258E8E03}" dt="2025-01-16T14:57:59.249" v="3155" actId="20577"/>
          <ac:spMkLst>
            <pc:docMk/>
            <pc:sldMk cId="751853159" sldId="266"/>
            <ac:spMk id="4" creationId="{B720830D-3DF9-8136-3119-2523CC7E0B31}"/>
          </ac:spMkLst>
        </pc:spChg>
        <pc:spChg chg="del">
          <ac:chgData name="Felix Galle" userId="5090cf4f-c28a-4fc5-934b-9d3fe39c5d47" providerId="ADAL" clId="{D9044C5C-467F-45BF-8DDC-1350258E8E03}" dt="2025-01-16T14:58:06.012" v="3157" actId="478"/>
          <ac:spMkLst>
            <pc:docMk/>
            <pc:sldMk cId="751853159" sldId="266"/>
            <ac:spMk id="5" creationId="{3F86F6A6-9C7F-4FB3-D693-864160280298}"/>
          </ac:spMkLst>
        </pc:spChg>
        <pc:spChg chg="del">
          <ac:chgData name="Felix Galle" userId="5090cf4f-c28a-4fc5-934b-9d3fe39c5d47" providerId="ADAL" clId="{D9044C5C-467F-45BF-8DDC-1350258E8E03}" dt="2025-01-16T14:58:04.207" v="3156" actId="478"/>
          <ac:spMkLst>
            <pc:docMk/>
            <pc:sldMk cId="751853159" sldId="266"/>
            <ac:spMk id="6" creationId="{A333AED3-9D43-3C79-13A6-7F74DD7E33AF}"/>
          </ac:spMkLst>
        </pc:spChg>
        <pc:spChg chg="del">
          <ac:chgData name="Felix Galle" userId="5090cf4f-c28a-4fc5-934b-9d3fe39c5d47" providerId="ADAL" clId="{D9044C5C-467F-45BF-8DDC-1350258E8E03}" dt="2025-01-16T14:58:06.876" v="3158" actId="478"/>
          <ac:spMkLst>
            <pc:docMk/>
            <pc:sldMk cId="751853159" sldId="266"/>
            <ac:spMk id="7" creationId="{6D2D3821-EE15-FC95-26D1-333B8B753F94}"/>
          </ac:spMkLst>
        </pc:spChg>
        <pc:picChg chg="add del mod">
          <ac:chgData name="Felix Galle" userId="5090cf4f-c28a-4fc5-934b-9d3fe39c5d47" providerId="ADAL" clId="{D9044C5C-467F-45BF-8DDC-1350258E8E03}" dt="2025-01-17T12:30:27.020" v="3279" actId="478"/>
          <ac:picMkLst>
            <pc:docMk/>
            <pc:sldMk cId="751853159" sldId="266"/>
            <ac:picMk id="8" creationId="{B9C170B7-4A42-08F5-B893-86A4F4161D6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B3FC0-44E9-4FA8-8FB5-5B759AAF7416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EC1C889-6A0D-41F8-BA98-429D026D2B4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Variables</a:t>
          </a:r>
          <a:endParaRPr lang="en-US" dirty="0"/>
        </a:p>
      </dgm:t>
    </dgm:pt>
    <dgm:pt modelId="{9A5D402E-92A6-4436-9B78-9D52A468003F}" type="parTrans" cxnId="{9C31D740-6441-476E-870F-FBD5C0B8AC01}">
      <dgm:prSet/>
      <dgm:spPr/>
      <dgm:t>
        <a:bodyPr/>
        <a:lstStyle/>
        <a:p>
          <a:endParaRPr lang="en-US"/>
        </a:p>
      </dgm:t>
    </dgm:pt>
    <dgm:pt modelId="{E9F7F430-D753-4BC8-9E26-3CD211F8B9E7}" type="sibTrans" cxnId="{9C31D740-6441-476E-870F-FBD5C0B8AC01}">
      <dgm:prSet/>
      <dgm:spPr/>
      <dgm:t>
        <a:bodyPr/>
        <a:lstStyle/>
        <a:p>
          <a:endParaRPr lang="en-US"/>
        </a:p>
      </dgm:t>
    </dgm:pt>
    <dgm:pt modelId="{3E383797-53E9-4E80-A9AF-CE93A32873A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File Reading &amp; Writing</a:t>
          </a:r>
          <a:endParaRPr lang="en-US"/>
        </a:p>
      </dgm:t>
    </dgm:pt>
    <dgm:pt modelId="{B5FFD6B5-5DC2-41E6-B2CF-F66A52E86B8B}" type="parTrans" cxnId="{98AF9E65-4C2C-4761-AA2D-28900142E45A}">
      <dgm:prSet/>
      <dgm:spPr/>
      <dgm:t>
        <a:bodyPr/>
        <a:lstStyle/>
        <a:p>
          <a:endParaRPr lang="en-US"/>
        </a:p>
      </dgm:t>
    </dgm:pt>
    <dgm:pt modelId="{E7A62033-B6F8-47A4-8DD9-8150986AE195}" type="sibTrans" cxnId="{98AF9E65-4C2C-4761-AA2D-28900142E45A}">
      <dgm:prSet/>
      <dgm:spPr/>
      <dgm:t>
        <a:bodyPr/>
        <a:lstStyle/>
        <a:p>
          <a:endParaRPr lang="en-US"/>
        </a:p>
      </dgm:t>
    </dgm:pt>
    <dgm:pt modelId="{0A103647-4DF2-4147-837D-1075EC15B4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Folder Manipulation</a:t>
          </a:r>
          <a:endParaRPr lang="en-US"/>
        </a:p>
      </dgm:t>
    </dgm:pt>
    <dgm:pt modelId="{B70844E5-893E-4BE9-B6A0-97724000B7C8}" type="parTrans" cxnId="{134DE3F7-A573-4531-BABB-BFB7BF3D967D}">
      <dgm:prSet/>
      <dgm:spPr/>
      <dgm:t>
        <a:bodyPr/>
        <a:lstStyle/>
        <a:p>
          <a:endParaRPr lang="en-US"/>
        </a:p>
      </dgm:t>
    </dgm:pt>
    <dgm:pt modelId="{94B58862-7BD3-42C4-8F33-A2BD15F2F9F7}" type="sibTrans" cxnId="{134DE3F7-A573-4531-BABB-BFB7BF3D967D}">
      <dgm:prSet/>
      <dgm:spPr/>
      <dgm:t>
        <a:bodyPr/>
        <a:lstStyle/>
        <a:p>
          <a:endParaRPr lang="en-US"/>
        </a:p>
      </dgm:t>
    </dgm:pt>
    <dgm:pt modelId="{CD5340E8-D97F-44AE-9B36-13003A900B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Input &amp; Output</a:t>
          </a:r>
          <a:endParaRPr lang="en-US"/>
        </a:p>
      </dgm:t>
    </dgm:pt>
    <dgm:pt modelId="{83BAEED1-5341-47FF-95E4-27EF476851C9}" type="parTrans" cxnId="{103AD3D2-FAEB-41E2-900B-E8816B75835F}">
      <dgm:prSet/>
      <dgm:spPr/>
      <dgm:t>
        <a:bodyPr/>
        <a:lstStyle/>
        <a:p>
          <a:endParaRPr lang="en-US"/>
        </a:p>
      </dgm:t>
    </dgm:pt>
    <dgm:pt modelId="{02475840-9BC7-4061-A7DD-3E5CE01AA3A3}" type="sibTrans" cxnId="{103AD3D2-FAEB-41E2-900B-E8816B75835F}">
      <dgm:prSet/>
      <dgm:spPr/>
      <dgm:t>
        <a:bodyPr/>
        <a:lstStyle/>
        <a:p>
          <a:endParaRPr lang="en-US"/>
        </a:p>
      </dgm:t>
    </dgm:pt>
    <dgm:pt modelId="{5582CDCE-2743-47C2-A4DD-BDA840CEB50A}" type="pres">
      <dgm:prSet presAssocID="{56DB3FC0-44E9-4FA8-8FB5-5B759AAF7416}" presName="root" presStyleCnt="0">
        <dgm:presLayoutVars>
          <dgm:dir/>
          <dgm:resizeHandles val="exact"/>
        </dgm:presLayoutVars>
      </dgm:prSet>
      <dgm:spPr/>
    </dgm:pt>
    <dgm:pt modelId="{C972D2AB-ACA0-4A44-BBD1-785914A2F445}" type="pres">
      <dgm:prSet presAssocID="{4EC1C889-6A0D-41F8-BA98-429D026D2B4B}" presName="compNode" presStyleCnt="0"/>
      <dgm:spPr/>
    </dgm:pt>
    <dgm:pt modelId="{FFAB429D-109B-4535-81BB-6745CC2F2617}" type="pres">
      <dgm:prSet presAssocID="{4EC1C889-6A0D-41F8-BA98-429D026D2B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B81A20-2374-4154-BEB1-BA73077E1147}" type="pres">
      <dgm:prSet presAssocID="{4EC1C889-6A0D-41F8-BA98-429D026D2B4B}" presName="spaceRect" presStyleCnt="0"/>
      <dgm:spPr/>
    </dgm:pt>
    <dgm:pt modelId="{F7452D25-FD07-4153-BD83-396E5B66147E}" type="pres">
      <dgm:prSet presAssocID="{4EC1C889-6A0D-41F8-BA98-429D026D2B4B}" presName="textRect" presStyleLbl="revTx" presStyleIdx="0" presStyleCnt="4">
        <dgm:presLayoutVars>
          <dgm:chMax val="1"/>
          <dgm:chPref val="1"/>
        </dgm:presLayoutVars>
      </dgm:prSet>
      <dgm:spPr/>
    </dgm:pt>
    <dgm:pt modelId="{B926A4A9-A969-45D1-938A-5570D6AE5858}" type="pres">
      <dgm:prSet presAssocID="{E9F7F430-D753-4BC8-9E26-3CD211F8B9E7}" presName="sibTrans" presStyleCnt="0"/>
      <dgm:spPr/>
    </dgm:pt>
    <dgm:pt modelId="{FE90C7D2-AF5D-4A4D-A159-13DA786BBB9B}" type="pres">
      <dgm:prSet presAssocID="{3E383797-53E9-4E80-A9AF-CE93A32873A4}" presName="compNode" presStyleCnt="0"/>
      <dgm:spPr/>
    </dgm:pt>
    <dgm:pt modelId="{F6D3BE86-0C1A-4612-8BEA-8336DA4A502D}" type="pres">
      <dgm:prSet presAssocID="{3E383797-53E9-4E80-A9AF-CE93A32873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81BB970-3797-4DA1-B797-838650936304}" type="pres">
      <dgm:prSet presAssocID="{3E383797-53E9-4E80-A9AF-CE93A32873A4}" presName="spaceRect" presStyleCnt="0"/>
      <dgm:spPr/>
    </dgm:pt>
    <dgm:pt modelId="{2D6BD868-817E-40BF-9E6F-A6F0B369AE5F}" type="pres">
      <dgm:prSet presAssocID="{3E383797-53E9-4E80-A9AF-CE93A32873A4}" presName="textRect" presStyleLbl="revTx" presStyleIdx="1" presStyleCnt="4">
        <dgm:presLayoutVars>
          <dgm:chMax val="1"/>
          <dgm:chPref val="1"/>
        </dgm:presLayoutVars>
      </dgm:prSet>
      <dgm:spPr/>
    </dgm:pt>
    <dgm:pt modelId="{60F59DFD-E7C8-4400-9C27-A3F592F9560F}" type="pres">
      <dgm:prSet presAssocID="{E7A62033-B6F8-47A4-8DD9-8150986AE195}" presName="sibTrans" presStyleCnt="0"/>
      <dgm:spPr/>
    </dgm:pt>
    <dgm:pt modelId="{81D34442-E93E-4B36-AAE5-D3397662EDEE}" type="pres">
      <dgm:prSet presAssocID="{0A103647-4DF2-4147-837D-1075EC15B402}" presName="compNode" presStyleCnt="0"/>
      <dgm:spPr/>
    </dgm:pt>
    <dgm:pt modelId="{A02B6019-26F4-43CA-AD65-307F9FCCBFF3}" type="pres">
      <dgm:prSet presAssocID="{0A103647-4DF2-4147-837D-1075EC15B4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216CC01-1B05-40E3-AE2A-90CA4FAA5070}" type="pres">
      <dgm:prSet presAssocID="{0A103647-4DF2-4147-837D-1075EC15B402}" presName="spaceRect" presStyleCnt="0"/>
      <dgm:spPr/>
    </dgm:pt>
    <dgm:pt modelId="{C2F865B6-378B-4E8B-A2BE-6775CB9AF3FA}" type="pres">
      <dgm:prSet presAssocID="{0A103647-4DF2-4147-837D-1075EC15B402}" presName="textRect" presStyleLbl="revTx" presStyleIdx="2" presStyleCnt="4">
        <dgm:presLayoutVars>
          <dgm:chMax val="1"/>
          <dgm:chPref val="1"/>
        </dgm:presLayoutVars>
      </dgm:prSet>
      <dgm:spPr/>
    </dgm:pt>
    <dgm:pt modelId="{70F16AAA-7000-4558-AAFB-2465DAA48699}" type="pres">
      <dgm:prSet presAssocID="{94B58862-7BD3-42C4-8F33-A2BD15F2F9F7}" presName="sibTrans" presStyleCnt="0"/>
      <dgm:spPr/>
    </dgm:pt>
    <dgm:pt modelId="{8A768481-A552-4F01-B634-B8964DFD0455}" type="pres">
      <dgm:prSet presAssocID="{CD5340E8-D97F-44AE-9B36-13003A900B80}" presName="compNode" presStyleCnt="0"/>
      <dgm:spPr/>
    </dgm:pt>
    <dgm:pt modelId="{5A54890E-9713-4AB4-8943-02CD16D4871B}" type="pres">
      <dgm:prSet presAssocID="{CD5340E8-D97F-44AE-9B36-13003A900B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897E76D-9045-45C9-871A-F01244BF4FE6}" type="pres">
      <dgm:prSet presAssocID="{CD5340E8-D97F-44AE-9B36-13003A900B80}" presName="spaceRect" presStyleCnt="0"/>
      <dgm:spPr/>
    </dgm:pt>
    <dgm:pt modelId="{52EFE0E0-AD55-4DDF-B273-6569F6558002}" type="pres">
      <dgm:prSet presAssocID="{CD5340E8-D97F-44AE-9B36-13003A900B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831C833-BD48-449C-83DA-5A8AA43545D4}" type="presOf" srcId="{56DB3FC0-44E9-4FA8-8FB5-5B759AAF7416}" destId="{5582CDCE-2743-47C2-A4DD-BDA840CEB50A}" srcOrd="0" destOrd="0" presId="urn:microsoft.com/office/officeart/2018/2/layout/IconLabelList"/>
    <dgm:cxn modelId="{9C31D740-6441-476E-870F-FBD5C0B8AC01}" srcId="{56DB3FC0-44E9-4FA8-8FB5-5B759AAF7416}" destId="{4EC1C889-6A0D-41F8-BA98-429D026D2B4B}" srcOrd="0" destOrd="0" parTransId="{9A5D402E-92A6-4436-9B78-9D52A468003F}" sibTransId="{E9F7F430-D753-4BC8-9E26-3CD211F8B9E7}"/>
    <dgm:cxn modelId="{98AF9E65-4C2C-4761-AA2D-28900142E45A}" srcId="{56DB3FC0-44E9-4FA8-8FB5-5B759AAF7416}" destId="{3E383797-53E9-4E80-A9AF-CE93A32873A4}" srcOrd="1" destOrd="0" parTransId="{B5FFD6B5-5DC2-41E6-B2CF-F66A52E86B8B}" sibTransId="{E7A62033-B6F8-47A4-8DD9-8150986AE195}"/>
    <dgm:cxn modelId="{21D18B54-D4AC-46A2-8E38-3EC9BE6B0947}" type="presOf" srcId="{3E383797-53E9-4E80-A9AF-CE93A32873A4}" destId="{2D6BD868-817E-40BF-9E6F-A6F0B369AE5F}" srcOrd="0" destOrd="0" presId="urn:microsoft.com/office/officeart/2018/2/layout/IconLabelList"/>
    <dgm:cxn modelId="{E9F6F090-5263-4662-A177-74360561242A}" type="presOf" srcId="{0A103647-4DF2-4147-837D-1075EC15B402}" destId="{C2F865B6-378B-4E8B-A2BE-6775CB9AF3FA}" srcOrd="0" destOrd="0" presId="urn:microsoft.com/office/officeart/2018/2/layout/IconLabelList"/>
    <dgm:cxn modelId="{28EF40BD-7A15-48AA-B883-511F02C9D551}" type="presOf" srcId="{4EC1C889-6A0D-41F8-BA98-429D026D2B4B}" destId="{F7452D25-FD07-4153-BD83-396E5B66147E}" srcOrd="0" destOrd="0" presId="urn:microsoft.com/office/officeart/2018/2/layout/IconLabelList"/>
    <dgm:cxn modelId="{103AD3D2-FAEB-41E2-900B-E8816B75835F}" srcId="{56DB3FC0-44E9-4FA8-8FB5-5B759AAF7416}" destId="{CD5340E8-D97F-44AE-9B36-13003A900B80}" srcOrd="3" destOrd="0" parTransId="{83BAEED1-5341-47FF-95E4-27EF476851C9}" sibTransId="{02475840-9BC7-4061-A7DD-3E5CE01AA3A3}"/>
    <dgm:cxn modelId="{8C551DE3-C79F-4BE2-B07A-11F212B7C56B}" type="presOf" srcId="{CD5340E8-D97F-44AE-9B36-13003A900B80}" destId="{52EFE0E0-AD55-4DDF-B273-6569F6558002}" srcOrd="0" destOrd="0" presId="urn:microsoft.com/office/officeart/2018/2/layout/IconLabelList"/>
    <dgm:cxn modelId="{134DE3F7-A573-4531-BABB-BFB7BF3D967D}" srcId="{56DB3FC0-44E9-4FA8-8FB5-5B759AAF7416}" destId="{0A103647-4DF2-4147-837D-1075EC15B402}" srcOrd="2" destOrd="0" parTransId="{B70844E5-893E-4BE9-B6A0-97724000B7C8}" sibTransId="{94B58862-7BD3-42C4-8F33-A2BD15F2F9F7}"/>
    <dgm:cxn modelId="{8CED55A9-42AB-4BF5-B56B-82ECECC5BF29}" type="presParOf" srcId="{5582CDCE-2743-47C2-A4DD-BDA840CEB50A}" destId="{C972D2AB-ACA0-4A44-BBD1-785914A2F445}" srcOrd="0" destOrd="0" presId="urn:microsoft.com/office/officeart/2018/2/layout/IconLabelList"/>
    <dgm:cxn modelId="{05F2F581-E830-4273-85B1-829265A81A40}" type="presParOf" srcId="{C972D2AB-ACA0-4A44-BBD1-785914A2F445}" destId="{FFAB429D-109B-4535-81BB-6745CC2F2617}" srcOrd="0" destOrd="0" presId="urn:microsoft.com/office/officeart/2018/2/layout/IconLabelList"/>
    <dgm:cxn modelId="{E79EB71F-44DD-400E-8D98-E6F2698BEB3A}" type="presParOf" srcId="{C972D2AB-ACA0-4A44-BBD1-785914A2F445}" destId="{0FB81A20-2374-4154-BEB1-BA73077E1147}" srcOrd="1" destOrd="0" presId="urn:microsoft.com/office/officeart/2018/2/layout/IconLabelList"/>
    <dgm:cxn modelId="{F498AF62-28A3-4548-9555-04DAE3286BA1}" type="presParOf" srcId="{C972D2AB-ACA0-4A44-BBD1-785914A2F445}" destId="{F7452D25-FD07-4153-BD83-396E5B66147E}" srcOrd="2" destOrd="0" presId="urn:microsoft.com/office/officeart/2018/2/layout/IconLabelList"/>
    <dgm:cxn modelId="{19EC6984-C372-4A29-8E0F-A813CD58B112}" type="presParOf" srcId="{5582CDCE-2743-47C2-A4DD-BDA840CEB50A}" destId="{B926A4A9-A969-45D1-938A-5570D6AE5858}" srcOrd="1" destOrd="0" presId="urn:microsoft.com/office/officeart/2018/2/layout/IconLabelList"/>
    <dgm:cxn modelId="{A9E61DF9-F7D7-4A66-90D6-B3C08EA31BED}" type="presParOf" srcId="{5582CDCE-2743-47C2-A4DD-BDA840CEB50A}" destId="{FE90C7D2-AF5D-4A4D-A159-13DA786BBB9B}" srcOrd="2" destOrd="0" presId="urn:microsoft.com/office/officeart/2018/2/layout/IconLabelList"/>
    <dgm:cxn modelId="{6FDA235A-4ECF-46BD-A95C-3C26EE9458B1}" type="presParOf" srcId="{FE90C7D2-AF5D-4A4D-A159-13DA786BBB9B}" destId="{F6D3BE86-0C1A-4612-8BEA-8336DA4A502D}" srcOrd="0" destOrd="0" presId="urn:microsoft.com/office/officeart/2018/2/layout/IconLabelList"/>
    <dgm:cxn modelId="{814968AF-9033-4C14-B5AF-C78F525943D2}" type="presParOf" srcId="{FE90C7D2-AF5D-4A4D-A159-13DA786BBB9B}" destId="{681BB970-3797-4DA1-B797-838650936304}" srcOrd="1" destOrd="0" presId="urn:microsoft.com/office/officeart/2018/2/layout/IconLabelList"/>
    <dgm:cxn modelId="{56700FA6-4F06-431F-9A86-0FE57F9276CB}" type="presParOf" srcId="{FE90C7D2-AF5D-4A4D-A159-13DA786BBB9B}" destId="{2D6BD868-817E-40BF-9E6F-A6F0B369AE5F}" srcOrd="2" destOrd="0" presId="urn:microsoft.com/office/officeart/2018/2/layout/IconLabelList"/>
    <dgm:cxn modelId="{A21A9479-EF5C-4FAC-9830-0644BA2AAC2B}" type="presParOf" srcId="{5582CDCE-2743-47C2-A4DD-BDA840CEB50A}" destId="{60F59DFD-E7C8-4400-9C27-A3F592F9560F}" srcOrd="3" destOrd="0" presId="urn:microsoft.com/office/officeart/2018/2/layout/IconLabelList"/>
    <dgm:cxn modelId="{E56896DD-52E1-4A48-8744-77F75F2C8EFA}" type="presParOf" srcId="{5582CDCE-2743-47C2-A4DD-BDA840CEB50A}" destId="{81D34442-E93E-4B36-AAE5-D3397662EDEE}" srcOrd="4" destOrd="0" presId="urn:microsoft.com/office/officeart/2018/2/layout/IconLabelList"/>
    <dgm:cxn modelId="{BE2BAA19-98A2-4B08-B489-01D8BD1D3D76}" type="presParOf" srcId="{81D34442-E93E-4B36-AAE5-D3397662EDEE}" destId="{A02B6019-26F4-43CA-AD65-307F9FCCBFF3}" srcOrd="0" destOrd="0" presId="urn:microsoft.com/office/officeart/2018/2/layout/IconLabelList"/>
    <dgm:cxn modelId="{41375C99-0594-46EE-9BBB-B5ED3ED534A2}" type="presParOf" srcId="{81D34442-E93E-4B36-AAE5-D3397662EDEE}" destId="{6216CC01-1B05-40E3-AE2A-90CA4FAA5070}" srcOrd="1" destOrd="0" presId="urn:microsoft.com/office/officeart/2018/2/layout/IconLabelList"/>
    <dgm:cxn modelId="{526A39B8-EF76-4F59-A030-BDC93C1BDBDD}" type="presParOf" srcId="{81D34442-E93E-4B36-AAE5-D3397662EDEE}" destId="{C2F865B6-378B-4E8B-A2BE-6775CB9AF3FA}" srcOrd="2" destOrd="0" presId="urn:microsoft.com/office/officeart/2018/2/layout/IconLabelList"/>
    <dgm:cxn modelId="{5BCE8195-B181-4CC8-8D05-86A886942766}" type="presParOf" srcId="{5582CDCE-2743-47C2-A4DD-BDA840CEB50A}" destId="{70F16AAA-7000-4558-AAFB-2465DAA48699}" srcOrd="5" destOrd="0" presId="urn:microsoft.com/office/officeart/2018/2/layout/IconLabelList"/>
    <dgm:cxn modelId="{60C9E31E-5245-4187-AD88-F4E78D276A85}" type="presParOf" srcId="{5582CDCE-2743-47C2-A4DD-BDA840CEB50A}" destId="{8A768481-A552-4F01-B634-B8964DFD0455}" srcOrd="6" destOrd="0" presId="urn:microsoft.com/office/officeart/2018/2/layout/IconLabelList"/>
    <dgm:cxn modelId="{6E8B5D37-1370-4B5D-B69B-B32CB16B84F1}" type="presParOf" srcId="{8A768481-A552-4F01-B634-B8964DFD0455}" destId="{5A54890E-9713-4AB4-8943-02CD16D4871B}" srcOrd="0" destOrd="0" presId="urn:microsoft.com/office/officeart/2018/2/layout/IconLabelList"/>
    <dgm:cxn modelId="{182038AB-5D22-424E-90A9-4EE3C681178F}" type="presParOf" srcId="{8A768481-A552-4F01-B634-B8964DFD0455}" destId="{9897E76D-9045-45C9-871A-F01244BF4FE6}" srcOrd="1" destOrd="0" presId="urn:microsoft.com/office/officeart/2018/2/layout/IconLabelList"/>
    <dgm:cxn modelId="{A51ABCA2-5231-4C41-A55C-73747AEBCF5C}" type="presParOf" srcId="{8A768481-A552-4F01-B634-B8964DFD0455}" destId="{52EFE0E0-AD55-4DDF-B273-6569F65580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B429D-109B-4535-81BB-6745CC2F2617}">
      <dsp:nvSpPr>
        <dsp:cNvPr id="0" name=""/>
        <dsp:cNvSpPr/>
      </dsp:nvSpPr>
      <dsp:spPr>
        <a:xfrm>
          <a:off x="1509257" y="359163"/>
          <a:ext cx="939710" cy="939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52D25-FD07-4153-BD83-396E5B66147E}">
      <dsp:nvSpPr>
        <dsp:cNvPr id="0" name=""/>
        <dsp:cNvSpPr/>
      </dsp:nvSpPr>
      <dsp:spPr>
        <a:xfrm>
          <a:off x="934990" y="1609769"/>
          <a:ext cx="20882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Variables</a:t>
          </a:r>
          <a:endParaRPr lang="en-US" sz="2400" kern="1200" dirty="0"/>
        </a:p>
      </dsp:txBody>
      <dsp:txXfrm>
        <a:off x="934990" y="1609769"/>
        <a:ext cx="2088244" cy="720000"/>
      </dsp:txXfrm>
    </dsp:sp>
    <dsp:sp modelId="{F6D3BE86-0C1A-4612-8BEA-8336DA4A502D}">
      <dsp:nvSpPr>
        <dsp:cNvPr id="0" name=""/>
        <dsp:cNvSpPr/>
      </dsp:nvSpPr>
      <dsp:spPr>
        <a:xfrm>
          <a:off x="3962944" y="359163"/>
          <a:ext cx="939710" cy="939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BD868-817E-40BF-9E6F-A6F0B369AE5F}">
      <dsp:nvSpPr>
        <dsp:cNvPr id="0" name=""/>
        <dsp:cNvSpPr/>
      </dsp:nvSpPr>
      <dsp:spPr>
        <a:xfrm>
          <a:off x="3388677" y="1609769"/>
          <a:ext cx="20882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File Reading &amp; Writing</a:t>
          </a:r>
          <a:endParaRPr lang="en-US" sz="2400" kern="1200"/>
        </a:p>
      </dsp:txBody>
      <dsp:txXfrm>
        <a:off x="3388677" y="1609769"/>
        <a:ext cx="2088244" cy="720000"/>
      </dsp:txXfrm>
    </dsp:sp>
    <dsp:sp modelId="{A02B6019-26F4-43CA-AD65-307F9FCCBFF3}">
      <dsp:nvSpPr>
        <dsp:cNvPr id="0" name=""/>
        <dsp:cNvSpPr/>
      </dsp:nvSpPr>
      <dsp:spPr>
        <a:xfrm>
          <a:off x="1509257" y="2851830"/>
          <a:ext cx="939710" cy="939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865B6-378B-4E8B-A2BE-6775CB9AF3FA}">
      <dsp:nvSpPr>
        <dsp:cNvPr id="0" name=""/>
        <dsp:cNvSpPr/>
      </dsp:nvSpPr>
      <dsp:spPr>
        <a:xfrm>
          <a:off x="934990" y="4102436"/>
          <a:ext cx="20882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Folder Manipulation</a:t>
          </a:r>
          <a:endParaRPr lang="en-US" sz="2400" kern="1200"/>
        </a:p>
      </dsp:txBody>
      <dsp:txXfrm>
        <a:off x="934990" y="4102436"/>
        <a:ext cx="2088244" cy="720000"/>
      </dsp:txXfrm>
    </dsp:sp>
    <dsp:sp modelId="{5A54890E-9713-4AB4-8943-02CD16D4871B}">
      <dsp:nvSpPr>
        <dsp:cNvPr id="0" name=""/>
        <dsp:cNvSpPr/>
      </dsp:nvSpPr>
      <dsp:spPr>
        <a:xfrm>
          <a:off x="3962944" y="2851830"/>
          <a:ext cx="939710" cy="939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FE0E0-AD55-4DDF-B273-6569F6558002}">
      <dsp:nvSpPr>
        <dsp:cNvPr id="0" name=""/>
        <dsp:cNvSpPr/>
      </dsp:nvSpPr>
      <dsp:spPr>
        <a:xfrm>
          <a:off x="3388677" y="4102436"/>
          <a:ext cx="20882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Input &amp; Output</a:t>
          </a:r>
          <a:endParaRPr lang="en-US" sz="2400" kern="1200"/>
        </a:p>
      </dsp:txBody>
      <dsp:txXfrm>
        <a:off x="3388677" y="4102436"/>
        <a:ext cx="208824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201.39861" units="1/cm"/>
          <inkml:channelProperty channel="Y" name="resolution" value="121.34831" units="1/cm"/>
          <inkml:channelProperty channel="T" name="resolution" value="1" units="1/dev"/>
        </inkml:channelProperties>
      </inkml:inkSource>
      <inkml:timestamp xml:id="ts0" timeString="2025-01-14T12:36:37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22807 9860 0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7T12:55:1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15 2040,'-6'3'0,"-1"0"0,0 0 0,0-1 0,0 1 0,-12 1 0,-23 9 0,32-7 0,-1 0 0,1 0 0,1 2 0,-1-1 0,1 1 0,0 0 0,1 1 0,0 0 0,0 0 0,1 1 0,0 0 0,1 1 0,0-1 0,1 1 0,-5 13 0,-5 17 0,3 2 0,-14 78 0,15-62 0,-5 42 0,7-32 0,7-52 0,2 1 0,0 0 0,1-1 0,1 1 0,6 30 0,-2-12 0,-6-27 0,1 1 0,1-1 0,-1 0 0,1 0 0,1 0 0,0 0 0,0 0 0,1-1 0,7 14 0,-1-6 0,8 21 0,-14-32 0,20 21 0,-19-20 0,27 16 0,-25-17 0,32 13 0,-28-14 0,-1-1 0,2 0 0,-1-1 0,16 1 0,7-1 0,-26-5 0,-2 0 0,5-1 0,0 1 0,0-2 0,0 1 0,-1-2 0,0 1 0,0-1 0,-1-1 0,1 0 0,-2 0 0,1-1 0,-1 0 0,0 0 0,0-1 0,-1 0 0,0-1 0,-1 1 0,10-21 0,-10 20 0,14-29 0,-1-1 0,-2-1 0,-2 0 0,-2-1 0,-2 0 0,-1-1 0,-2 0 0,-3-1 0,1-70 0,-6 87 0,-2 0 0,0 0 0,-2 0 0,-2 1 0,0-1 0,-10-25 0,11 37 0,-1 0 0,-1 1 0,0 0 0,-1 0 0,-1 1 0,0 0 0,-1 1 0,0-1 0,-1 2 0,0 0 0,-20-16 0,10 6 0,17 18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7T12:55:1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275 185 2040,'7'-17'0,"0"0"0,-1 0 0,-1-1 0,-1 0 0,0 0 0,-1 0 0,0-29 0,-3 46 0,1 1 0,-1-1 0,0 1 0,0-1 0,0 1 0,0-1 0,0 1 0,0-1 0,0 1 0,-1-1 0,1 1 0,0-1 0,0 1 0,0-1 0,0 1 0,-1-1 0,1 1 0,0-1 0,0 1 0,-1-1 0,1 1 0,0 0 0,-1-1 0,1 1 0,-1 0 0,1-1 0,0 1 0,-1 0 0,1 0 0,-1-1 0,1 1 0,-1 0 0,1 0 0,-1 0 0,0-1 0,-20 8 0,-24 26 0,41-30 0,-15 14 0,2 0 0,0 1 0,0 1 0,2 1 0,1 0 0,0 1 0,1 0 0,2 1 0,0 0 0,-14 46 0,8-11 0,3 0 0,2 2 0,-5 84 0,15-97 0,3 1 0,1 0 0,15 80 0,-12-85 0,-3-34 0,14 24 0,-14-24 0,21 28 0,-19-31 0,1 1 0,0-1 0,0 0 0,0 0 0,1-1 0,0 0 0,7 5 0,-10-7 0,-1-1 0,1 1 0,-1-1 0,1 1 0,0-1 0,0 0 0,-1 0 0,1 0 0,0-1 0,0 1 0,0-1 0,0 1 0,0-1 0,0 0 0,0 0 0,0 0 0,0-1 0,0 1 0,0-1 0,0 1 0,0-1 0,0 0 0,0 0 0,-1 0 0,1-1 0,0 1 0,-1-1 0,1 1 0,4-5 0,-3 3 0,6-5 0,0-1 0,0 0 0,-1-1 0,-1 0 0,1 0 0,-1-1 0,-1 0 0,0 0 0,-1-1 0,0 0 0,-1 0 0,0 0 0,6-25 0,1-14 0,-3 0 0,4-62 0,-10 77 0,3-38 0,-3-82 0,-4 124 0,-2 0 0,-1 0 0,-1 0 0,-2 0 0,-11-31 0,15 55 0,0 0 0,0 1 0,0-1 0,-1 1 0,-9-13 0,12 18 0,-1 0 0,0 0 0,0 1 0,0-1 0,0 0 0,0 1 0,-1 0 0,1-1 0,0 1 0,-1 0 0,1 0 0,0 1 0,-1-1 0,1 0 0,-1 1 0,0-1 0,1 1 0,-1 0 0,1 0 0,-1 0 0,1 0 0,-5 1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201.39861" units="1/cm"/>
          <inkml:channelProperty channel="Y" name="resolution" value="121.34831" units="1/cm"/>
          <inkml:channelProperty channel="T" name="resolution" value="1" units="1/dev"/>
        </inkml:channelProperties>
      </inkml:inkSource>
      <inkml:timestamp xml:id="ts0" timeString="2025-01-14T12:36:37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22807 9860 0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7T12:54:3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2040,'65'-7'0,"-41"3"0,0 2 0,0 0 0,35 2 0,14 11 0,0 4 0,86 28 0,-108-33 0,3 2 0,0-2 0,8 2 0,16-2 0,-3 5 0,-4-1 0,-4 4 0,-6-5 0,-8-1 0,-13-5 0,30 7 0,-62-11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7T12:54:3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2040,'0'0'0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7T12:54:3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2040,'0'0'0,"0"11"0,0-1 0,0 4 0,0-2 0,4 3 0,-4-3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7T12:54:3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24575,'1'5'0,"0"0"0,0-1 0,0 1 0,1 0 0,0-1 0,-1 1 0,2-1 0,-1 0 0,0 0 0,1 0 0,0 0 0,0 0 0,0 0 0,0-1 0,1 1 0,0-1 0,-1 0 0,1 0 0,0 0 0,6 3 0,8 4 0,0 0 0,1-1 0,29 10 0,14-1 0,1-2 0,1-2 0,0-4 0,1-2 0,77-2 0,331-27 0,-385 14 0,892-23 0,-416 49 0,919 46 0,-448 21 0,-762-61 0,-225-21 0,49 3 0,-1 5 0,142 35 0,-187-22 0,-45-20 0,1-1 0,0 0 0,0 0 0,0-1 0,1 0 0,14 4 0,-6-9-1365,-7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7T12:54:5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476 360 2040,'-270'-15'0,"240"11"0,16 2 0,1 0 0,-1 1 0,0 1 0,1 0 0,-20 3 0,30-3 0,-1 1 0,1 0 0,0 0 0,0 1 0,-1-1 0,1 1 0,0-1 0,0 1 0,1 0 0,-1 0 0,0 0 0,0 0 0,1 1 0,0-1 0,-1 1 0,1 0 0,0-1 0,0 1 0,0 0 0,1 0 0,-1 0 0,1 0 0,0 1 0,0-1 0,0 0 0,-1 5 0,-2 14 0,1 1 0,1-1 0,1 1 0,1 0 0,0-1 0,8 42 0,0-21 0,2 0 0,25 64 0,-15-58 0,-13-40 0,1 1 0,-2 0 0,1 0 0,0-1 0,0 0 0,1 0 0,0-1 0,1 0 0,0 0 0,0-1 0,1 0 0,11 6 0,-15-10 0,1 0 0,0 0 0,0-1 0,0 0 0,1-1 0,-1 1 0,0-1 0,1-1 0,-1 1 0,1-1 0,-1-1 0,0 1 0,1-1 0,-1 0 0,0-1 0,1 0 0,6-3 0,3-2 0,-1-1 0,0-1 0,0 0 0,-1-1 0,0-1 0,-1 0 0,0-1 0,20-22 0,-12 8 0,0 0 0,-2-1 0,30-53 0,-39 56 0,0 0 0,-2-1 0,0 0 0,-2-1 0,-1 0 0,-1 0 0,-1 0 0,-1-1 0,-2 1 0,-2-39 0,0 43 0,-1-1 0,-2 1 0,0 0 0,-1 0 0,-1 0 0,-1 1 0,-1-1 0,-1 2 0,-1-1 0,-1 1 0,-1 1 0,-21-28 0,27 40 0,0 0 0,0 1 0,-1 0 0,0 0 0,0 1 0,0-1 0,0 2 0,-1-1 0,0 1 0,0 0 0,0 1 0,0-1 0,-11-1 0,12 4 0,0 0 0,-1 0 0,1 1 0,0 0 0,0 0 0,0 1 0,0 0 0,0 0 0,0 1 0,0 0 0,1 0 0,-1 0 0,1 1 0,-1 0 0,1 1 0,0-1 0,-7 6 0,-2 3 0,0 0 0,1 1 0,0 1 0,1 0 0,-22 32 0,-46 90 0,59-96 0,8-18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7T12:55:0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2040,'10'5'0,"0"0"0,-1-1 0,2-1 0,-1 0 0,0 0 0,1-1 0,-1 0 0,17 0 0,7-1 0,45-6 0,7 0 0,-43 0 0,-86 6 0,23 0 0,0 0 0,-1-1 0,1-2 0,-1 0 0,1-1 0,-28-7 0,34 4 0,0 1 0,-1 0 0,1 2 0,-1-1 0,-27-1 0,81 29 0,-26-19 0,0-1 0,0-1 0,0-1 0,1 1 0,-1-2 0,1 0 0,-1-1 0,1 0 0,15-3 0,13 2 0,29-1 0,-63 1 0,-46 0 0,-157 13 0,97-24 0,142 28 0,12-15 0,-22 0 0,1-1 0,41-6 0,25-2 0,-69 4 0,-30 3 0,-3 0 0,-1-1 0,0 1 0,0-1 0,-1 1 0,1 0 0,0 0 0,0 0 0,-1 0 0,1 0 0,0 1 0,-1-1 0,-3 0 0,4 1 0,-23-6 0,-1 2 0,1 0 0,-1 2 0,0 1 0,-35 3 0,5-1 0,23-4 0,33 3 0,0 0 0,0 1 0,0-1 0,0 0 0,0 0 0,0 1 0,0-1 0,0 0 0,0 1 0,0-1 0,0 0 0,0 0 0,0 1 0,1-1 0,-1 0 0,0 1 0,0-1 0,0 0 0,0 0 0,0 1 0,1-1 0,-1 0 0,0 0 0,0 0 0,0 1 0,1-1 0,-1 0 0,0 0 0,0 0 0,1 0 0,-1 1 0,0-1 0,0 0 0,1 0 0,-1 0 0,0 0 0,0 0 0,1 0 0,-1 0 0,0 0 0,1 0 0,-1 0 0,0 0 0,1 0 0,-1 0 0,3 2 0,12 0 0,0-2 0,0 0 0,0 0 0,0-1 0,0-1 0,0-1 0,-1 0 0,29-10 0,15-2 0,-33 9 0,5 0 0,0 0 0,55-2 0,-67 8 0,-28 0 0,-31 1 0,-2 6 0,1 1 0,-82 29 0,12-3 0,98-31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7T12:55:1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2040,'124'2'0,"129"-4"0,-230 0 0,122-7 0,-134 9 0,20 1 0,16 3 0,27 0 0,9-4 0,101 2 0,50 5 0,-94-1 0,-39-4 0,-12-2 0,297-6 0,-276-2 0,206-4 0,582-11 0,-444 36 0,-100 1 0,-178-17 0,-62-1 0,-1 5 0,174 25 0,-60 5 0,420 3 0,-287-26 0,78 1 0,-419-9 0,158 0 0,246-30 0,-310 14 0,-40 5 0,6 3 0,7 5 0,3 3 0,-7 2 0,-69-3 0,47 3 0,5 3 0,-12-3 0,2-3 0,-37-1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4511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577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10057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4445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6176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2411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28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0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5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2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7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4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5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CDC665-7415-4DAF-AE09-B9BBC1907393}" type="datetime2">
              <a:rPr lang="en-US" smtClean="0"/>
              <a:t>Friday, January 17,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4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1.png"/><Relationship Id="rId18" Type="http://schemas.openxmlformats.org/officeDocument/2006/relationships/customXml" Target="../ink/ink10.xml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7.xml"/><Relationship Id="rId17" Type="http://schemas.openxmlformats.org/officeDocument/2006/relationships/image" Target="../media/image23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customXml" Target="../ink/ink6.xml"/><Relationship Id="rId19" Type="http://schemas.openxmlformats.org/officeDocument/2006/relationships/image" Target="../media/image24.png"/><Relationship Id="rId4" Type="http://schemas.openxmlformats.org/officeDocument/2006/relationships/customXml" Target="../ink/ink3.xml"/><Relationship Id="rId9" Type="http://schemas.openxmlformats.org/officeDocument/2006/relationships/image" Target="../media/image19.png"/><Relationship Id="rId1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51BB-512B-D767-97FE-594B7A72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17/01/25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4AEB0-D924-1DCF-450B-1F7EA10E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Command </a:t>
            </a:r>
          </a:p>
          <a:p>
            <a:pPr algn="r"/>
            <a:r>
              <a:rPr lang="en-GB" dirty="0"/>
              <a:t>Prompt</a:t>
            </a:r>
          </a:p>
          <a:p>
            <a:pPr algn="r"/>
            <a:endParaRPr lang="en-GB" dirty="0"/>
          </a:p>
          <a:p>
            <a:pPr algn="r"/>
            <a:r>
              <a:rPr lang="en-GB" dirty="0"/>
              <a:t>Python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01C6E0-2D24-C8C1-FC79-4BE559DC9D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445496"/>
              </p:ext>
            </p:extLst>
          </p:nvPr>
        </p:nvGraphicFramePr>
        <p:xfrm>
          <a:off x="12259593" y="609600"/>
          <a:ext cx="6411912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694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C525-3DA7-C2C9-DAE7-AA93636C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ICT/IT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D679-862F-6FC1-C8CA-3BD0BD59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I’ve made the Kodu Game Labs thing work </a:t>
            </a:r>
            <a:r>
              <a:rPr lang="en-GB" dirty="0">
                <a:sym typeface="Wingdings" panose="05000000000000000000" pitchFamily="2" charset="2"/>
              </a:rPr>
              <a:t> going to the next level.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0830D-3DF9-8136-3119-2523CC7E0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 help you with your ICT related problems</a:t>
            </a:r>
          </a:p>
          <a:p>
            <a:endParaRPr lang="en-GB" dirty="0"/>
          </a:p>
          <a:p>
            <a:r>
              <a:rPr lang="en-GB" dirty="0"/>
              <a:t>It is however relatively short as I don’t want for it to drag on too long</a:t>
            </a:r>
          </a:p>
        </p:txBody>
      </p:sp>
    </p:spTree>
    <p:extLst>
      <p:ext uri="{BB962C8B-B14F-4D97-AF65-F5344CB8AC3E}">
        <p14:creationId xmlns:p14="http://schemas.microsoft.com/office/powerpoint/2010/main" val="75185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42ED1C3-E46E-D67E-F98C-C0337ABDE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79472" y="609600"/>
            <a:ext cx="584475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Command Prompt</a:t>
            </a:r>
          </a:p>
        </p:txBody>
      </p:sp>
      <p:pic>
        <p:nvPicPr>
          <p:cNvPr id="16" name="Picture 18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14" name="Picture 13" descr="Computer script on a screen">
            <a:extLst>
              <a:ext uri="{FF2B5EF4-FFF2-40B4-BE49-F238E27FC236}">
                <a16:creationId xmlns:a16="http://schemas.microsoft.com/office/drawing/2014/main" id="{92C51EBA-ED70-B7D4-3472-67829D9926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16" t="1" r="42423" b="1"/>
          <a:stretch/>
        </p:blipFill>
        <p:spPr>
          <a:xfrm>
            <a:off x="0" y="0"/>
            <a:ext cx="4752975" cy="6857999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F3D54B-A6F7-48A5-E14E-5676BD2AC38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279472" y="1828801"/>
            <a:ext cx="5844760" cy="38660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3D4EF"/>
              </a:buClr>
              <a:buFont typeface="Courier New" panose="02070309020205020404" pitchFamily="49" charset="0"/>
              <a:buChar char="o"/>
            </a:pPr>
            <a:r>
              <a:rPr lang="en-US" dirty="0"/>
              <a:t>Windows Command Line Based High Level Language</a:t>
            </a:r>
          </a:p>
          <a:p>
            <a:pPr>
              <a:buClr>
                <a:srgbClr val="03D4EF"/>
              </a:buClr>
              <a:buFont typeface="Courier New" panose="02070309020205020404" pitchFamily="49" charset="0"/>
              <a:buChar char="o"/>
            </a:pPr>
            <a:r>
              <a:rPr lang="en-US" dirty="0"/>
              <a:t>NOT HACKING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762E4E1-ADA0-19F0-F6F4-81FD789AD016}"/>
              </a:ext>
            </a:extLst>
          </p:cNvPr>
          <p:cNvSpPr txBox="1">
            <a:spLocks/>
          </p:cNvSpPr>
          <p:nvPr/>
        </p:nvSpPr>
        <p:spPr>
          <a:xfrm>
            <a:off x="4866281" y="-6749743"/>
            <a:ext cx="6411924" cy="646496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0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9F4D724C-287F-1C3B-4F8F-624E6C2AB6B2}"/>
              </a:ext>
            </a:extLst>
          </p:cNvPr>
          <p:cNvSpPr txBox="1">
            <a:spLocks/>
          </p:cNvSpPr>
          <p:nvPr/>
        </p:nvSpPr>
        <p:spPr>
          <a:xfrm>
            <a:off x="4866281" y="196516"/>
            <a:ext cx="6411924" cy="646496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7E8862-1874-B402-11D4-B63C4995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281" y="196516"/>
            <a:ext cx="6411924" cy="6464968"/>
          </a:xfrm>
          <a:noFill/>
          <a:ln>
            <a:noFill/>
          </a:ln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::Always add to the start of script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@echo off</a:t>
            </a:r>
          </a:p>
          <a:p>
            <a:pPr marL="36900" indent="0"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:: Normal Variable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set var1=This is a variable</a:t>
            </a:r>
          </a:p>
          <a:p>
            <a:pPr marL="36900" indent="0"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:: Arithmetic Variable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set /a var2 = 3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set /a var3 = var2 + 4</a:t>
            </a:r>
          </a:p>
          <a:p>
            <a:pPr marL="36900" indent="0"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:: User input variable (User has to input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Set /p var4=Input your name:</a:t>
            </a:r>
          </a:p>
          <a:p>
            <a:pPr marL="36900" indent="0"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:: Normal Variable Output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echo %var1%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:: Arithmetic Variable Output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echo %var3%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:: User Variable Output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echo %var4%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1A89EF-6297-0FFB-90D4-D82706D6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92AB0C-25A5-CFA7-AC1E-C94A3E873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There are a couple of variants to setting a variable.</a:t>
            </a:r>
          </a:p>
          <a:p>
            <a:r>
              <a:rPr lang="en-GB" dirty="0"/>
              <a:t>The output syntax is always the same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6BBCA3-C738-150E-FBAD-22788CDCE997}"/>
                  </a:ext>
                </a:extLst>
              </p14:cNvPr>
              <p14:cNvContentPartPr/>
              <p14:nvPr/>
            </p14:nvContentPartPr>
            <p14:xfrm>
              <a:off x="8210520" y="35496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6BBCA3-C738-150E-FBAD-22788CDCE9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1160" y="35402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855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5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92"/>
                            </p:stCondLst>
                            <p:childTnLst>
                              <p:par>
                                <p:cTn id="2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"/>
                            </p:stCondLst>
                            <p:childTnLst>
                              <p:par>
                                <p:cTn id="2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14"/>
                            </p:stCondLst>
                            <p:childTnLst>
                              <p:par>
                                <p:cTn id="3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33"/>
                            </p:stCondLst>
                            <p:childTnLst>
                              <p:par>
                                <p:cTn id="4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7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15"/>
                            </p:stCondLst>
                            <p:childTnLst>
                              <p:par>
                                <p:cTn id="5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5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73"/>
                            </p:stCondLst>
                            <p:childTnLst>
                              <p:par>
                                <p:cTn id="6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3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5"/>
                            </p:stCondLst>
                            <p:childTnLst>
                              <p:par>
                                <p:cTn id="6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884"/>
                            </p:stCondLst>
                            <p:childTnLst>
                              <p:par>
                                <p:cTn id="7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9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33"/>
                            </p:stCondLst>
                            <p:childTnLst>
                              <p:par>
                                <p:cTn id="8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7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400"/>
                            </p:stCondLst>
                            <p:childTnLst>
                              <p:par>
                                <p:cTn id="9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5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810"/>
                            </p:stCondLst>
                            <p:childTnLst>
                              <p:par>
                                <p:cTn id="10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3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77"/>
                            </p:stCondLst>
                            <p:childTnLst>
                              <p:par>
                                <p:cTn id="10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1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96"/>
                            </p:stCondLst>
                            <p:childTnLst>
                              <p:par>
                                <p:cTn id="11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9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85646C1-04AC-F3DB-EF61-84C5231BCD2A}"/>
              </a:ext>
            </a:extLst>
          </p:cNvPr>
          <p:cNvSpPr txBox="1">
            <a:spLocks/>
          </p:cNvSpPr>
          <p:nvPr/>
        </p:nvSpPr>
        <p:spPr>
          <a:xfrm>
            <a:off x="4866281" y="196516"/>
            <a:ext cx="6411924" cy="646496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DC9F9-0C63-AF59-9839-1F3B7348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Reading &amp; Writing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EC069-E2DE-C5F4-DBFB-B181813D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It is easiest if I just show you.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82E99ECB-584E-D441-0344-A92C0F46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281" y="196516"/>
            <a:ext cx="6411924" cy="6464968"/>
          </a:xfrm>
          <a:noFill/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@echo off</a:t>
            </a:r>
          </a:p>
          <a:p>
            <a:pPr marL="36900" indent="0"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:: Write from to file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echo “Write to text” &gt; testfile.txt</a:t>
            </a:r>
          </a:p>
          <a:p>
            <a:pPr marL="36900" indent="0"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:: Append from output to file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echo “Append to text” &gt;&gt; testfile.txt</a:t>
            </a:r>
          </a:p>
          <a:p>
            <a:pPr marL="36900" indent="0"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:: Reading to output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 /f “</a:t>
            </a:r>
            <a:r>
              <a:rPr lang="en-GB" sz="1400" dirty="0" err="1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delims</a:t>
            </a: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=“ %%</a:t>
            </a:r>
            <a:r>
              <a:rPr lang="en-GB" sz="1400" dirty="0" err="1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in (testfile.txt) do (echo %%</a:t>
            </a:r>
            <a:r>
              <a:rPr lang="en-GB" sz="1400" dirty="0" err="1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marL="36900" indent="0"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:: Read to Variable</a:t>
            </a:r>
          </a:p>
          <a:p>
            <a:pPr marL="36900" indent="0">
              <a:buNone/>
            </a:pPr>
            <a:r>
              <a:rPr lang="en-GB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set </a:t>
            </a:r>
            <a:r>
              <a:rPr lang="en-GB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=0 &amp;&amp; for /f "</a:t>
            </a:r>
            <a:r>
              <a:rPr lang="en-GB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delims</a:t>
            </a:r>
            <a:r>
              <a:rPr lang="en-GB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=" %%a in (example.txt) do (set /a </a:t>
            </a:r>
            <a:r>
              <a:rPr lang="en-GB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+=1 &amp;&amp; set line[!</a:t>
            </a:r>
            <a:r>
              <a:rPr lang="en-GB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!]=%%a)</a:t>
            </a:r>
          </a:p>
          <a:p>
            <a:pPr marL="36900" indent="0">
              <a:buNone/>
            </a:pPr>
            <a:endParaRPr lang="en-GB" sz="1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:: Output from Variable</a:t>
            </a:r>
          </a:p>
          <a:p>
            <a:pPr marL="36900" indent="0">
              <a:buNone/>
            </a:pPr>
            <a:r>
              <a:rPr lang="en-GB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 /l %%</a:t>
            </a:r>
            <a:r>
              <a:rPr lang="en-GB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in (1,1,!i!) do (echo !line[%%</a:t>
            </a:r>
            <a:r>
              <a:rPr lang="en-GB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]!)</a:t>
            </a:r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27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" fill="hold">
                                          <p:stCondLst>
                                            <p:cond delay="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"/>
                            </p:stCondLst>
                            <p:childTnLst>
                              <p:par>
                                <p:cTn id="13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" fill="hold">
                                          <p:stCondLst>
                                            <p:cond delay="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5"/>
                            </p:stCondLst>
                            <p:childTnLst>
                              <p:par>
                                <p:cTn id="21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" fill="hold">
                                          <p:stCondLst>
                                            <p:cond delay="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70"/>
                            </p:stCondLst>
                            <p:childTnLst>
                              <p:par>
                                <p:cTn id="29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" fill="hold">
                                          <p:stCondLst>
                                            <p:cond delay="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45"/>
                            </p:stCondLst>
                            <p:childTnLst>
                              <p:par>
                                <p:cTn id="37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" fill="hold">
                                          <p:stCondLst>
                                            <p:cond delay="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40"/>
                            </p:stCondLst>
                            <p:childTnLst>
                              <p:par>
                                <p:cTn id="45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7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" fill="hold">
                                          <p:stCondLst>
                                            <p:cond delay="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10"/>
                            </p:stCondLst>
                            <p:childTnLst>
                              <p:par>
                                <p:cTn id="53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5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" fill="hold">
                                          <p:stCondLst>
                                            <p:cond delay="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685"/>
                            </p:stCondLst>
                            <p:childTnLst>
                              <p:par>
                                <p:cTn id="61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3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" fill="hold">
                                          <p:stCondLst>
                                            <p:cond delay="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940"/>
                            </p:stCondLst>
                            <p:childTnLst>
                              <p:par>
                                <p:cTn id="69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" fill="hold">
                                          <p:stCondLst>
                                            <p:cond delay="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20"/>
                            </p:stCondLst>
                            <p:childTnLst>
                              <p:par>
                                <p:cTn id="77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9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" fill="hold">
                                          <p:stCondLst>
                                            <p:cond delay="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35"/>
                            </p:stCondLst>
                            <p:childTnLst>
                              <p:par>
                                <p:cTn id="85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7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" fill="hold">
                                          <p:stCondLst>
                                            <p:cond delay="2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42ED1C3-E46E-D67E-F98C-C0337ABDE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79472" y="609600"/>
            <a:ext cx="584475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Python</a:t>
            </a:r>
          </a:p>
        </p:txBody>
      </p:sp>
      <p:pic>
        <p:nvPicPr>
          <p:cNvPr id="16" name="Picture 18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14" name="Picture 13" descr="Computer script on a screen">
            <a:extLst>
              <a:ext uri="{FF2B5EF4-FFF2-40B4-BE49-F238E27FC236}">
                <a16:creationId xmlns:a16="http://schemas.microsoft.com/office/drawing/2014/main" id="{92C51EBA-ED70-B7D4-3472-67829D9926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16" t="1" r="42423" b="1"/>
          <a:stretch/>
        </p:blipFill>
        <p:spPr>
          <a:xfrm>
            <a:off x="0" y="0"/>
            <a:ext cx="4752975" cy="6857999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F3D54B-A6F7-48A5-E14E-5676BD2AC38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279472" y="1828801"/>
            <a:ext cx="5844760" cy="38660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6900" indent="0">
              <a:buNone/>
            </a:pPr>
            <a:r>
              <a:rPr lang="en-GB" dirty="0"/>
              <a:t>It is mainly the same as command prompt, except that it is used for everything, from satellite weather algorithms and penetration testing, to simple scripts on a pi.</a:t>
            </a:r>
          </a:p>
          <a:p>
            <a:pPr marL="36900" indent="0">
              <a:buNone/>
            </a:pPr>
            <a:endParaRPr lang="en-GB" dirty="0"/>
          </a:p>
          <a:p>
            <a:pPr>
              <a:buClr>
                <a:srgbClr val="03D4EF"/>
              </a:buClr>
            </a:pP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762E4E1-ADA0-19F0-F6F4-81FD789AD016}"/>
              </a:ext>
            </a:extLst>
          </p:cNvPr>
          <p:cNvSpPr txBox="1">
            <a:spLocks/>
          </p:cNvSpPr>
          <p:nvPr/>
        </p:nvSpPr>
        <p:spPr>
          <a:xfrm>
            <a:off x="4866281" y="-6749743"/>
            <a:ext cx="6411924" cy="646496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9EB838-EB95-52AA-942B-F68D2E746A55}"/>
              </a:ext>
            </a:extLst>
          </p:cNvPr>
          <p:cNvCxnSpPr>
            <a:cxnSpLocks/>
          </p:cNvCxnSpPr>
          <p:nvPr/>
        </p:nvCxnSpPr>
        <p:spPr>
          <a:xfrm flipH="1">
            <a:off x="2686050" y="1163151"/>
            <a:ext cx="4549905" cy="6656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334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42ED1C3-E46E-D67E-F98C-C0337ABDE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79472" y="609600"/>
            <a:ext cx="584475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pic>
        <p:nvPicPr>
          <p:cNvPr id="16" name="Picture 18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14" name="Picture 13" descr="Computer script on a screen">
            <a:extLst>
              <a:ext uri="{FF2B5EF4-FFF2-40B4-BE49-F238E27FC236}">
                <a16:creationId xmlns:a16="http://schemas.microsoft.com/office/drawing/2014/main" id="{92C51EBA-ED70-B7D4-3472-67829D9926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16" t="1" r="42423" b="1"/>
          <a:stretch/>
        </p:blipFill>
        <p:spPr>
          <a:xfrm>
            <a:off x="0" y="0"/>
            <a:ext cx="4752975" cy="6857999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F3D54B-A6F7-48A5-E14E-5676BD2AC38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279472" y="1828801"/>
            <a:ext cx="5844760" cy="4829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42900" algn="l">
              <a:lnSpc>
                <a:spcPct val="90000"/>
              </a:lnSpc>
              <a:buClr>
                <a:srgbClr val="03D4EF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features an extensive library (found @ pypi.org), accessible via </a:t>
            </a:r>
            <a:r>
              <a:rPr lang="en-US" sz="2000" dirty="0" err="1"/>
              <a:t>cmd</a:t>
            </a:r>
            <a:r>
              <a:rPr lang="en-US" sz="2000" dirty="0"/>
              <a:t> (pip install &lt;</a:t>
            </a:r>
            <a:r>
              <a:rPr lang="en-US" sz="2000" dirty="0" err="1"/>
              <a:t>library_identifier</a:t>
            </a:r>
            <a:r>
              <a:rPr lang="en-US" sz="2000" dirty="0"/>
              <a:t>&gt;)</a:t>
            </a:r>
          </a:p>
          <a:p>
            <a:pPr indent="-342900" algn="l">
              <a:lnSpc>
                <a:spcPct val="90000"/>
              </a:lnSpc>
              <a:buClr>
                <a:srgbClr val="03D4EF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Interpreter, executes each line separately – executes in descending order.</a:t>
            </a:r>
          </a:p>
          <a:p>
            <a:pPr indent="-342900" algn="l">
              <a:lnSpc>
                <a:spcPct val="90000"/>
              </a:lnSpc>
              <a:buClr>
                <a:srgbClr val="03D4EF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Dynamic Variables – no need to declare types</a:t>
            </a:r>
          </a:p>
          <a:p>
            <a:pPr indent="-342900" algn="l">
              <a:lnSpc>
                <a:spcPct val="90000"/>
              </a:lnSpc>
              <a:buClr>
                <a:srgbClr val="03D4EF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supports OOP (Object Orientated) &amp; others</a:t>
            </a:r>
          </a:p>
          <a:p>
            <a:pPr indent="-342900" algn="l">
              <a:lnSpc>
                <a:spcPct val="90000"/>
              </a:lnSpc>
              <a:buClr>
                <a:srgbClr val="03D4EF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Cross-platform </a:t>
            </a:r>
            <a:r>
              <a:rPr lang="en-US" sz="2000" dirty="0" err="1"/>
              <a:t>ie</a:t>
            </a:r>
            <a:r>
              <a:rPr lang="en-US" sz="2000" dirty="0"/>
              <a:t>. macOS, Windows, Linux</a:t>
            </a:r>
          </a:p>
          <a:p>
            <a:pPr indent="-342900" algn="l">
              <a:lnSpc>
                <a:spcPct val="90000"/>
              </a:lnSpc>
              <a:buClr>
                <a:srgbClr val="03D4EF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Easy syntax, uses indentation as code blocks</a:t>
            </a:r>
          </a:p>
          <a:p>
            <a:pPr indent="-342900" algn="l">
              <a:lnSpc>
                <a:spcPct val="90000"/>
              </a:lnSpc>
              <a:buClr>
                <a:srgbClr val="03D4EF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Massive community, easy-to-find help &amp; tutorials</a:t>
            </a:r>
          </a:p>
          <a:p>
            <a:pPr indent="-342900" algn="l">
              <a:lnSpc>
                <a:spcPct val="90000"/>
              </a:lnSpc>
              <a:buClr>
                <a:srgbClr val="03D4EF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indent="-342900" algn="l">
              <a:lnSpc>
                <a:spcPct val="90000"/>
              </a:lnSpc>
              <a:buClr>
                <a:srgbClr val="03D4EF"/>
              </a:buClr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2879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9F4D724C-287F-1C3B-4F8F-624E6C2AB6B2}"/>
              </a:ext>
            </a:extLst>
          </p:cNvPr>
          <p:cNvSpPr txBox="1">
            <a:spLocks/>
          </p:cNvSpPr>
          <p:nvPr/>
        </p:nvSpPr>
        <p:spPr>
          <a:xfrm>
            <a:off x="4866281" y="196516"/>
            <a:ext cx="6411924" cy="646496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7E8862-1874-B402-11D4-B63C4995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281" y="196516"/>
            <a:ext cx="6411924" cy="6464968"/>
          </a:xfrm>
          <a:noFill/>
          <a:ln>
            <a:noFill/>
          </a:ln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# Normal Variable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var1 = “This is a variable”</a:t>
            </a:r>
          </a:p>
          <a:p>
            <a:pPr marL="36900" indent="0"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# Variable within Variable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var2 f ”This is another variable and {var1}”</a:t>
            </a:r>
          </a:p>
          <a:p>
            <a:pPr marL="36900" indent="0"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# User Input to variable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var3 = input(“You input here”)</a:t>
            </a:r>
          </a:p>
          <a:p>
            <a:pPr marL="36900" indent="0"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# Output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print(var1,var2,var3)</a:t>
            </a:r>
          </a:p>
          <a:p>
            <a:pPr marL="36900" indent="0"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# Unchanging variables </a:t>
            </a:r>
            <a:r>
              <a:rPr lang="en-GB" sz="1400" dirty="0" err="1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ie</a:t>
            </a: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 Parameters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PAR1 = “This will never change, it is final”</a:t>
            </a:r>
          </a:p>
          <a:p>
            <a:pPr marL="36900" indent="0">
              <a:buNone/>
            </a:pP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# Basic Mathematics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var4 = 2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var5 = 1 + 3 * var4</a:t>
            </a:r>
          </a:p>
          <a:p>
            <a:pPr marL="36900" indent="0">
              <a:buNone/>
            </a:pPr>
            <a:r>
              <a:rPr lang="en-GB" sz="14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</a:t>
            </a:r>
            <a:r>
              <a:rPr lang="en-GB" sz="140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(var5**)</a:t>
            </a:r>
            <a:endParaRPr lang="en-GB" sz="1400" dirty="0">
              <a:solidFill>
                <a:schemeClr val="tx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31A89EF-6297-0FFB-90D4-D82706D6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92AB0C-25A5-CFA7-AC1E-C94A3E873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There are a couple of variants to setting a variable.</a:t>
            </a:r>
          </a:p>
          <a:p>
            <a:r>
              <a:rPr lang="en-GB" dirty="0"/>
              <a:t>The output syntax is always the same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6BBCA3-C738-150E-FBAD-22788CDCE997}"/>
                  </a:ext>
                </a:extLst>
              </p14:cNvPr>
              <p14:cNvContentPartPr/>
              <p14:nvPr/>
            </p14:nvContentPartPr>
            <p14:xfrm>
              <a:off x="8210520" y="35496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6BBCA3-C738-150E-FBAD-22788CDCE9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1160" y="354024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B2A948-D7EF-6FBF-1F45-D98C7F47677B}"/>
                  </a:ext>
                </a:extLst>
              </p14:cNvPr>
              <p14:cNvContentPartPr/>
              <p14:nvPr/>
            </p14:nvContentPartPr>
            <p14:xfrm>
              <a:off x="5140623" y="831638"/>
              <a:ext cx="448560" cy="7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B2A948-D7EF-6FBF-1F45-D98C7F4767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1983" y="822638"/>
                <a:ext cx="46620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222D437-8E5F-2F94-54A9-C4DC8FC559FE}"/>
              </a:ext>
            </a:extLst>
          </p:cNvPr>
          <p:cNvGrpSpPr/>
          <p:nvPr/>
        </p:nvGrpSpPr>
        <p:grpSpPr>
          <a:xfrm>
            <a:off x="5890503" y="844598"/>
            <a:ext cx="2209680" cy="168840"/>
            <a:chOff x="5890503" y="844598"/>
            <a:chExt cx="2209680" cy="1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BED76F4-3307-57A7-D035-7D94CEACCCB3}"/>
                    </a:ext>
                  </a:extLst>
                </p14:cNvPr>
                <p14:cNvContentPartPr/>
                <p14:nvPr/>
              </p14:nvContentPartPr>
              <p14:xfrm>
                <a:off x="6466143" y="918758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BED76F4-3307-57A7-D035-7D94CEACCC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7503" y="9097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980EC8-71A8-DFAE-01E6-8BB4E2C28D26}"/>
                    </a:ext>
                  </a:extLst>
                </p14:cNvPr>
                <p14:cNvContentPartPr/>
                <p14:nvPr/>
              </p14:nvContentPartPr>
              <p14:xfrm>
                <a:off x="6550743" y="921278"/>
                <a:ext cx="1800" cy="27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980EC8-71A8-DFAE-01E6-8BB4E2C28D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41743" y="912278"/>
                  <a:ext cx="19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432580-B36D-C5DD-73AE-07C9AA8411E0}"/>
                    </a:ext>
                  </a:extLst>
                </p14:cNvPr>
                <p14:cNvContentPartPr/>
                <p14:nvPr/>
              </p14:nvContentPartPr>
              <p14:xfrm>
                <a:off x="5890503" y="844598"/>
                <a:ext cx="2209680" cy="168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432580-B36D-C5DD-73AE-07C9AA8411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81503" y="835958"/>
                  <a:ext cx="2227320" cy="18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C7A5C9F-ABFE-7CAB-610E-8AB2B8D72876}"/>
                  </a:ext>
                </a:extLst>
              </p14:cNvPr>
              <p14:cNvContentPartPr/>
              <p14:nvPr/>
            </p14:nvContentPartPr>
            <p14:xfrm>
              <a:off x="7722183" y="432038"/>
              <a:ext cx="242280" cy="353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C7A5C9F-ABFE-7CAB-610E-8AB2B8D728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3543" y="423038"/>
                <a:ext cx="2599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15655BF-3DA2-A743-30C9-473924B0893F}"/>
                  </a:ext>
                </a:extLst>
              </p14:cNvPr>
              <p14:cNvContentPartPr/>
              <p14:nvPr/>
            </p14:nvContentPartPr>
            <p14:xfrm>
              <a:off x="5539863" y="1812998"/>
              <a:ext cx="176040" cy="38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15655BF-3DA2-A743-30C9-473924B089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30863" y="1804358"/>
                <a:ext cx="19368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2DC6710-E908-5E9B-ACA6-14E86196A606}"/>
              </a:ext>
            </a:extLst>
          </p:cNvPr>
          <p:cNvGrpSpPr/>
          <p:nvPr/>
        </p:nvGrpSpPr>
        <p:grpSpPr>
          <a:xfrm>
            <a:off x="5844783" y="1473158"/>
            <a:ext cx="3722040" cy="401400"/>
            <a:chOff x="5844783" y="1473158"/>
            <a:chExt cx="372204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A3C5EA-7ABE-D040-A132-949F5CE27023}"/>
                    </a:ext>
                  </a:extLst>
                </p14:cNvPr>
                <p14:cNvContentPartPr/>
                <p14:nvPr/>
              </p14:nvContentPartPr>
              <p14:xfrm>
                <a:off x="5844783" y="1827758"/>
                <a:ext cx="2817000" cy="46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A3C5EA-7ABE-D040-A132-949F5CE270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35783" y="1819118"/>
                  <a:ext cx="2834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3458BCB-D904-3BF4-5CF6-C569E4DBD247}"/>
                    </a:ext>
                  </a:extLst>
                </p14:cNvPr>
                <p14:cNvContentPartPr/>
                <p14:nvPr/>
              </p14:nvContentPartPr>
              <p14:xfrm>
                <a:off x="8861583" y="1487558"/>
                <a:ext cx="218520" cy="381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3458BCB-D904-3BF4-5CF6-C569E4DBD2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52943" y="1478558"/>
                  <a:ext cx="2361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CA1B42-E0E0-F9F3-2779-654A4D81F61D}"/>
                    </a:ext>
                  </a:extLst>
                </p14:cNvPr>
                <p14:cNvContentPartPr/>
                <p14:nvPr/>
              </p14:nvContentPartPr>
              <p14:xfrm>
                <a:off x="9434343" y="1473158"/>
                <a:ext cx="132480" cy="387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CA1B42-E0E0-F9F3-2779-654A4D81F6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25343" y="1464158"/>
                  <a:ext cx="150120" cy="40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362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85"/>
                            </p:stCondLst>
                            <p:childTnLst>
                              <p:par>
                                <p:cTn id="2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0"/>
                            </p:stCondLst>
                            <p:childTnLst>
                              <p:par>
                                <p:cTn id="3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0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85"/>
                            </p:stCondLst>
                            <p:childTnLst>
                              <p:par>
                                <p:cTn id="4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8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90"/>
                            </p:stCondLst>
                            <p:childTnLst>
                              <p:par>
                                <p:cTn id="5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6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10"/>
                            </p:stCondLst>
                            <p:childTnLst>
                              <p:par>
                                <p:cTn id="6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3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2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0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9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8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4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" decel="50000" autoRev="1" fill="hold">
                                          <p:stCondLst>
                                            <p:cond delay="1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" fill="hold">
                                          <p:stCondLst>
                                            <p:cond delay="2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1221</TotalTime>
  <Words>511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Calisto MT</vt:lpstr>
      <vt:lpstr>Cascadia Mono</vt:lpstr>
      <vt:lpstr>Courier New</vt:lpstr>
      <vt:lpstr>Wingdings 2</vt:lpstr>
      <vt:lpstr>Slate</vt:lpstr>
      <vt:lpstr>17/01/25</vt:lpstr>
      <vt:lpstr>ICT/IT Help</vt:lpstr>
      <vt:lpstr>Command Prompt</vt:lpstr>
      <vt:lpstr>Variables</vt:lpstr>
      <vt:lpstr>File Reading &amp; Writing</vt:lpstr>
      <vt:lpstr>Python</vt:lpstr>
      <vt:lpstr>Overview</vt:lpstr>
      <vt:lpstr>Variables</vt:lpstr>
    </vt:vector>
  </TitlesOfParts>
  <Company>International School of Toulouse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17/01/25</dc:title>
  <dc:creator>Felix Galle</dc:creator>
  <cp:lastModifiedBy>Felix Galle</cp:lastModifiedBy>
  <cp:revision>1</cp:revision>
  <dcterms:created xsi:type="dcterms:W3CDTF">2025-01-14T08:19:21Z</dcterms:created>
  <dcterms:modified xsi:type="dcterms:W3CDTF">2025-01-17T12:55:22Z</dcterms:modified>
</cp:coreProperties>
</file>