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59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5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70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1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4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21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9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64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01357AA-8964-47AD-9CD1-9E40755B1960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ABBE694-C15D-4DA9-8B9C-C9E36BD60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FC7D-644C-44D4-9C90-129C9D8A6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19/01/2024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4AFD0-FFD6-4541-8200-61242642C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Learn about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Learn the Basic Python Equations and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Learn about  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395871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5CCA-A3A3-4CDB-A235-21459D3F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60D0-48D1-4084-B73C-FC26DEF7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01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Wingdings</vt:lpstr>
      <vt:lpstr>Banded</vt:lpstr>
      <vt:lpstr>19/01/2024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19/01/2024</dc:title>
  <dc:creator>Felix Galle</dc:creator>
  <cp:lastModifiedBy>Felix Galle</cp:lastModifiedBy>
  <cp:revision>1</cp:revision>
  <dcterms:created xsi:type="dcterms:W3CDTF">2024-01-12T14:33:07Z</dcterms:created>
  <dcterms:modified xsi:type="dcterms:W3CDTF">2024-01-12T14:40:18Z</dcterms:modified>
</cp:coreProperties>
</file>