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E8B8A-53A6-4792-B2D7-3A32CA60EE9E}" v="37" dt="2024-01-26T12:27:40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7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Galle" userId="5090cf4f-c28a-4fc5-934b-9d3fe39c5d47" providerId="ADAL" clId="{355E8B8A-53A6-4792-B2D7-3A32CA60EE9E}"/>
    <pc:docChg chg="undo custSel addSld delSld modSld sldOrd">
      <pc:chgData name="Felix Galle" userId="5090cf4f-c28a-4fc5-934b-9d3fe39c5d47" providerId="ADAL" clId="{355E8B8A-53A6-4792-B2D7-3A32CA60EE9E}" dt="2024-01-26T12:29:41.809" v="1063" actId="20577"/>
      <pc:docMkLst>
        <pc:docMk/>
      </pc:docMkLst>
      <pc:sldChg chg="modSp mod">
        <pc:chgData name="Felix Galle" userId="5090cf4f-c28a-4fc5-934b-9d3fe39c5d47" providerId="ADAL" clId="{355E8B8A-53A6-4792-B2D7-3A32CA60EE9E}" dt="2024-01-26T12:28:47.199" v="992" actId="20577"/>
        <pc:sldMkLst>
          <pc:docMk/>
          <pc:sldMk cId="3226361350" sldId="256"/>
        </pc:sldMkLst>
        <pc:spChg chg="mod">
          <ac:chgData name="Felix Galle" userId="5090cf4f-c28a-4fc5-934b-9d3fe39c5d47" providerId="ADAL" clId="{355E8B8A-53A6-4792-B2D7-3A32CA60EE9E}" dt="2024-01-26T12:28:47.199" v="992" actId="20577"/>
          <ac:spMkLst>
            <pc:docMk/>
            <pc:sldMk cId="3226361350" sldId="256"/>
            <ac:spMk id="3" creationId="{E100C770-B3A7-4205-ADD9-AD53448D3BE6}"/>
          </ac:spMkLst>
        </pc:spChg>
      </pc:sldChg>
      <pc:sldChg chg="modSp mod modTransition">
        <pc:chgData name="Felix Galle" userId="5090cf4f-c28a-4fc5-934b-9d3fe39c5d47" providerId="ADAL" clId="{355E8B8A-53A6-4792-B2D7-3A32CA60EE9E}" dt="2024-01-26T09:34:40.393" v="580"/>
        <pc:sldMkLst>
          <pc:docMk/>
          <pc:sldMk cId="3586269338" sldId="257"/>
        </pc:sldMkLst>
        <pc:spChg chg="mod">
          <ac:chgData name="Felix Galle" userId="5090cf4f-c28a-4fc5-934b-9d3fe39c5d47" providerId="ADAL" clId="{355E8B8A-53A6-4792-B2D7-3A32CA60EE9E}" dt="2024-01-23T15:51:15.770" v="523" actId="20577"/>
          <ac:spMkLst>
            <pc:docMk/>
            <pc:sldMk cId="3586269338" sldId="257"/>
            <ac:spMk id="2" creationId="{ADE6B5A7-686B-423F-B554-0472956733AF}"/>
          </ac:spMkLst>
        </pc:spChg>
        <pc:spChg chg="mod">
          <ac:chgData name="Felix Galle" userId="5090cf4f-c28a-4fc5-934b-9d3fe39c5d47" providerId="ADAL" clId="{355E8B8A-53A6-4792-B2D7-3A32CA60EE9E}" dt="2024-01-23T15:57:30.972" v="578" actId="20577"/>
          <ac:spMkLst>
            <pc:docMk/>
            <pc:sldMk cId="3586269338" sldId="257"/>
            <ac:spMk id="3" creationId="{C8658F12-562A-4482-8786-AFF77A74C30A}"/>
          </ac:spMkLst>
        </pc:spChg>
        <pc:spChg chg="mod">
          <ac:chgData name="Felix Galle" userId="5090cf4f-c28a-4fc5-934b-9d3fe39c5d47" providerId="ADAL" clId="{355E8B8A-53A6-4792-B2D7-3A32CA60EE9E}" dt="2024-01-23T15:51:32.567" v="542" actId="20577"/>
          <ac:spMkLst>
            <pc:docMk/>
            <pc:sldMk cId="3586269338" sldId="257"/>
            <ac:spMk id="4" creationId="{C8EC837B-59D1-4A59-85D6-0D21124051BB}"/>
          </ac:spMkLst>
        </pc:spChg>
      </pc:sldChg>
      <pc:sldChg chg="addSp delSp modSp mod">
        <pc:chgData name="Felix Galle" userId="5090cf4f-c28a-4fc5-934b-9d3fe39c5d47" providerId="ADAL" clId="{355E8B8A-53A6-4792-B2D7-3A32CA60EE9E}" dt="2024-01-26T12:29:41.809" v="1063" actId="20577"/>
        <pc:sldMkLst>
          <pc:docMk/>
          <pc:sldMk cId="1555477505" sldId="258"/>
        </pc:sldMkLst>
        <pc:spChg chg="mod">
          <ac:chgData name="Felix Galle" userId="5090cf4f-c28a-4fc5-934b-9d3fe39c5d47" providerId="ADAL" clId="{355E8B8A-53A6-4792-B2D7-3A32CA60EE9E}" dt="2024-01-26T12:29:41.809" v="1063" actId="20577"/>
          <ac:spMkLst>
            <pc:docMk/>
            <pc:sldMk cId="1555477505" sldId="258"/>
            <ac:spMk id="3" creationId="{CB741B5C-BD3A-4174-88A4-3B22E8BED1CD}"/>
          </ac:spMkLst>
        </pc:spChg>
        <pc:spChg chg="del mod">
          <ac:chgData name="Felix Galle" userId="5090cf4f-c28a-4fc5-934b-9d3fe39c5d47" providerId="ADAL" clId="{355E8B8A-53A6-4792-B2D7-3A32CA60EE9E}" dt="2024-01-26T12:29:29.014" v="1042" actId="478"/>
          <ac:spMkLst>
            <pc:docMk/>
            <pc:sldMk cId="1555477505" sldId="258"/>
            <ac:spMk id="4" creationId="{932699F3-D3B2-44B6-80D0-631BBC5D0974}"/>
          </ac:spMkLst>
        </pc:spChg>
        <pc:spChg chg="add del mod">
          <ac:chgData name="Felix Galle" userId="5090cf4f-c28a-4fc5-934b-9d3fe39c5d47" providerId="ADAL" clId="{355E8B8A-53A6-4792-B2D7-3A32CA60EE9E}" dt="2024-01-26T12:29:30.310" v="1043" actId="478"/>
          <ac:spMkLst>
            <pc:docMk/>
            <pc:sldMk cId="1555477505" sldId="258"/>
            <ac:spMk id="6" creationId="{340C4970-2807-48F6-A622-3E91B018A39B}"/>
          </ac:spMkLst>
        </pc:spChg>
      </pc:sldChg>
      <pc:sldChg chg="addSp delSp modSp new mod ord">
        <pc:chgData name="Felix Galle" userId="5090cf4f-c28a-4fc5-934b-9d3fe39c5d47" providerId="ADAL" clId="{355E8B8A-53A6-4792-B2D7-3A32CA60EE9E}" dt="2024-01-26T12:13:10.678" v="676"/>
        <pc:sldMkLst>
          <pc:docMk/>
          <pc:sldMk cId="812437988" sldId="259"/>
        </pc:sldMkLst>
        <pc:spChg chg="add del mod">
          <ac:chgData name="Felix Galle" userId="5090cf4f-c28a-4fc5-934b-9d3fe39c5d47" providerId="ADAL" clId="{355E8B8A-53A6-4792-B2D7-3A32CA60EE9E}" dt="2024-01-23T14:43:08.296" v="314" actId="21"/>
          <ac:spMkLst>
            <pc:docMk/>
            <pc:sldMk cId="812437988" sldId="259"/>
            <ac:spMk id="3" creationId="{239003D8-3BBF-4133-8070-081AD57DD660}"/>
          </ac:spMkLst>
        </pc:spChg>
        <pc:spChg chg="add mod">
          <ac:chgData name="Felix Galle" userId="5090cf4f-c28a-4fc5-934b-9d3fe39c5d47" providerId="ADAL" clId="{355E8B8A-53A6-4792-B2D7-3A32CA60EE9E}" dt="2024-01-23T14:53:00.410" v="501" actId="1582"/>
          <ac:spMkLst>
            <pc:docMk/>
            <pc:sldMk cId="812437988" sldId="259"/>
            <ac:spMk id="13" creationId="{932975ED-03B4-4CB0-9E67-88DD8C51E318}"/>
          </ac:spMkLst>
        </pc:spChg>
        <pc:picChg chg="add del mod">
          <ac:chgData name="Felix Galle" userId="5090cf4f-c28a-4fc5-934b-9d3fe39c5d47" providerId="ADAL" clId="{355E8B8A-53A6-4792-B2D7-3A32CA60EE9E}" dt="2024-01-23T14:45:18.271" v="331" actId="478"/>
          <ac:picMkLst>
            <pc:docMk/>
            <pc:sldMk cId="812437988" sldId="259"/>
            <ac:picMk id="2" creationId="{4770C738-4649-440C-87FC-A1910062409B}"/>
          </ac:picMkLst>
        </pc:picChg>
        <pc:picChg chg="add del">
          <ac:chgData name="Felix Galle" userId="5090cf4f-c28a-4fc5-934b-9d3fe39c5d47" providerId="ADAL" clId="{355E8B8A-53A6-4792-B2D7-3A32CA60EE9E}" dt="2024-01-23T14:45:19.098" v="332" actId="478"/>
          <ac:picMkLst>
            <pc:docMk/>
            <pc:sldMk cId="812437988" sldId="259"/>
            <ac:picMk id="4" creationId="{01BB5CAC-07BD-405F-80E8-4E35E77102CA}"/>
          </ac:picMkLst>
        </pc:picChg>
        <pc:picChg chg="add mod">
          <ac:chgData name="Felix Galle" userId="5090cf4f-c28a-4fc5-934b-9d3fe39c5d47" providerId="ADAL" clId="{355E8B8A-53A6-4792-B2D7-3A32CA60EE9E}" dt="2024-01-23T14:45:51.656" v="340" actId="1076"/>
          <ac:picMkLst>
            <pc:docMk/>
            <pc:sldMk cId="812437988" sldId="259"/>
            <ac:picMk id="5" creationId="{F6ED0960-C5E0-4622-98AA-13FC8154B784}"/>
          </ac:picMkLst>
        </pc:picChg>
        <pc:picChg chg="add mod">
          <ac:chgData name="Felix Galle" userId="5090cf4f-c28a-4fc5-934b-9d3fe39c5d47" providerId="ADAL" clId="{355E8B8A-53A6-4792-B2D7-3A32CA60EE9E}" dt="2024-01-23T14:53:07.028" v="502" actId="14100"/>
          <ac:picMkLst>
            <pc:docMk/>
            <pc:sldMk cId="812437988" sldId="259"/>
            <ac:picMk id="6" creationId="{D301ECA0-97BC-4262-8262-4158ABCED9EB}"/>
          </ac:picMkLst>
        </pc:picChg>
        <pc:picChg chg="add del mod">
          <ac:chgData name="Felix Galle" userId="5090cf4f-c28a-4fc5-934b-9d3fe39c5d47" providerId="ADAL" clId="{355E8B8A-53A6-4792-B2D7-3A32CA60EE9E}" dt="2024-01-23T14:47:17.303" v="347" actId="478"/>
          <ac:picMkLst>
            <pc:docMk/>
            <pc:sldMk cId="812437988" sldId="259"/>
            <ac:picMk id="7" creationId="{9D19E0FB-F608-4850-B71E-90E39C95BFA9}"/>
          </ac:picMkLst>
        </pc:picChg>
        <pc:picChg chg="add mod">
          <ac:chgData name="Felix Galle" userId="5090cf4f-c28a-4fc5-934b-9d3fe39c5d47" providerId="ADAL" clId="{355E8B8A-53A6-4792-B2D7-3A32CA60EE9E}" dt="2024-01-23T14:48:12.453" v="379" actId="1036"/>
          <ac:picMkLst>
            <pc:docMk/>
            <pc:sldMk cId="812437988" sldId="259"/>
            <ac:picMk id="8" creationId="{EDF5069A-F0EB-4430-A1CC-50D38545F6FE}"/>
          </ac:picMkLst>
        </pc:picChg>
        <pc:picChg chg="add mod modCrop">
          <ac:chgData name="Felix Galle" userId="5090cf4f-c28a-4fc5-934b-9d3fe39c5d47" providerId="ADAL" clId="{355E8B8A-53A6-4792-B2D7-3A32CA60EE9E}" dt="2024-01-23T14:49:02.920" v="387" actId="208"/>
          <ac:picMkLst>
            <pc:docMk/>
            <pc:sldMk cId="812437988" sldId="259"/>
            <ac:picMk id="9" creationId="{B6B2293B-7F4F-49D3-BCF0-65D652F24E60}"/>
          </ac:picMkLst>
        </pc:picChg>
        <pc:picChg chg="add mod modCrop">
          <ac:chgData name="Felix Galle" userId="5090cf4f-c28a-4fc5-934b-9d3fe39c5d47" providerId="ADAL" clId="{355E8B8A-53A6-4792-B2D7-3A32CA60EE9E}" dt="2024-01-23T14:50:30.674" v="410" actId="208"/>
          <ac:picMkLst>
            <pc:docMk/>
            <pc:sldMk cId="812437988" sldId="259"/>
            <ac:picMk id="10" creationId="{B096E7ED-FA6E-4F1C-99F0-D28D61EE2F09}"/>
          </ac:picMkLst>
        </pc:picChg>
        <pc:picChg chg="add del mod">
          <ac:chgData name="Felix Galle" userId="5090cf4f-c28a-4fc5-934b-9d3fe39c5d47" providerId="ADAL" clId="{355E8B8A-53A6-4792-B2D7-3A32CA60EE9E}" dt="2024-01-23T14:50:51.338" v="413" actId="478"/>
          <ac:picMkLst>
            <pc:docMk/>
            <pc:sldMk cId="812437988" sldId="259"/>
            <ac:picMk id="11" creationId="{2D955805-3FFE-4178-8285-FC1F07E0D0DB}"/>
          </ac:picMkLst>
        </pc:picChg>
        <pc:picChg chg="add del mod modCrop">
          <ac:chgData name="Felix Galle" userId="5090cf4f-c28a-4fc5-934b-9d3fe39c5d47" providerId="ADAL" clId="{355E8B8A-53A6-4792-B2D7-3A32CA60EE9E}" dt="2024-01-23T14:51:40.800" v="422" actId="478"/>
          <ac:picMkLst>
            <pc:docMk/>
            <pc:sldMk cId="812437988" sldId="259"/>
            <ac:picMk id="12" creationId="{7C90EB79-EA26-4881-8FB1-BACD809FDB96}"/>
          </ac:picMkLst>
        </pc:picChg>
      </pc:sldChg>
      <pc:sldChg chg="addSp delSp modSp new mod modTransition">
        <pc:chgData name="Felix Galle" userId="5090cf4f-c28a-4fc5-934b-9d3fe39c5d47" providerId="ADAL" clId="{355E8B8A-53A6-4792-B2D7-3A32CA60EE9E}" dt="2024-01-26T12:18:30.210" v="691" actId="21"/>
        <pc:sldMkLst>
          <pc:docMk/>
          <pc:sldMk cId="2383916881" sldId="260"/>
        </pc:sldMkLst>
        <pc:spChg chg="add mod">
          <ac:chgData name="Felix Galle" userId="5090cf4f-c28a-4fc5-934b-9d3fe39c5d47" providerId="ADAL" clId="{355E8B8A-53A6-4792-B2D7-3A32CA60EE9E}" dt="2024-01-23T14:43:57.510" v="323" actId="1076"/>
          <ac:spMkLst>
            <pc:docMk/>
            <pc:sldMk cId="2383916881" sldId="260"/>
            <ac:spMk id="2" creationId="{5DCB0677-955D-49D5-8FA4-63774C2B9066}"/>
          </ac:spMkLst>
        </pc:spChg>
        <pc:spChg chg="add del">
          <ac:chgData name="Felix Galle" userId="5090cf4f-c28a-4fc5-934b-9d3fe39c5d47" providerId="ADAL" clId="{355E8B8A-53A6-4792-B2D7-3A32CA60EE9E}" dt="2024-01-23T14:43:54.204" v="322" actId="478"/>
          <ac:spMkLst>
            <pc:docMk/>
            <pc:sldMk cId="2383916881" sldId="260"/>
            <ac:spMk id="3" creationId="{128B12D5-3FCC-4561-B022-A512366411B5}"/>
          </ac:spMkLst>
        </pc:spChg>
        <pc:picChg chg="add del mod">
          <ac:chgData name="Felix Galle" userId="5090cf4f-c28a-4fc5-934b-9d3fe39c5d47" providerId="ADAL" clId="{355E8B8A-53A6-4792-B2D7-3A32CA60EE9E}" dt="2024-01-26T12:14:43.404" v="683" actId="21"/>
          <ac:picMkLst>
            <pc:docMk/>
            <pc:sldMk cId="2383916881" sldId="260"/>
            <ac:picMk id="3" creationId="{149C8C0B-F77F-47D7-9DFF-5629B49F09CC}"/>
          </ac:picMkLst>
        </pc:picChg>
        <pc:picChg chg="add del mod">
          <ac:chgData name="Felix Galle" userId="5090cf4f-c28a-4fc5-934b-9d3fe39c5d47" providerId="ADAL" clId="{355E8B8A-53A6-4792-B2D7-3A32CA60EE9E}" dt="2024-01-26T12:18:30.210" v="691" actId="21"/>
          <ac:picMkLst>
            <pc:docMk/>
            <pc:sldMk cId="2383916881" sldId="260"/>
            <ac:picMk id="4" creationId="{19D3ED7C-211A-4156-8CB3-D8805976458B}"/>
          </ac:picMkLst>
        </pc:picChg>
        <pc:picChg chg="add del mod">
          <ac:chgData name="Felix Galle" userId="5090cf4f-c28a-4fc5-934b-9d3fe39c5d47" providerId="ADAL" clId="{355E8B8A-53A6-4792-B2D7-3A32CA60EE9E}" dt="2024-01-23T14:45:13.899" v="330" actId="21"/>
          <ac:picMkLst>
            <pc:docMk/>
            <pc:sldMk cId="2383916881" sldId="260"/>
            <ac:picMk id="4" creationId="{E6F11372-CE74-4723-BC18-BD5A88E0DCE2}"/>
          </ac:picMkLst>
        </pc:picChg>
      </pc:sldChg>
      <pc:sldChg chg="addSp delSp modSp new mod ord">
        <pc:chgData name="Felix Galle" userId="5090cf4f-c28a-4fc5-934b-9d3fe39c5d47" providerId="ADAL" clId="{355E8B8A-53A6-4792-B2D7-3A32CA60EE9E}" dt="2024-01-26T12:27:38.534" v="894" actId="571"/>
        <pc:sldMkLst>
          <pc:docMk/>
          <pc:sldMk cId="1531098448" sldId="261"/>
        </pc:sldMkLst>
        <pc:spChg chg="add mod">
          <ac:chgData name="Felix Galle" userId="5090cf4f-c28a-4fc5-934b-9d3fe39c5d47" providerId="ADAL" clId="{355E8B8A-53A6-4792-B2D7-3A32CA60EE9E}" dt="2024-01-26T12:19:41.030" v="705" actId="208"/>
          <ac:spMkLst>
            <pc:docMk/>
            <pc:sldMk cId="1531098448" sldId="261"/>
            <ac:spMk id="5" creationId="{09BF1D93-4EB0-496E-97D7-B84829F748B6}"/>
          </ac:spMkLst>
        </pc:spChg>
        <pc:spChg chg="add mod">
          <ac:chgData name="Felix Galle" userId="5090cf4f-c28a-4fc5-934b-9d3fe39c5d47" providerId="ADAL" clId="{355E8B8A-53A6-4792-B2D7-3A32CA60EE9E}" dt="2024-01-26T12:20:45.844" v="720" actId="208"/>
          <ac:spMkLst>
            <pc:docMk/>
            <pc:sldMk cId="1531098448" sldId="261"/>
            <ac:spMk id="7" creationId="{DDBCCB70-B8D1-4571-BF1C-D7A85E4D36BD}"/>
          </ac:spMkLst>
        </pc:spChg>
        <pc:picChg chg="add del mod">
          <ac:chgData name="Felix Galle" userId="5090cf4f-c28a-4fc5-934b-9d3fe39c5d47" providerId="ADAL" clId="{355E8B8A-53A6-4792-B2D7-3A32CA60EE9E}" dt="2024-01-26T12:14:54.601" v="685" actId="478"/>
          <ac:picMkLst>
            <pc:docMk/>
            <pc:sldMk cId="1531098448" sldId="261"/>
            <ac:picMk id="2" creationId="{2B1DCCE4-317D-4572-9278-E923E06D8C12}"/>
          </ac:picMkLst>
        </pc:picChg>
        <pc:picChg chg="add mod">
          <ac:chgData name="Felix Galle" userId="5090cf4f-c28a-4fc5-934b-9d3fe39c5d47" providerId="ADAL" clId="{355E8B8A-53A6-4792-B2D7-3A32CA60EE9E}" dt="2024-01-26T12:18:31.226" v="692"/>
          <ac:picMkLst>
            <pc:docMk/>
            <pc:sldMk cId="1531098448" sldId="261"/>
            <ac:picMk id="3" creationId="{007402FC-A83D-4063-AF82-F5FCC08B6248}"/>
          </ac:picMkLst>
        </pc:picChg>
        <pc:picChg chg="add mod modCrop">
          <ac:chgData name="Felix Galle" userId="5090cf4f-c28a-4fc5-934b-9d3fe39c5d47" providerId="ADAL" clId="{355E8B8A-53A6-4792-B2D7-3A32CA60EE9E}" dt="2024-01-26T12:19:20.144" v="702" actId="208"/>
          <ac:picMkLst>
            <pc:docMk/>
            <pc:sldMk cId="1531098448" sldId="261"/>
            <ac:picMk id="4" creationId="{02A71647-11FD-4D58-90A4-D31026E2AEE8}"/>
          </ac:picMkLst>
        </pc:picChg>
        <pc:picChg chg="add mod modCrop">
          <ac:chgData name="Felix Galle" userId="5090cf4f-c28a-4fc5-934b-9d3fe39c5d47" providerId="ADAL" clId="{355E8B8A-53A6-4792-B2D7-3A32CA60EE9E}" dt="2024-01-26T12:21:00.288" v="721" actId="1076"/>
          <ac:picMkLst>
            <pc:docMk/>
            <pc:sldMk cId="1531098448" sldId="261"/>
            <ac:picMk id="6" creationId="{2585CB03-C192-45CC-A050-9CDDC6648802}"/>
          </ac:picMkLst>
        </pc:picChg>
        <pc:picChg chg="add mod">
          <ac:chgData name="Felix Galle" userId="5090cf4f-c28a-4fc5-934b-9d3fe39c5d47" providerId="ADAL" clId="{355E8B8A-53A6-4792-B2D7-3A32CA60EE9E}" dt="2024-01-26T12:27:38.534" v="894" actId="571"/>
          <ac:picMkLst>
            <pc:docMk/>
            <pc:sldMk cId="1531098448" sldId="261"/>
            <ac:picMk id="8" creationId="{379FE8A9-853C-4408-A52B-1C4F6D585223}"/>
          </ac:picMkLst>
        </pc:picChg>
      </pc:sldChg>
      <pc:sldChg chg="addSp delSp modSp new mod">
        <pc:chgData name="Felix Galle" userId="5090cf4f-c28a-4fc5-934b-9d3fe39c5d47" providerId="ADAL" clId="{355E8B8A-53A6-4792-B2D7-3A32CA60EE9E}" dt="2024-01-26T12:26:31.952" v="835" actId="21"/>
        <pc:sldMkLst>
          <pc:docMk/>
          <pc:sldMk cId="3284443684" sldId="262"/>
        </pc:sldMkLst>
        <pc:spChg chg="mod">
          <ac:chgData name="Felix Galle" userId="5090cf4f-c28a-4fc5-934b-9d3fe39c5d47" providerId="ADAL" clId="{355E8B8A-53A6-4792-B2D7-3A32CA60EE9E}" dt="2024-01-26T12:11:17.848" v="601" actId="20577"/>
          <ac:spMkLst>
            <pc:docMk/>
            <pc:sldMk cId="3284443684" sldId="262"/>
            <ac:spMk id="2" creationId="{17003F6E-4F78-43A2-9EF7-1D5C072200E0}"/>
          </ac:spMkLst>
        </pc:spChg>
        <pc:spChg chg="mod">
          <ac:chgData name="Felix Galle" userId="5090cf4f-c28a-4fc5-934b-9d3fe39c5d47" providerId="ADAL" clId="{355E8B8A-53A6-4792-B2D7-3A32CA60EE9E}" dt="2024-01-26T12:12:40.576" v="674" actId="400"/>
          <ac:spMkLst>
            <pc:docMk/>
            <pc:sldMk cId="3284443684" sldId="262"/>
            <ac:spMk id="3" creationId="{484458A0-5C76-45C8-B511-F0D9FE3623CC}"/>
          </ac:spMkLst>
        </pc:spChg>
        <pc:spChg chg="mod">
          <ac:chgData name="Felix Galle" userId="5090cf4f-c28a-4fc5-934b-9d3fe39c5d47" providerId="ADAL" clId="{355E8B8A-53A6-4792-B2D7-3A32CA60EE9E}" dt="2024-01-26T12:26:26.156" v="832" actId="20577"/>
          <ac:spMkLst>
            <pc:docMk/>
            <pc:sldMk cId="3284443684" sldId="262"/>
            <ac:spMk id="4" creationId="{A2182D75-70C1-409F-A220-14D76A8A4045}"/>
          </ac:spMkLst>
        </pc:spChg>
        <pc:picChg chg="add del mod">
          <ac:chgData name="Felix Galle" userId="5090cf4f-c28a-4fc5-934b-9d3fe39c5d47" providerId="ADAL" clId="{355E8B8A-53A6-4792-B2D7-3A32CA60EE9E}" dt="2024-01-26T12:26:31.952" v="835" actId="21"/>
          <ac:picMkLst>
            <pc:docMk/>
            <pc:sldMk cId="3284443684" sldId="262"/>
            <ac:picMk id="5" creationId="{A7E298AA-9B5C-4A7B-B705-768B8FDD387A}"/>
          </ac:picMkLst>
        </pc:picChg>
      </pc:sldChg>
      <pc:sldChg chg="addSp delSp modSp new mod">
        <pc:chgData name="Felix Galle" userId="5090cf4f-c28a-4fc5-934b-9d3fe39c5d47" providerId="ADAL" clId="{355E8B8A-53A6-4792-B2D7-3A32CA60EE9E}" dt="2024-01-26T12:29:19.461" v="1041" actId="20577"/>
        <pc:sldMkLst>
          <pc:docMk/>
          <pc:sldMk cId="2856158261" sldId="263"/>
        </pc:sldMkLst>
        <pc:spChg chg="add mod">
          <ac:chgData name="Felix Galle" userId="5090cf4f-c28a-4fc5-934b-9d3fe39c5d47" providerId="ADAL" clId="{355E8B8A-53A6-4792-B2D7-3A32CA60EE9E}" dt="2024-01-26T12:29:19.461" v="1041" actId="20577"/>
          <ac:spMkLst>
            <pc:docMk/>
            <pc:sldMk cId="2856158261" sldId="263"/>
            <ac:spMk id="2" creationId="{02400AA1-F5FB-42EE-BC11-7CD0543F61F4}"/>
          </ac:spMkLst>
        </pc:spChg>
        <pc:spChg chg="add del mod">
          <ac:chgData name="Felix Galle" userId="5090cf4f-c28a-4fc5-934b-9d3fe39c5d47" providerId="ADAL" clId="{355E8B8A-53A6-4792-B2D7-3A32CA60EE9E}" dt="2024-01-26T12:26:47.378" v="841"/>
          <ac:spMkLst>
            <pc:docMk/>
            <pc:sldMk cId="2856158261" sldId="263"/>
            <ac:spMk id="3" creationId="{0E1A3DC7-5123-4012-B33C-5BA192E8CAB6}"/>
          </ac:spMkLst>
        </pc:spChg>
        <pc:spChg chg="add mod">
          <ac:chgData name="Felix Galle" userId="5090cf4f-c28a-4fc5-934b-9d3fe39c5d47" providerId="ADAL" clId="{355E8B8A-53A6-4792-B2D7-3A32CA60EE9E}" dt="2024-01-26T12:27:32.582" v="892" actId="20577"/>
          <ac:spMkLst>
            <pc:docMk/>
            <pc:sldMk cId="2856158261" sldId="263"/>
            <ac:spMk id="4" creationId="{7BD9A3D3-5F54-4EA0-A630-8267DC0EF057}"/>
          </ac:spMkLst>
        </pc:spChg>
        <pc:picChg chg="add mod modCrop">
          <ac:chgData name="Felix Galle" userId="5090cf4f-c28a-4fc5-934b-9d3fe39c5d47" providerId="ADAL" clId="{355E8B8A-53A6-4792-B2D7-3A32CA60EE9E}" dt="2024-01-26T12:27:06.435" v="844" actId="1076"/>
          <ac:picMkLst>
            <pc:docMk/>
            <pc:sldMk cId="2856158261" sldId="263"/>
            <ac:picMk id="5" creationId="{D33874C5-EFA9-4259-92A9-B5C6D114A5CB}"/>
          </ac:picMkLst>
        </pc:picChg>
        <pc:picChg chg="add del mod modCrop">
          <ac:chgData name="Felix Galle" userId="5090cf4f-c28a-4fc5-934b-9d3fe39c5d47" providerId="ADAL" clId="{355E8B8A-53A6-4792-B2D7-3A32CA60EE9E}" dt="2024-01-26T12:28:09.703" v="901" actId="478"/>
          <ac:picMkLst>
            <pc:docMk/>
            <pc:sldMk cId="2856158261" sldId="263"/>
            <ac:picMk id="6" creationId="{DD3C5D4D-D336-472F-BAB4-FA61FCE888EF}"/>
          </ac:picMkLst>
        </pc:picChg>
      </pc:sldChg>
      <pc:sldChg chg="add del">
        <pc:chgData name="Felix Galle" userId="5090cf4f-c28a-4fc5-934b-9d3fe39c5d47" providerId="ADAL" clId="{355E8B8A-53A6-4792-B2D7-3A32CA60EE9E}" dt="2024-01-26T12:26:34.921" v="837"/>
        <pc:sldMkLst>
          <pc:docMk/>
          <pc:sldMk cId="504631614" sldId="264"/>
        </pc:sldMkLst>
      </pc:sldChg>
      <pc:sldChg chg="add del">
        <pc:chgData name="Felix Galle" userId="5090cf4f-c28a-4fc5-934b-9d3fe39c5d47" providerId="ADAL" clId="{355E8B8A-53A6-4792-B2D7-3A32CA60EE9E}" dt="2024-01-26T12:26:43.659" v="840"/>
        <pc:sldMkLst>
          <pc:docMk/>
          <pc:sldMk cId="1072991892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D8D4-A5BC-46E2-8A7C-690D91565121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0C72-FCA8-4F34-B85E-A4DF417D8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73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D8D4-A5BC-46E2-8A7C-690D91565121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0C72-FCA8-4F34-B85E-A4DF417D8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44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3BAD8D4-A5BC-46E2-8A7C-690D91565121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AF40C72-FCA8-4F34-B85E-A4DF417D8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76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D8D4-A5BC-46E2-8A7C-690D91565121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0C72-FCA8-4F34-B85E-A4DF417D8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63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BAD8D4-A5BC-46E2-8A7C-690D91565121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F40C72-FCA8-4F34-B85E-A4DF417D8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057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D8D4-A5BC-46E2-8A7C-690D91565121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0C72-FCA8-4F34-B85E-A4DF417D8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08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D8D4-A5BC-46E2-8A7C-690D91565121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0C72-FCA8-4F34-B85E-A4DF417D8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7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D8D4-A5BC-46E2-8A7C-690D91565121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0C72-FCA8-4F34-B85E-A4DF417D8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9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D8D4-A5BC-46E2-8A7C-690D91565121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0C72-FCA8-4F34-B85E-A4DF417D8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3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D8D4-A5BC-46E2-8A7C-690D91565121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0C72-FCA8-4F34-B85E-A4DF417D8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1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D8D4-A5BC-46E2-8A7C-690D91565121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0C72-FCA8-4F34-B85E-A4DF417D8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20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3BAD8D4-A5BC-46E2-8A7C-690D91565121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AF40C72-FCA8-4F34-B85E-A4DF417D8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984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AD82-A3B1-4830-ADF8-17EBBFC5C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26/01/24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0C770-B3A7-4205-ADD9-AD53448D3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36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B5A7-686B-423F-B554-04729567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8F12-562A-4482-8786-AFF77A74C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This is </a:t>
            </a:r>
            <a:r>
              <a:rPr lang="en-GB" b="1" dirty="0"/>
              <a:t>NOT</a:t>
            </a:r>
            <a:r>
              <a:rPr lang="en-GB" dirty="0"/>
              <a:t> a club for messing </a:t>
            </a:r>
            <a:r>
              <a:rPr lang="en-GB"/>
              <a:t>about/!</a:t>
            </a:r>
            <a:endParaRPr lang="en-GB" dirty="0"/>
          </a:p>
          <a:p>
            <a:r>
              <a:rPr lang="en-GB" dirty="0"/>
              <a:t>If you join this club it is to learn and get ahead of others!</a:t>
            </a:r>
          </a:p>
          <a:p>
            <a:r>
              <a:rPr lang="en-GB" dirty="0"/>
              <a:t>If you don’t listen/participate I won’t help you!</a:t>
            </a:r>
          </a:p>
          <a:p>
            <a:r>
              <a:rPr lang="en-GB" dirty="0"/>
              <a:t>If you fall behind too much I will give up on you.</a:t>
            </a:r>
          </a:p>
          <a:p>
            <a:r>
              <a:rPr lang="en-GB" dirty="0"/>
              <a:t>I plan on making it hard work!!!</a:t>
            </a:r>
          </a:p>
          <a:p>
            <a:r>
              <a:rPr lang="en-GB" sz="1200" dirty="0"/>
              <a:t>I also won’t force anyone to leave this club, but if it doesn’t interest you or some other reason, feel free to leave… I will however take away your </a:t>
            </a:r>
            <a:r>
              <a:rPr lang="en-GB" sz="1200" dirty="0" err="1"/>
              <a:t>lunchpass</a:t>
            </a:r>
            <a:r>
              <a:rPr lang="en-GB" sz="1200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C837B-59D1-4A59-85D6-0D2112405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I have a couple of bad habits (</a:t>
            </a:r>
            <a:r>
              <a:rPr lang="en-GB" b="1" dirty="0"/>
              <a:t>WATCH OUT FOR THEM</a:t>
            </a:r>
            <a:r>
              <a:rPr lang="en-GB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sometimes lose my train of thought (bare with 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My Desktop is messy (and I’m not well organised)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will ramble on (drone/speak)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will sometimes be unclear (ask if you don’t understand)</a:t>
            </a:r>
          </a:p>
        </p:txBody>
      </p:sp>
    </p:spTree>
    <p:extLst>
      <p:ext uri="{BB962C8B-B14F-4D97-AF65-F5344CB8AC3E}">
        <p14:creationId xmlns:p14="http://schemas.microsoft.com/office/powerpoint/2010/main" val="358626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73CC-2B0F-4979-A94B-FBE9BD14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41B5C-BD3A-4174-88A4-3B22E8BED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Inputs &amp; Types</a:t>
            </a:r>
          </a:p>
          <a:p>
            <a:r>
              <a:rPr lang="en-GB"/>
              <a:t>Code </a:t>
            </a:r>
            <a:r>
              <a:rPr lang="en-GB" dirty="0"/>
              <a:t>O</a:t>
            </a:r>
            <a:r>
              <a:rPr lang="en-GB"/>
              <a:t>utputs </a:t>
            </a:r>
            <a:r>
              <a:rPr lang="en-GB" dirty="0"/>
              <a:t>&amp; Formatting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47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3F6E-4F78-43A2-9EF7-1D5C0722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458A0-5C76-45C8-B511-F0D9FE36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Text types:       str </a:t>
            </a:r>
          </a:p>
          <a:p>
            <a:r>
              <a:rPr lang="en-GB" dirty="0"/>
              <a:t>Numeric types:    int, float, </a:t>
            </a:r>
            <a:r>
              <a:rPr lang="en-GB" strike="sngStrike" dirty="0"/>
              <a:t>complex</a:t>
            </a:r>
            <a:r>
              <a:rPr lang="en-GB" dirty="0"/>
              <a:t> </a:t>
            </a:r>
          </a:p>
          <a:p>
            <a:r>
              <a:rPr lang="en-GB" dirty="0"/>
              <a:t>Sequence types:   list, </a:t>
            </a:r>
            <a:r>
              <a:rPr lang="en-GB" strike="sngStrike" dirty="0"/>
              <a:t>tuple</a:t>
            </a:r>
            <a:r>
              <a:rPr lang="en-GB" dirty="0"/>
              <a:t>, range </a:t>
            </a:r>
          </a:p>
          <a:p>
            <a:r>
              <a:rPr lang="en-GB" strike="sngStrike" dirty="0"/>
              <a:t>Mapping types:    </a:t>
            </a:r>
            <a:r>
              <a:rPr lang="en-GB" strike="sngStrike" dirty="0" err="1"/>
              <a:t>dict</a:t>
            </a:r>
            <a:endParaRPr lang="en-GB" strike="sngStrike" dirty="0"/>
          </a:p>
          <a:p>
            <a:r>
              <a:rPr lang="en-GB" strike="sngStrike" dirty="0"/>
              <a:t>Set types:        set, </a:t>
            </a:r>
            <a:r>
              <a:rPr lang="en-GB" strike="sngStrike" dirty="0" err="1"/>
              <a:t>frozenset</a:t>
            </a:r>
            <a:endParaRPr lang="en-GB" strike="sngStrike" dirty="0"/>
          </a:p>
          <a:p>
            <a:r>
              <a:rPr lang="en-GB" dirty="0"/>
              <a:t>Boolean types:    bool</a:t>
            </a:r>
          </a:p>
          <a:p>
            <a:r>
              <a:rPr lang="en-GB" strike="sngStrike" dirty="0"/>
              <a:t>Binary types:     bytes, </a:t>
            </a:r>
            <a:r>
              <a:rPr lang="en-GB" strike="sngStrike" dirty="0" err="1"/>
              <a:t>bytearray</a:t>
            </a:r>
            <a:r>
              <a:rPr lang="en-GB" strike="sngStrike" dirty="0"/>
              <a:t>, </a:t>
            </a:r>
            <a:r>
              <a:rPr lang="en-GB" strike="sngStrike" dirty="0" err="1"/>
              <a:t>memoryview</a:t>
            </a:r>
            <a:endParaRPr lang="en-GB" strike="sngStrike" dirty="0"/>
          </a:p>
          <a:p>
            <a:r>
              <a:rPr lang="en-GB" dirty="0"/>
              <a:t>None type:        </a:t>
            </a:r>
            <a:r>
              <a:rPr lang="en-GB" dirty="0" err="1"/>
              <a:t>Nonetype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82D75-70C1-409F-A220-14D76A8A4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We won’t be using all of them so don’t worry :D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44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ED0960-C5E0-4622-98AA-13FC8154B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58" y="321614"/>
            <a:ext cx="11048483" cy="6214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01ECA0-97BC-4262-8262-4158ABCED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233" y="771655"/>
            <a:ext cx="5038051" cy="3095670"/>
          </a:xfrm>
          <a:prstGeom prst="rect">
            <a:avLst/>
          </a:prstGeom>
          <a:ln w="9525">
            <a:solidFill>
              <a:srgbClr val="099BDD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F5069A-F0EB-4430-A1CC-50D38545F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58" y="5198755"/>
            <a:ext cx="11048484" cy="1030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B2293B-7F4F-49D3-BCF0-65D652F24E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61" t="40006" r="72842"/>
          <a:stretch/>
        </p:blipFill>
        <p:spPr>
          <a:xfrm>
            <a:off x="3971394" y="4475488"/>
            <a:ext cx="4249210" cy="1476462"/>
          </a:xfrm>
          <a:prstGeom prst="rect">
            <a:avLst/>
          </a:prstGeom>
          <a:ln>
            <a:solidFill>
              <a:srgbClr val="099BDD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96E7ED-FA6E-4F1C-99F0-D28D61EE2F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34" t="39057" r="72601"/>
          <a:stretch/>
        </p:blipFill>
        <p:spPr>
          <a:xfrm>
            <a:off x="1879134" y="5595457"/>
            <a:ext cx="1719744" cy="627734"/>
          </a:xfrm>
          <a:prstGeom prst="rect">
            <a:avLst/>
          </a:prstGeom>
          <a:ln>
            <a:solidFill>
              <a:srgbClr val="099BDD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32975ED-03B4-4CB0-9E67-88DD8C51E318}"/>
              </a:ext>
            </a:extLst>
          </p:cNvPr>
          <p:cNvSpPr/>
          <p:nvPr/>
        </p:nvSpPr>
        <p:spPr>
          <a:xfrm>
            <a:off x="1963592" y="811808"/>
            <a:ext cx="2390294" cy="1476462"/>
          </a:xfrm>
          <a:prstGeom prst="rect">
            <a:avLst/>
          </a:prstGeom>
          <a:noFill/>
          <a:ln w="9525">
            <a:solidFill>
              <a:srgbClr val="099B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3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7402FC-A83D-4063-AF82-F5FCC08B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59" y="321614"/>
            <a:ext cx="11048482" cy="62147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A71647-11FD-4D58-90A4-D31026E2A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92" t="7285" r="53516" b="65498"/>
          <a:stretch/>
        </p:blipFill>
        <p:spPr>
          <a:xfrm>
            <a:off x="5884753" y="706171"/>
            <a:ext cx="6159492" cy="2841062"/>
          </a:xfrm>
          <a:prstGeom prst="rect">
            <a:avLst/>
          </a:prstGeom>
          <a:ln>
            <a:solidFill>
              <a:srgbClr val="099BDD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BF1D93-4EB0-496E-97D7-B84829F748B6}"/>
              </a:ext>
            </a:extLst>
          </p:cNvPr>
          <p:cNvSpPr/>
          <p:nvPr/>
        </p:nvSpPr>
        <p:spPr>
          <a:xfrm>
            <a:off x="2027976" y="787651"/>
            <a:ext cx="3666654" cy="1647731"/>
          </a:xfrm>
          <a:prstGeom prst="rect">
            <a:avLst/>
          </a:prstGeom>
          <a:noFill/>
          <a:ln>
            <a:solidFill>
              <a:srgbClr val="099B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85CB03-C192-45CC-A050-9CDDC6648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41" t="77516" r="74779" b="4991"/>
          <a:stretch/>
        </p:blipFill>
        <p:spPr>
          <a:xfrm>
            <a:off x="4119325" y="3991716"/>
            <a:ext cx="2643613" cy="1808967"/>
          </a:xfrm>
          <a:prstGeom prst="rect">
            <a:avLst/>
          </a:prstGeom>
          <a:ln>
            <a:solidFill>
              <a:srgbClr val="099BDD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BCCB70-B8D1-4571-BF1C-D7A85E4D36BD}"/>
              </a:ext>
            </a:extLst>
          </p:cNvPr>
          <p:cNvSpPr/>
          <p:nvPr/>
        </p:nvSpPr>
        <p:spPr>
          <a:xfrm>
            <a:off x="1756372" y="5133315"/>
            <a:ext cx="1602464" cy="1086416"/>
          </a:xfrm>
          <a:prstGeom prst="rect">
            <a:avLst/>
          </a:prstGeom>
          <a:noFill/>
          <a:ln>
            <a:solidFill>
              <a:srgbClr val="099B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09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0AA1-F5FB-42EE-BC11-7CD0543F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(Escape characters)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33874C5-EFA9-4259-92A9-B5C6D114A5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9261" b="10159"/>
          <a:stretch/>
        </p:blipFill>
        <p:spPr>
          <a:xfrm>
            <a:off x="1200912" y="1964952"/>
            <a:ext cx="6126480" cy="471650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9A3D3-5F54-4EA0-A630-8267DC0EF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These are known as escape characters.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15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CB0677-955D-49D5-8FA4-63774C2B9066}"/>
              </a:ext>
            </a:extLst>
          </p:cNvPr>
          <p:cNvSpPr/>
          <p:nvPr/>
        </p:nvSpPr>
        <p:spPr>
          <a:xfrm>
            <a:off x="571759" y="321614"/>
            <a:ext cx="11048482" cy="621477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916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361</TotalTime>
  <Words>234</Words>
  <Application>Microsoft Office PowerPoint</Application>
  <PresentationFormat>Widescreen</PresentationFormat>
  <Paragraphs>28</Paragraphs>
  <Slides>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Banded</vt:lpstr>
      <vt:lpstr>26/01/24</vt:lpstr>
      <vt:lpstr>Rules </vt:lpstr>
      <vt:lpstr>Task for Today</vt:lpstr>
      <vt:lpstr>Data Types in Python</vt:lpstr>
      <vt:lpstr>PowerPoint Presentation</vt:lpstr>
      <vt:lpstr>PowerPoint Presentation</vt:lpstr>
      <vt:lpstr>Formatting (Escape characters)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26/01/24</dc:title>
  <dc:creator>Felix Galle</dc:creator>
  <cp:lastModifiedBy>Felix Galle</cp:lastModifiedBy>
  <cp:revision>3</cp:revision>
  <dcterms:created xsi:type="dcterms:W3CDTF">2024-01-23T07:38:03Z</dcterms:created>
  <dcterms:modified xsi:type="dcterms:W3CDTF">2024-01-26T12:29:43Z</dcterms:modified>
</cp:coreProperties>
</file>