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DBBFA-02E3-4AA7-B773-9178878DDDFF}" v="1" dt="2024-03-29T06:54:10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alle" userId="5090cf4f-c28a-4fc5-934b-9d3fe39c5d47" providerId="ADAL" clId="{370DBBFA-02E3-4AA7-B773-9178878DDDFF}"/>
    <pc:docChg chg="custSel addSld modSld">
      <pc:chgData name="Felix Galle" userId="5090cf4f-c28a-4fc5-934b-9d3fe39c5d47" providerId="ADAL" clId="{370DBBFA-02E3-4AA7-B773-9178878DDDFF}" dt="2024-03-29T08:56:38.047" v="407" actId="20577"/>
      <pc:docMkLst>
        <pc:docMk/>
      </pc:docMkLst>
      <pc:sldChg chg="modSp mod">
        <pc:chgData name="Felix Galle" userId="5090cf4f-c28a-4fc5-934b-9d3fe39c5d47" providerId="ADAL" clId="{370DBBFA-02E3-4AA7-B773-9178878DDDFF}" dt="2024-03-29T06:58:03.618" v="26" actId="20577"/>
        <pc:sldMkLst>
          <pc:docMk/>
          <pc:sldMk cId="2177761756" sldId="256"/>
        </pc:sldMkLst>
        <pc:spChg chg="mod">
          <ac:chgData name="Felix Galle" userId="5090cf4f-c28a-4fc5-934b-9d3fe39c5d47" providerId="ADAL" clId="{370DBBFA-02E3-4AA7-B773-9178878DDDFF}" dt="2024-03-29T06:57:52.284" v="8" actId="20577"/>
          <ac:spMkLst>
            <pc:docMk/>
            <pc:sldMk cId="2177761756" sldId="256"/>
            <ac:spMk id="2" creationId="{DE8AB668-827C-46C7-A203-B73D71DBA486}"/>
          </ac:spMkLst>
        </pc:spChg>
        <pc:spChg chg="mod">
          <ac:chgData name="Felix Galle" userId="5090cf4f-c28a-4fc5-934b-9d3fe39c5d47" providerId="ADAL" clId="{370DBBFA-02E3-4AA7-B773-9178878DDDFF}" dt="2024-03-29T06:58:03.618" v="26" actId="20577"/>
          <ac:spMkLst>
            <pc:docMk/>
            <pc:sldMk cId="2177761756" sldId="256"/>
            <ac:spMk id="3" creationId="{E6D97B22-2819-4399-A631-9D992CE1594D}"/>
          </ac:spMkLst>
        </pc:spChg>
      </pc:sldChg>
      <pc:sldChg chg="modSp new mod">
        <pc:chgData name="Felix Galle" userId="5090cf4f-c28a-4fc5-934b-9d3fe39c5d47" providerId="ADAL" clId="{370DBBFA-02E3-4AA7-B773-9178878DDDFF}" dt="2024-03-29T08:56:38.047" v="407" actId="20577"/>
        <pc:sldMkLst>
          <pc:docMk/>
          <pc:sldMk cId="2665301501" sldId="257"/>
        </pc:sldMkLst>
        <pc:spChg chg="mod">
          <ac:chgData name="Felix Galle" userId="5090cf4f-c28a-4fc5-934b-9d3fe39c5d47" providerId="ADAL" clId="{370DBBFA-02E3-4AA7-B773-9178878DDDFF}" dt="2024-03-29T07:23:52.183" v="45" actId="20577"/>
          <ac:spMkLst>
            <pc:docMk/>
            <pc:sldMk cId="2665301501" sldId="257"/>
            <ac:spMk id="2" creationId="{42AB2094-FC88-43DC-898D-2ECBEBC6147B}"/>
          </ac:spMkLst>
        </pc:spChg>
        <pc:spChg chg="mod">
          <ac:chgData name="Felix Galle" userId="5090cf4f-c28a-4fc5-934b-9d3fe39c5d47" providerId="ADAL" clId="{370DBBFA-02E3-4AA7-B773-9178878DDDFF}" dt="2024-03-29T08:56:38.047" v="407" actId="20577"/>
          <ac:spMkLst>
            <pc:docMk/>
            <pc:sldMk cId="2665301501" sldId="257"/>
            <ac:spMk id="3" creationId="{05DFDF7A-C379-4835-9D68-4DC509FD6160}"/>
          </ac:spMkLst>
        </pc:spChg>
        <pc:spChg chg="mod">
          <ac:chgData name="Felix Galle" userId="5090cf4f-c28a-4fc5-934b-9d3fe39c5d47" providerId="ADAL" clId="{370DBBFA-02E3-4AA7-B773-9178878DDDFF}" dt="2024-03-29T08:56:20.259" v="387" actId="20577"/>
          <ac:spMkLst>
            <pc:docMk/>
            <pc:sldMk cId="2665301501" sldId="257"/>
            <ac:spMk id="4" creationId="{27BCA8E8-C6B2-4325-B9AF-55904301943F}"/>
          </ac:spMkLst>
        </pc:spChg>
        <pc:spChg chg="mod">
          <ac:chgData name="Felix Galle" userId="5090cf4f-c28a-4fc5-934b-9d3fe39c5d47" providerId="ADAL" clId="{370DBBFA-02E3-4AA7-B773-9178878DDDFF}" dt="2024-03-29T07:24:33.976" v="140" actId="20577"/>
          <ac:spMkLst>
            <pc:docMk/>
            <pc:sldMk cId="2665301501" sldId="257"/>
            <ac:spMk id="5" creationId="{9B93C001-8408-4AA6-8810-97E6BEC90056}"/>
          </ac:spMkLst>
        </pc:spChg>
        <pc:spChg chg="mod">
          <ac:chgData name="Felix Galle" userId="5090cf4f-c28a-4fc5-934b-9d3fe39c5d47" providerId="ADAL" clId="{370DBBFA-02E3-4AA7-B773-9178878DDDFF}" dt="2024-03-29T08:56:29.587" v="405" actId="20577"/>
          <ac:spMkLst>
            <pc:docMk/>
            <pc:sldMk cId="2665301501" sldId="257"/>
            <ac:spMk id="6" creationId="{E4E17B32-DF63-4388-BF26-181A890EC73E}"/>
          </ac:spMkLst>
        </pc:spChg>
      </pc:sldChg>
      <pc:sldChg chg="new">
        <pc:chgData name="Felix Galle" userId="5090cf4f-c28a-4fc5-934b-9d3fe39c5d47" providerId="ADAL" clId="{370DBBFA-02E3-4AA7-B773-9178878DDDFF}" dt="2024-03-29T07:47:06.459" v="274" actId="680"/>
        <pc:sldMkLst>
          <pc:docMk/>
          <pc:sldMk cId="278331036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3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1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0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4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79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9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7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16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2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2A95D2B-F165-43DF-B1D3-DB6960DBAA38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F499DA1-2D01-45B5-AF48-A1BACF9D5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697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B668-827C-46C7-A203-B73D71DB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29/03/24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97B22-2819-4399-A631-9D992CE15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I’m tired… </a:t>
            </a:r>
            <a:r>
              <a:rPr lang="en-GB" dirty="0" err="1"/>
              <a:t>Zzz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76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2094-FC88-43DC-898D-2ECBEBC6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FDF7A-C379-4835-9D68-4DC509FD6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Continue making a </a:t>
            </a:r>
            <a:r>
              <a:rPr lang="en-GB" dirty="0" err="1"/>
              <a:t>Tkinter</a:t>
            </a:r>
            <a:r>
              <a:rPr lang="en-GB" dirty="0"/>
              <a:t> python program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CA8E8-C6B2-4325-B9AF-5590430194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Uses VisualTK.com</a:t>
            </a:r>
          </a:p>
          <a:p>
            <a:r>
              <a:rPr lang="en-GB" dirty="0"/>
              <a:t>Make widgets and labels and text boxes</a:t>
            </a:r>
          </a:p>
          <a:p>
            <a:r>
              <a:rPr lang="en-GB" dirty="0"/>
              <a:t>Gives a simple an interactive view of how to create </a:t>
            </a:r>
            <a:r>
              <a:rPr lang="en-GB" dirty="0" err="1"/>
              <a:t>Tkinter</a:t>
            </a:r>
            <a:r>
              <a:rPr lang="en-GB" dirty="0"/>
              <a:t> apps. Very intuitive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3C001-8408-4AA6-8810-97E6BEC90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Make a fun hacking piece with more 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17B32-DF63-4388-BF26-181A890EC7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Doesn’t use </a:t>
            </a:r>
            <a:r>
              <a:rPr lang="en-GB" dirty="0" err="1"/>
              <a:t>Tkinter</a:t>
            </a:r>
            <a:r>
              <a:rPr lang="en-GB" dirty="0"/>
              <a:t>, different modules instead.</a:t>
            </a:r>
          </a:p>
          <a:p>
            <a:r>
              <a:rPr lang="en-GB" dirty="0"/>
              <a:t>Monitor current active window and other things</a:t>
            </a:r>
          </a:p>
          <a:p>
            <a:r>
              <a:rPr lang="en-GB" dirty="0"/>
              <a:t>Emulates Impero if done right ;)</a:t>
            </a:r>
          </a:p>
        </p:txBody>
      </p:sp>
    </p:spTree>
    <p:extLst>
      <p:ext uri="{BB962C8B-B14F-4D97-AF65-F5344CB8AC3E}">
        <p14:creationId xmlns:p14="http://schemas.microsoft.com/office/powerpoint/2010/main" val="266530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6DCF-D21D-400E-BD24-AE42F68D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484C-1AC8-47D3-B4B4-86A55221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11DCD-006C-4CE0-8930-9F9A66A2A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10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36</TotalTime>
  <Words>68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29/03/24</vt:lpstr>
      <vt:lpstr>Choose…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Galle</dc:creator>
  <cp:lastModifiedBy>Felix Galle</cp:lastModifiedBy>
  <cp:revision>2</cp:revision>
  <dcterms:created xsi:type="dcterms:W3CDTF">2024-03-29T06:54:05Z</dcterms:created>
  <dcterms:modified xsi:type="dcterms:W3CDTF">2024-03-29T08:57:31Z</dcterms:modified>
</cp:coreProperties>
</file>